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04" y="4960137"/>
            <a:ext cx="8049296" cy="1463040"/>
          </a:xfrm>
        </p:spPr>
        <p:txBody>
          <a:bodyPr>
            <a:normAutofit/>
          </a:bodyPr>
          <a:lstStyle/>
          <a:p>
            <a:r>
              <a:rPr lang="en-US" dirty="0" smtClean="0"/>
              <a:t>Programmatic solutions to the 1D </a:t>
            </a:r>
            <a:r>
              <a:rPr lang="en-US" dirty="0" smtClean="0"/>
              <a:t>Infinite </a:t>
            </a:r>
            <a:r>
              <a:rPr lang="en-US" dirty="0" smtClean="0"/>
              <a:t>Potential Well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“Shooting and Matching”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76907"/>
            <a:ext cx="5367013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 Select </a:t>
            </a:r>
            <a:r>
              <a:rPr lang="en-US" dirty="0" smtClean="0"/>
              <a:t>initial energy level</a:t>
            </a:r>
          </a:p>
          <a:p>
            <a:r>
              <a:rPr lang="en-US" dirty="0" smtClean="0"/>
              <a:t>- </a:t>
            </a:r>
            <a:r>
              <a:rPr lang="en-US" dirty="0" smtClean="0"/>
              <a:t>adjust </a:t>
            </a:r>
            <a:r>
              <a:rPr lang="en-US" dirty="0" err="1" smtClean="0"/>
              <a:t>dE</a:t>
            </a:r>
            <a:r>
              <a:rPr lang="en-US" dirty="0" smtClean="0"/>
              <a:t> depending on how solution’s boundary value compares to boundary conditions</a:t>
            </a:r>
          </a:p>
          <a:p>
            <a:r>
              <a:rPr lang="en-US" dirty="0" smtClean="0"/>
              <a:t>-Runs simulation until </a:t>
            </a:r>
            <a:r>
              <a:rPr lang="en-US" dirty="0" err="1" smtClean="0"/>
              <a:t>dE</a:t>
            </a:r>
            <a:r>
              <a:rPr lang="en-US" dirty="0" smtClean="0"/>
              <a:t> is at desired level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-Let’s “ground” our knowledge with some practice, and find solutions to the wave equation!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41" y="179660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9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02541"/>
              </p:ext>
            </p:extLst>
          </p:nvPr>
        </p:nvGraphicFramePr>
        <p:xfrm>
          <a:off x="1023938" y="2286000"/>
          <a:ext cx="97202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/>
                <a:gridCol w="3240087"/>
                <a:gridCol w="32400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Energy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“Guess” Energy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Stable State Solution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1.2715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=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11.4419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31.7722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 =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62.2418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0" dirty="0" smtClean="0"/>
                        <a:t> =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102.8198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7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– future directions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Modeling more complex potential wells</a:t>
            </a:r>
          </a:p>
          <a:p>
            <a:pPr>
              <a:buFontTx/>
              <a:buChar char="-"/>
            </a:pPr>
            <a:r>
              <a:rPr lang="en-US" dirty="0" smtClean="0"/>
              <a:t>Tunneling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8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6" t="8779" r="7295" b="10462"/>
          <a:stretch/>
        </p:blipFill>
        <p:spPr>
          <a:xfrm>
            <a:off x="4893973" y="1578333"/>
            <a:ext cx="7044743" cy="318108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9853" y="1828800"/>
                <a:ext cx="4134120" cy="3286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Wavefunction is continuous</a:t>
                </a:r>
                <a:br>
                  <a:rPr lang="en-US" dirty="0" smtClean="0"/>
                </a:b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The limit as the </a:t>
                </a:r>
                <a:r>
                  <a:rPr lang="en-US" dirty="0" err="1" smtClean="0"/>
                  <a:t>wavefunction</a:t>
                </a:r>
                <a:r>
                  <a:rPr lang="en-US" dirty="0" smtClean="0"/>
                  <a:t> approaches the boundaries exist</a:t>
                </a:r>
                <a:br>
                  <a:rPr lang="en-US" dirty="0" smtClean="0"/>
                </a:b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Infinite potential barrier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=0 for regions I and III.</a:t>
                </a:r>
                <a:br>
                  <a:rPr lang="en-US" dirty="0" smtClean="0"/>
                </a:b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Boundary conditions inform solution to the wave equation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53" y="1828800"/>
                <a:ext cx="4134120" cy="3286669"/>
              </a:xfrm>
              <a:prstGeom prst="rect">
                <a:avLst/>
              </a:prstGeom>
              <a:blipFill rotWithShape="0">
                <a:blip r:embed="rId3"/>
                <a:stretch>
                  <a:fillRect l="-2212" t="-3340" r="-295" b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5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63056" y="845644"/>
                <a:ext cx="4565303" cy="15519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Ψ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𝑒𝑣𝑒𝑛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𝑜𝑑𝑑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3056" y="845644"/>
                <a:ext cx="4565303" cy="1551904"/>
              </a:xfrm>
              <a:blipFill rotWithShape="0">
                <a:blip r:embed="rId2"/>
                <a:stretch>
                  <a:fillRect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24128" y="1906073"/>
            <a:ext cx="4860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Only standing waves can be solutions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Each standing wave has a particular energy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These quantized energies are the solutions to the wave equation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09" y="2710264"/>
            <a:ext cx="42862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 it computationally?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Infinite potential square well is basic, easy to solve analytically</a:t>
            </a:r>
          </a:p>
          <a:p>
            <a:endParaRPr lang="en-US" dirty="0"/>
          </a:p>
          <a:p>
            <a:r>
              <a:rPr lang="en-US" dirty="0" smtClean="0"/>
              <a:t>- Things, of course, get more complicated…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Potential Wells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82" y="1806632"/>
            <a:ext cx="7076370" cy="4865004"/>
          </a:xfrm>
        </p:spPr>
      </p:pic>
    </p:spTree>
    <p:extLst>
      <p:ext uri="{BB962C8B-B14F-4D97-AF65-F5344CB8AC3E}">
        <p14:creationId xmlns:p14="http://schemas.microsoft.com/office/powerpoint/2010/main" val="322923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Potential wells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24" y="1904528"/>
            <a:ext cx="8473080" cy="4773168"/>
          </a:xfrm>
        </p:spPr>
      </p:pic>
    </p:spTree>
    <p:extLst>
      <p:ext uri="{BB962C8B-B14F-4D97-AF65-F5344CB8AC3E}">
        <p14:creationId xmlns:p14="http://schemas.microsoft.com/office/powerpoint/2010/main" val="173923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 complex potential wells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17" y="1618359"/>
            <a:ext cx="6269494" cy="5003729"/>
          </a:xfrm>
        </p:spPr>
      </p:pic>
    </p:spTree>
    <p:extLst>
      <p:ext uri="{BB962C8B-B14F-4D97-AF65-F5344CB8AC3E}">
        <p14:creationId xmlns:p14="http://schemas.microsoft.com/office/powerpoint/2010/main" val="175763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simple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91" y="1725770"/>
            <a:ext cx="6053545" cy="4842836"/>
          </a:xfrm>
        </p:spPr>
      </p:pic>
    </p:spTree>
    <p:extLst>
      <p:ext uri="{BB962C8B-B14F-4D97-AF65-F5344CB8AC3E}">
        <p14:creationId xmlns:p14="http://schemas.microsoft.com/office/powerpoint/2010/main" val="343429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Solving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65" y="2421228"/>
            <a:ext cx="7502787" cy="38881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182969"/>
            <a:ext cx="9720073" cy="4023360"/>
          </a:xfrm>
        </p:spPr>
        <p:txBody>
          <a:bodyPr/>
          <a:lstStyle/>
          <a:p>
            <a:r>
              <a:rPr lang="en-US" dirty="0" smtClean="0"/>
              <a:t>“Shooting and Matching” </a:t>
            </a:r>
          </a:p>
          <a:p>
            <a:r>
              <a:rPr lang="en-US" dirty="0" smtClean="0"/>
              <a:t>-Take a shot</a:t>
            </a:r>
          </a:p>
          <a:p>
            <a:pPr lvl="1"/>
            <a:r>
              <a:rPr lang="en-US" dirty="0" smtClean="0"/>
              <a:t>Too low, adjust higher</a:t>
            </a:r>
          </a:p>
          <a:p>
            <a:pPr lvl="1"/>
            <a:r>
              <a:rPr lang="en-US" dirty="0" smtClean="0"/>
              <a:t>Too high, adjust lower</a:t>
            </a:r>
          </a:p>
          <a:p>
            <a:r>
              <a:rPr lang="en-US" dirty="0" smtClean="0"/>
              <a:t>-Rinse and repeat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48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201</TotalTime>
  <Words>203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Programmatic solutions to the 1D Infinite Potential Well </vt:lpstr>
      <vt:lpstr>Background </vt:lpstr>
      <vt:lpstr>Solution</vt:lpstr>
      <vt:lpstr>Why model it computationally?  </vt:lpstr>
      <vt:lpstr>Complex Potential Wells</vt:lpstr>
      <vt:lpstr>More complex Potential wells</vt:lpstr>
      <vt:lpstr>Much More complex potential wells</vt:lpstr>
      <vt:lpstr>Start simple</vt:lpstr>
      <vt:lpstr>Method of Solving </vt:lpstr>
      <vt:lpstr>Simulation</vt:lpstr>
      <vt:lpstr>Results</vt:lpstr>
      <vt:lpstr>Conclusions – future directions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Programmatic solutions to the 1D TISE Infinite Potential Well</dc:title>
  <dc:creator>Alexander Ogle</dc:creator>
  <cp:lastModifiedBy>Alexander Ogle</cp:lastModifiedBy>
  <cp:revision>13</cp:revision>
  <dcterms:created xsi:type="dcterms:W3CDTF">2015-05-20T10:25:25Z</dcterms:created>
  <dcterms:modified xsi:type="dcterms:W3CDTF">2015-05-20T19:45:19Z</dcterms:modified>
</cp:coreProperties>
</file>