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3393E-0F1F-4073-9961-CE51DB6EA992}" v="5" dt="2023-03-23T17:10:13.313"/>
    <p1510:client id="{2775A4E6-79C8-4E6D-8C11-16A88FCA4D74}" v="12" dt="2023-03-20T23:56:00.337"/>
    <p1510:client id="{A18287A7-A907-4C3B-9F06-0BCCDAED48F4}" v="6" dt="2023-03-23T00:32:51.175"/>
    <p1510:client id="{CC6B48B5-CD35-46B8-B4BD-BC6F56316202}" v="840" dt="2023-03-20T23:34:3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1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1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9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ogorodnikovalexander/_git/Arctique-demo" TargetMode="External"/><Relationship Id="rId2" Type="http://schemas.openxmlformats.org/officeDocument/2006/relationships/hyperlink" Target="https://github.com/alexanderogorodnikov/arctiq-gk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azure.com/ogorodnikovalexander/_git/Arctic-gke-can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Oval 11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1541" y="1746913"/>
            <a:ext cx="4148919" cy="1883392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Arctiq</a:t>
            </a:r>
            <a:r>
              <a:rPr lang="en-US"/>
              <a:t> 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275" y="4290867"/>
            <a:ext cx="3217451" cy="1209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Alexander Ogorodnikov</a:t>
            </a:r>
          </a:p>
        </p:txBody>
      </p:sp>
      <p:cxnSp>
        <p:nvCxnSpPr>
          <p:cNvPr id="54" name="Straight Connector 13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96C54-950F-D143-AA23-2A967A99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Mission debrief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12C6-1C10-AB44-474A-2B5A9652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Deploy Google Kubernetes Engine using terraform as </a:t>
            </a:r>
            <a:r>
              <a:rPr lang="en-US" err="1"/>
              <a:t>IaC</a:t>
            </a:r>
            <a:endParaRPr lang="en-US"/>
          </a:p>
          <a:p>
            <a:r>
              <a:rPr lang="en-US"/>
              <a:t>Use CI/CD to deploy sample app</a:t>
            </a:r>
          </a:p>
          <a:p>
            <a:pPr lvl="1"/>
            <a:r>
              <a:rPr lang="en-US" b="0"/>
              <a:t>Canary deployment mode must be used</a:t>
            </a:r>
          </a:p>
          <a:p>
            <a:pPr lvl="1"/>
            <a:endParaRPr lang="en-US" b="0"/>
          </a:p>
          <a:p>
            <a:pPr lvl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7071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E3FFD-E464-878D-B32D-C41B64E7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/>
              <a:t>What was done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60ED-DBFD-BC74-B038-613A23AF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GKE cluster deployed with terraform: </a:t>
            </a:r>
            <a:r>
              <a:rPr lang="en-US" b="1" i="1"/>
              <a:t>platinum-banner-379721-gke</a:t>
            </a:r>
          </a:p>
          <a:p>
            <a:r>
              <a:rPr lang="en-US" b="1">
                <a:ea typeface="+mn-lt"/>
                <a:cs typeface="+mn-lt"/>
              </a:rPr>
              <a:t>Classic </a:t>
            </a:r>
            <a:r>
              <a:rPr lang="en-US">
                <a:ea typeface="+mn-lt"/>
                <a:cs typeface="+mn-lt"/>
              </a:rPr>
              <a:t>k8s deployment process with Azure DevOps services:</a:t>
            </a:r>
          </a:p>
          <a:p>
            <a:pPr lvl="1"/>
            <a:r>
              <a:rPr lang="en-US" b="1" i="1" err="1">
                <a:ea typeface="+mn-lt"/>
                <a:cs typeface="+mn-lt"/>
              </a:rPr>
              <a:t>clouddemo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b="0">
                <a:ea typeface="+mn-lt"/>
                <a:cs typeface="+mn-lt"/>
              </a:rPr>
              <a:t>app built with Azure DevOps CI/CD pipeline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0">
                <a:ea typeface="+mn-lt"/>
                <a:cs typeface="+mn-lt"/>
              </a:rPr>
              <a:t>and GCR image storage</a:t>
            </a:r>
          </a:p>
          <a:p>
            <a:pPr lvl="1"/>
            <a:r>
              <a:rPr lang="en-US" b="1" i="1" err="1">
                <a:ea typeface="+mn-lt"/>
                <a:cs typeface="+mn-lt"/>
              </a:rPr>
              <a:t>clouddemo</a:t>
            </a:r>
            <a:r>
              <a:rPr lang="en-US" b="1" i="1">
                <a:ea typeface="+mn-lt"/>
                <a:cs typeface="+mn-lt"/>
              </a:rPr>
              <a:t> </a:t>
            </a:r>
            <a:r>
              <a:rPr lang="en-US" b="0">
                <a:ea typeface="+mn-lt"/>
                <a:cs typeface="+mn-lt"/>
              </a:rPr>
              <a:t>app deployed with </a:t>
            </a:r>
            <a:r>
              <a:rPr lang="en-US" b="0"/>
              <a:t>Azure DevOps CI/CD pipeline</a:t>
            </a:r>
          </a:p>
          <a:p>
            <a:pPr lvl="1"/>
            <a:r>
              <a:rPr lang="en-US" b="1" i="1" err="1"/>
              <a:t>clouddemo</a:t>
            </a:r>
            <a:r>
              <a:rPr lang="en-US" b="1" i="1"/>
              <a:t> </a:t>
            </a:r>
            <a:r>
              <a:rPr lang="en-US" b="0"/>
              <a:t>app release mechanism added with Azure DevOps release pipeline</a:t>
            </a:r>
          </a:p>
          <a:p>
            <a:pPr>
              <a:buFont typeface="Arial"/>
              <a:buChar char="•"/>
            </a:pPr>
            <a:endParaRPr lang="en-US" b="0" i="1">
              <a:ea typeface="+mn-lt"/>
              <a:cs typeface="+mn-lt"/>
            </a:endParaRPr>
          </a:p>
          <a:p>
            <a:pPr lvl="1"/>
            <a:endParaRPr lang="en-US" b="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D96-3932-2F05-24FC-9B23A5A8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was done - continue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3380-0C79-1F45-8913-9F1E7669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b="1">
                <a:ea typeface="+mn-lt"/>
                <a:cs typeface="+mn-lt"/>
              </a:rPr>
              <a:t>Canary </a:t>
            </a:r>
            <a:r>
              <a:rPr lang="en-US">
                <a:ea typeface="+mn-lt"/>
                <a:cs typeface="+mn-lt"/>
              </a:rPr>
              <a:t>k8s deployment process with Azure DevOps services:</a:t>
            </a:r>
          </a:p>
          <a:p>
            <a:pPr lvl="1"/>
            <a:r>
              <a:rPr lang="en-US" err="1">
                <a:ea typeface="+mn-lt"/>
                <a:cs typeface="+mn-lt"/>
              </a:rPr>
              <a:t>sampleapp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0">
                <a:ea typeface="+mn-lt"/>
                <a:cs typeface="+mn-lt"/>
              </a:rPr>
              <a:t>built with Azure DevOps CI/CD pipeline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0">
                <a:ea typeface="+mn-lt"/>
                <a:cs typeface="+mn-lt"/>
              </a:rPr>
              <a:t>and GCR image storage</a:t>
            </a:r>
          </a:p>
          <a:p>
            <a:pPr lvl="1"/>
            <a:r>
              <a:rPr lang="en-US" err="1">
                <a:ea typeface="+mn-lt"/>
                <a:cs typeface="+mn-lt"/>
              </a:rPr>
              <a:t>sampleapp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0">
                <a:ea typeface="+mn-lt"/>
                <a:cs typeface="+mn-lt"/>
              </a:rPr>
              <a:t>app deployed with Azure DevOps CI/CD pipeline using </a:t>
            </a:r>
            <a:r>
              <a:rPr lang="en-US" i="1">
                <a:ea typeface="+mn-lt"/>
                <a:cs typeface="+mn-lt"/>
              </a:rPr>
              <a:t>canary-deployment</a:t>
            </a:r>
            <a:r>
              <a:rPr lang="en-US" b="0">
                <a:ea typeface="+mn-lt"/>
                <a:cs typeface="+mn-lt"/>
              </a:rPr>
              <a:t> mechanism for release</a:t>
            </a:r>
            <a:endParaRPr lang="en-US"/>
          </a:p>
          <a:p>
            <a:pPr lvl="1"/>
            <a:r>
              <a:rPr lang="en-US" err="1"/>
              <a:t>prometheus</a:t>
            </a:r>
            <a:r>
              <a:rPr lang="en-US"/>
              <a:t>/</a:t>
            </a:r>
            <a:r>
              <a:rPr lang="en-US" err="1"/>
              <a:t>grafana</a:t>
            </a:r>
            <a:r>
              <a:rPr lang="en-US" b="0"/>
              <a:t> services deployed with </a:t>
            </a:r>
            <a:r>
              <a:rPr lang="en-US" b="0">
                <a:ea typeface="+mn-lt"/>
                <a:cs typeface="+mn-lt"/>
              </a:rPr>
              <a:t>DevOps CI/CD pipeline and used to monitor apps and take release decision</a:t>
            </a:r>
          </a:p>
          <a:p>
            <a:pPr lvl="1"/>
            <a:r>
              <a:rPr lang="en-US" err="1"/>
              <a:t>fortio</a:t>
            </a:r>
            <a:r>
              <a:rPr lang="en-US"/>
              <a:t> </a:t>
            </a:r>
            <a:r>
              <a:rPr lang="en-US" b="0"/>
              <a:t>app </a:t>
            </a:r>
            <a:r>
              <a:rPr lang="en-US" b="0">
                <a:ea typeface="+mn-lt"/>
                <a:cs typeface="+mn-lt"/>
              </a:rPr>
              <a:t>deployed with DevOps CI/CD pipeline and used to simulate traffic to </a:t>
            </a:r>
            <a:r>
              <a:rPr lang="en-US" err="1">
                <a:ea typeface="+mn-lt"/>
                <a:cs typeface="+mn-lt"/>
              </a:rPr>
              <a:t>sampleapp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55423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92AD47-663C-B1B1-A026-1F87940D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42" y="313199"/>
            <a:ext cx="9736332" cy="6238018"/>
          </a:xfrm>
        </p:spPr>
      </p:pic>
    </p:spTree>
    <p:extLst>
      <p:ext uri="{BB962C8B-B14F-4D97-AF65-F5344CB8AC3E}">
        <p14:creationId xmlns:p14="http://schemas.microsoft.com/office/powerpoint/2010/main" val="93961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CBD31-5AC3-B3C1-A015-FF7737CB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demo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25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C623D-999A-13B7-693F-A6F47D2E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9A09-D671-E90A-F2FF-05774E7C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0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A38E-609F-F075-7063-5218608D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5E76-959C-60DC-DC49-CA20ED0F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https://github.com/alexanderogorodnikov/arctiq-gke</a:t>
            </a:r>
            <a:r>
              <a:rPr lang="en-US">
                <a:ea typeface="+mn-lt"/>
                <a:cs typeface="+mn-lt"/>
              </a:rPr>
              <a:t> - terraform </a:t>
            </a:r>
            <a:r>
              <a:rPr lang="en-US" err="1">
                <a:ea typeface="+mn-lt"/>
                <a:cs typeface="+mn-lt"/>
              </a:rPr>
              <a:t>IaC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Arctique-demo - Repos (azure.com) </a:t>
            </a:r>
            <a:r>
              <a:rPr lang="en-US">
                <a:ea typeface="+mn-lt"/>
                <a:cs typeface="+mn-lt"/>
              </a:rPr>
              <a:t>- project for classic K8S app deployment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Arctic-gke-canary - Repos (azure.com)  </a:t>
            </a:r>
            <a:r>
              <a:rPr lang="en-US">
                <a:ea typeface="+mn-lt"/>
                <a:cs typeface="+mn-lt"/>
              </a:rPr>
              <a:t>- project for canary K8S app deployment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3471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PortalVTI</vt:lpstr>
      <vt:lpstr>Arctiq Mission</vt:lpstr>
      <vt:lpstr>Mission debrief</vt:lpstr>
      <vt:lpstr>What was done</vt:lpstr>
      <vt:lpstr>What was done - continue</vt:lpstr>
      <vt:lpstr>PowerPoint Presentation</vt:lpstr>
      <vt:lpstr>demo</vt:lpstr>
      <vt:lpstr>questions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2023-03-18T13:32:21Z</dcterms:created>
  <dcterms:modified xsi:type="dcterms:W3CDTF">2023-03-24T19:49:51Z</dcterms:modified>
</cp:coreProperties>
</file>