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FF5DF-57C6-4A0E-8C8E-6CC62F3BD7FE}" v="1" dt="2023-07-07T14:25:46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1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0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1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7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5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31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1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7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59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ashicorp.com/consul/tutorials/kubernetes/multicloud-kubernetes?in=consul%2Fkubernetes" TargetMode="External"/><Relationship Id="rId2" Type="http://schemas.openxmlformats.org/officeDocument/2006/relationships/hyperlink" Target="https://github.com/alexanderogorodnikov/multicloud-k8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insightdatascience.com/how-to-build-your-own-cdn-with-kubernetes-5cab00d5c25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7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4A6E8733-E311-4642-A372-FFA72CF19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Oval 11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1541" y="1746913"/>
            <a:ext cx="4148919" cy="1883392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effectLst/>
                <a:latin typeface="-apple-system"/>
              </a:rPr>
              <a:t>Multi-cloud k8s cluster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7275" y="4290867"/>
            <a:ext cx="3217451" cy="1209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Alexander Ogorodnikov</a:t>
            </a:r>
          </a:p>
        </p:txBody>
      </p:sp>
      <p:cxnSp>
        <p:nvCxnSpPr>
          <p:cNvPr id="54" name="Straight Connector 13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96C54-950F-D143-AA23-2A967A99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Description du </a:t>
            </a:r>
            <a:r>
              <a:rPr lang="fr-CA" dirty="0"/>
              <a:t>projet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12C6-1C10-AB44-474A-2B5A9652F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</a:t>
            </a:r>
            <a:r>
              <a:rPr lang="fr-CA" dirty="0"/>
              <a:t>é</a:t>
            </a:r>
            <a:r>
              <a:rPr lang="en-US" dirty="0" err="1"/>
              <a:t>ployer</a:t>
            </a:r>
            <a:r>
              <a:rPr lang="en-US" dirty="0"/>
              <a:t> deux k8s clusters – Azure Kubernetes + Google </a:t>
            </a:r>
          </a:p>
          <a:p>
            <a:r>
              <a:rPr lang="fr-CA" dirty="0"/>
              <a:t>Installer </a:t>
            </a:r>
            <a:r>
              <a:rPr lang="fr-CA" dirty="0" err="1"/>
              <a:t>Hashicorp</a:t>
            </a:r>
            <a:r>
              <a:rPr lang="fr-CA" dirty="0"/>
              <a:t> Consul fédération avec </a:t>
            </a:r>
            <a:r>
              <a:rPr lang="fr-CA" dirty="0" err="1"/>
              <a:t>mesh</a:t>
            </a:r>
            <a:r>
              <a:rPr lang="fr-CA" dirty="0"/>
              <a:t> </a:t>
            </a:r>
            <a:r>
              <a:rPr lang="fr-CA" dirty="0" err="1"/>
              <a:t>gateways</a:t>
            </a:r>
            <a:r>
              <a:rPr lang="fr-CA" dirty="0"/>
              <a:t> dans deux clusters</a:t>
            </a:r>
          </a:p>
          <a:p>
            <a:r>
              <a:rPr lang="fr-CA" dirty="0"/>
              <a:t>Déployer deux applications (micro-services) chacune sur un cluster et s’assurer qu’ils se communiquent bien</a:t>
            </a:r>
          </a:p>
          <a:p>
            <a:r>
              <a:rPr lang="fr-CA" dirty="0"/>
              <a:t>Balancer le Traffic </a:t>
            </a:r>
            <a:r>
              <a:rPr lang="fr-CA" i="1" dirty="0"/>
              <a:t>http</a:t>
            </a:r>
            <a:r>
              <a:rPr lang="fr-CA" dirty="0"/>
              <a:t> entrant pour distribuer la charge entre deux clusters </a:t>
            </a:r>
          </a:p>
          <a:p>
            <a:pPr lvl="1"/>
            <a:r>
              <a:rPr lang="en-US" b="0" dirty="0">
                <a:solidFill>
                  <a:srgbClr val="FF0000"/>
                </a:solidFill>
              </a:rPr>
              <a:t>NOTE</a:t>
            </a:r>
            <a:r>
              <a:rPr lang="en-US" b="0" dirty="0"/>
              <a:t>: </a:t>
            </a:r>
            <a:r>
              <a:rPr lang="en-US" b="0" dirty="0" err="1"/>
              <a:t>Utiliser</a:t>
            </a:r>
            <a:r>
              <a:rPr lang="en-US" b="0" dirty="0"/>
              <a:t> </a:t>
            </a:r>
            <a:r>
              <a:rPr lang="en-US" i="1" dirty="0"/>
              <a:t>Terraform</a:t>
            </a:r>
          </a:p>
        </p:txBody>
      </p:sp>
    </p:spTree>
    <p:extLst>
      <p:ext uri="{BB962C8B-B14F-4D97-AF65-F5344CB8AC3E}">
        <p14:creationId xmlns:p14="http://schemas.microsoft.com/office/powerpoint/2010/main" val="1370713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42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44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DEFFF6B6-8FAD-7550-0521-BD15E8D79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l="1333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70" name="Rectangle 46">
            <a:extLst>
              <a:ext uri="{FF2B5EF4-FFF2-40B4-BE49-F238E27FC236}">
                <a16:creationId xmlns:a16="http://schemas.microsoft.com/office/drawing/2014/main" id="{87B080E6-308F-4DD8-A448-707DFB83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2DF81-7F7F-69A0-E3E9-E1766F8B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23999"/>
            <a:ext cx="7620000" cy="1905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Diagramme </a:t>
            </a:r>
          </a:p>
        </p:txBody>
      </p:sp>
      <p:cxnSp>
        <p:nvCxnSpPr>
          <p:cNvPr id="71" name="Straight Connector 48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3228" y="3795164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8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CBD31-5AC3-B3C1-A015-FF7737CB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746913"/>
            <a:ext cx="761999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demo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25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C623D-999A-13B7-693F-A6F47D2E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1524000"/>
            <a:ext cx="3603009" cy="381000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598E1-9EA0-07CD-AC92-94EA4CCDA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00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A38E-609F-F075-7063-5218608D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5E76-959C-60DC-DC49-CA20ED0F4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Code du </a:t>
            </a:r>
            <a:r>
              <a:rPr lang="fr-CA" dirty="0">
                <a:ea typeface="+mn-lt"/>
                <a:cs typeface="+mn-lt"/>
              </a:rPr>
              <a:t>projet</a:t>
            </a:r>
            <a:br>
              <a:rPr lang="fr-CA">
                <a:ea typeface="+mn-lt"/>
                <a:cs typeface="+mn-lt"/>
              </a:rPr>
            </a:br>
            <a:r>
              <a:rPr lang="fr-CA">
                <a:ea typeface="+mn-lt"/>
                <a:cs typeface="+mn-lt"/>
                <a:hlinkClick r:id="rId2"/>
              </a:rPr>
              <a:t>https://github.com/alexanderogorodnikov/multicloud-k8s</a:t>
            </a:r>
            <a:endParaRPr lang="fr-CA">
              <a:ea typeface="+mn-lt"/>
              <a:cs typeface="+mn-lt"/>
            </a:endParaRPr>
          </a:p>
          <a:p>
            <a:r>
              <a:rPr lang="fr-CA">
                <a:ea typeface="+mn-lt"/>
                <a:cs typeface="+mn-lt"/>
              </a:rPr>
              <a:t>Ressources</a:t>
            </a:r>
            <a:br>
              <a:rPr lang="fr-CA" dirty="0">
                <a:ea typeface="+mn-lt"/>
                <a:cs typeface="+mn-lt"/>
              </a:rPr>
            </a:br>
            <a:r>
              <a:rPr lang="fr-CA" dirty="0">
                <a:ea typeface="+mn-lt"/>
                <a:cs typeface="+mn-lt"/>
                <a:hlinkClick r:id="rId3"/>
              </a:rPr>
              <a:t>https://developer.hashicorp.com/consul/tutorials/kubernetes/multicloud-kubernetes?in=consul%2Fkubernetes</a:t>
            </a:r>
            <a:br>
              <a:rPr lang="fr-CA" dirty="0">
                <a:ea typeface="+mn-lt"/>
                <a:cs typeface="+mn-lt"/>
              </a:rPr>
            </a:br>
            <a:r>
              <a:rPr lang="fr-CA" dirty="0">
                <a:ea typeface="+mn-lt"/>
                <a:cs typeface="+mn-lt"/>
                <a:hlinkClick r:id="rId4"/>
              </a:rPr>
              <a:t>https://blog.insightdatascience.com/how-to-build-your-own-cdn-with-kubernetes-5cab00d5c258</a:t>
            </a:r>
            <a:endParaRPr lang="fr-CA" dirty="0">
              <a:ea typeface="+mn-lt"/>
              <a:cs typeface="+mn-lt"/>
            </a:endParaRPr>
          </a:p>
          <a:p>
            <a:endParaRPr lang="fr-CA" dirty="0">
              <a:ea typeface="+mn-lt"/>
              <a:cs typeface="+mn-lt"/>
            </a:endParaRPr>
          </a:p>
          <a:p>
            <a:endParaRPr lang="fr-CA" dirty="0">
              <a:ea typeface="+mn-lt"/>
              <a:cs typeface="+mn-lt"/>
            </a:endParaRPr>
          </a:p>
          <a:p>
            <a:pPr marL="0" indent="0">
              <a:buNone/>
            </a:pPr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3471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Metadata/LabelInfo.xml><?xml version="1.0" encoding="utf-8"?>
<clbl:labelList xmlns:clbl="http://schemas.microsoft.com/office/2020/mipLabelMetadata">
  <clbl:label id="{5dda54da-ba38-4375-88f8-6420cab22451}" enabled="0" method="" siteId="{5dda54da-ba38-4375-88f8-6420cab2245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</TotalTime>
  <Words>111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Trade Gothic Next Cond</vt:lpstr>
      <vt:lpstr>Trade Gothic Next Light</vt:lpstr>
      <vt:lpstr>PortalVTI</vt:lpstr>
      <vt:lpstr>Multi-cloud k8s cluster</vt:lpstr>
      <vt:lpstr>Description du projet</vt:lpstr>
      <vt:lpstr>Diagramme </vt:lpstr>
      <vt:lpstr>demo</vt:lpstr>
      <vt:lpstr>questions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Ogorodnikov</dc:creator>
  <cp:lastModifiedBy>Alexander Ogorodnikov</cp:lastModifiedBy>
  <cp:revision>24</cp:revision>
  <dcterms:created xsi:type="dcterms:W3CDTF">2023-03-18T13:32:21Z</dcterms:created>
  <dcterms:modified xsi:type="dcterms:W3CDTF">2023-07-07T14:26:31Z</dcterms:modified>
</cp:coreProperties>
</file>