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0" y="744575"/>
            <a:ext cx="8520600" cy="1608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Fish Tank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352875"/>
            <a:ext cx="8520600" cy="234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Alexander Owen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https://github.com/alexanderowen/FishTank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CIS 441 Computer Graphics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University of Oregon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Result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6-12-08 at 9.49.34 PM.png" id="121" name="Shape 121"/>
          <p:cNvPicPr preferRelativeResize="0"/>
          <p:nvPr/>
        </p:nvPicPr>
        <p:blipFill rotWithShape="1">
          <a:blip r:embed="rId3">
            <a:alphaModFix/>
          </a:blip>
          <a:srcRect b="0" l="0" r="0" t="19717"/>
          <a:stretch/>
        </p:blipFill>
        <p:spPr>
          <a:xfrm>
            <a:off x="2143125" y="1152475"/>
            <a:ext cx="4857750" cy="3762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Result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6-12-08 at 9.49.56 PM.png" id="128" name="Shape 128"/>
          <p:cNvPicPr preferRelativeResize="0"/>
          <p:nvPr/>
        </p:nvPicPr>
        <p:blipFill rotWithShape="1">
          <a:blip r:embed="rId3">
            <a:alphaModFix/>
          </a:blip>
          <a:srcRect b="0" l="0" r="0" t="21457"/>
          <a:stretch/>
        </p:blipFill>
        <p:spPr>
          <a:xfrm>
            <a:off x="1919275" y="1152475"/>
            <a:ext cx="5305425" cy="3905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Result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6-12-08 at 9.50.10 PM.png"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8925" y="1152475"/>
            <a:ext cx="3286125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Where Time Spent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spcBef>
                <a:spcPts val="0"/>
              </a:spcBef>
              <a:buSzPct val="100000"/>
            </a:pPr>
            <a:r>
              <a:rPr lang="en" sz="2200"/>
              <a:t>19 custom 3D models made in Blender</a:t>
            </a:r>
          </a:p>
          <a:p>
            <a:pPr indent="-368300" lvl="1" marL="914400" rtl="0">
              <a:spcBef>
                <a:spcPts val="0"/>
              </a:spcBef>
              <a:buSzPct val="100000"/>
            </a:pPr>
            <a:r>
              <a:rPr lang="en" sz="2200"/>
              <a:t>Designed to look like models that have been flat-shaded</a:t>
            </a:r>
          </a:p>
          <a:p>
            <a:pPr indent="-368300" lvl="0" marL="457200" rtl="0">
              <a:spcBef>
                <a:spcPts val="0"/>
              </a:spcBef>
              <a:buSzPct val="100000"/>
            </a:pPr>
            <a:r>
              <a:rPr lang="en" sz="2200"/>
              <a:t>VTK</a:t>
            </a:r>
          </a:p>
          <a:p>
            <a:pPr indent="-368300" lvl="1" marL="914400" rtl="0">
              <a:spcBef>
                <a:spcPts val="0"/>
              </a:spcBef>
              <a:buSzPct val="100000"/>
            </a:pPr>
            <a:r>
              <a:rPr lang="en" sz="2200"/>
              <a:t>Lighting effects (Phong shading)</a:t>
            </a:r>
          </a:p>
          <a:p>
            <a:pPr indent="-368300" lvl="1" marL="914400">
              <a:spcBef>
                <a:spcPts val="0"/>
              </a:spcBef>
              <a:buSzPct val="100000"/>
            </a:pPr>
            <a:r>
              <a:rPr lang="en" sz="2200"/>
              <a:t>Give objects vibrancy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Things I Did Right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spcBef>
                <a:spcPts val="0"/>
              </a:spcBef>
              <a:buSzPct val="100000"/>
            </a:pPr>
            <a:r>
              <a:rPr lang="en" sz="2200"/>
              <a:t>Clear design plan early on</a:t>
            </a:r>
          </a:p>
          <a:p>
            <a:pPr indent="-368300" lvl="1" marL="914400" rtl="0">
              <a:spcBef>
                <a:spcPts val="0"/>
              </a:spcBef>
              <a:buSzPct val="100000"/>
            </a:pPr>
            <a:r>
              <a:rPr lang="en" sz="2200"/>
              <a:t>Listed necessary functionality and functionality that could be pushed aside</a:t>
            </a:r>
          </a:p>
          <a:p>
            <a:pPr indent="-368300" lvl="0" marL="457200">
              <a:spcBef>
                <a:spcPts val="0"/>
              </a:spcBef>
              <a:buSzPct val="100000"/>
            </a:pPr>
            <a:r>
              <a:rPr lang="en" sz="2200"/>
              <a:t>Worked intermittently throughout the weeks, balancing other course work, culminating in a final sprint this week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Things I Did Wrong/Lessons Learned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spcBef>
                <a:spcPts val="0"/>
              </a:spcBef>
              <a:buSzPct val="100000"/>
            </a:pPr>
            <a:r>
              <a:rPr lang="en" sz="2200"/>
              <a:t>Time Estimation!!!</a:t>
            </a:r>
          </a:p>
          <a:p>
            <a:pPr indent="-368300" lvl="1" marL="914400" rtl="0">
              <a:spcBef>
                <a:spcPts val="0"/>
              </a:spcBef>
              <a:buSzPct val="100000"/>
            </a:pPr>
            <a:r>
              <a:rPr lang="en" sz="2200"/>
              <a:t>Ambitious design led to some timing shortfalls</a:t>
            </a:r>
          </a:p>
          <a:p>
            <a:pPr indent="-368300" lvl="1" marL="914400">
              <a:spcBef>
                <a:spcPts val="0"/>
              </a:spcBef>
              <a:buSzPct val="100000"/>
            </a:pPr>
            <a:r>
              <a:rPr lang="en" sz="2200"/>
              <a:t>Have a better idea of what I can get done in what amount of time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Future Plans (over Winter Break)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spcBef>
                <a:spcPts val="0"/>
              </a:spcBef>
              <a:buSzPct val="100000"/>
            </a:pPr>
            <a:r>
              <a:rPr lang="en" sz="2200"/>
              <a:t>Add animations</a:t>
            </a:r>
          </a:p>
          <a:p>
            <a:pPr indent="-368300" lvl="1" marL="914400" rtl="0">
              <a:spcBef>
                <a:spcPts val="0"/>
              </a:spcBef>
              <a:buSzPct val="100000"/>
            </a:pPr>
            <a:r>
              <a:rPr lang="en" sz="2200"/>
              <a:t>Fish swim around</a:t>
            </a:r>
          </a:p>
          <a:p>
            <a:pPr indent="-368300" lvl="1" marL="914400" rtl="0">
              <a:spcBef>
                <a:spcPts val="0"/>
              </a:spcBef>
              <a:buSzPct val="100000"/>
            </a:pPr>
            <a:r>
              <a:rPr lang="en" sz="2200"/>
              <a:t>Bubbles</a:t>
            </a:r>
          </a:p>
          <a:p>
            <a:pPr indent="-368300" lvl="0" marL="457200" rtl="0">
              <a:spcBef>
                <a:spcPts val="0"/>
              </a:spcBef>
              <a:buSzPct val="100000"/>
            </a:pPr>
            <a:r>
              <a:rPr lang="en" sz="2200"/>
              <a:t>Allow user to play as a fish and explore the tank</a:t>
            </a:r>
          </a:p>
          <a:p>
            <a:pPr indent="-368300" lvl="0" marL="457200">
              <a:spcBef>
                <a:spcPts val="0"/>
              </a:spcBef>
              <a:buSzPct val="100000"/>
            </a:pPr>
            <a:r>
              <a:rPr lang="en" sz="2200"/>
              <a:t>Minigame pick-up-items game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Conceptual Idea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046" y="1602153"/>
            <a:ext cx="4093099" cy="230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9350" y="1629400"/>
            <a:ext cx="2857500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Tools 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spcBef>
                <a:spcPts val="0"/>
              </a:spcBef>
              <a:buSzPct val="100000"/>
            </a:pPr>
            <a:r>
              <a:rPr lang="en" sz="2200"/>
              <a:t>Blender </a:t>
            </a:r>
          </a:p>
          <a:p>
            <a:pPr indent="-368300" lvl="1" marL="914400" rtl="0">
              <a:spcBef>
                <a:spcPts val="0"/>
              </a:spcBef>
              <a:buSzPct val="100000"/>
            </a:pPr>
            <a:r>
              <a:rPr lang="en" sz="2200"/>
              <a:t>3D modeling</a:t>
            </a:r>
          </a:p>
          <a:p>
            <a:pPr indent="-368300" lvl="0" marL="457200" rtl="0">
              <a:spcBef>
                <a:spcPts val="0"/>
              </a:spcBef>
              <a:buSzPct val="100000"/>
            </a:pPr>
            <a:r>
              <a:rPr lang="en" sz="2200"/>
              <a:t>VTK</a:t>
            </a:r>
          </a:p>
          <a:p>
            <a:pPr indent="-368300" lvl="1" marL="914400" rtl="0">
              <a:spcBef>
                <a:spcPts val="0"/>
              </a:spcBef>
              <a:buSzPct val="100000"/>
            </a:pPr>
            <a:r>
              <a:rPr lang="en" sz="2200"/>
              <a:t>Render models, add lighting effects and color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Models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fish1.png"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687" y="1152475"/>
            <a:ext cx="3743325" cy="2247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sh2.png" id="77" name="Shape 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6012" y="1968537"/>
            <a:ext cx="2867025" cy="26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Models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tree.png"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7275" y="1349425"/>
            <a:ext cx="1924050" cy="3219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6-12-09 at 9.04.51 AM.png" id="85" name="Shape 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100" y="1152475"/>
            <a:ext cx="3238500" cy="30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Models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ub2.png"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528" y="1152478"/>
            <a:ext cx="3603324" cy="2357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ell.png" id="93" name="Shape 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0662" y="2600537"/>
            <a:ext cx="30384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Result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6-12-08 at 9.46.27 PM.png"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1000" y="518587"/>
            <a:ext cx="7321982" cy="4106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Result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6-12-08 at 9.48.07 PM.png"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400" y="1152475"/>
            <a:ext cx="5791200" cy="37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Result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6-12-08 at 9.48.49 PM.png" id="114" name="Shape 114"/>
          <p:cNvPicPr preferRelativeResize="0"/>
          <p:nvPr/>
        </p:nvPicPr>
        <p:blipFill rotWithShape="1">
          <a:blip r:embed="rId3">
            <a:alphaModFix/>
          </a:blip>
          <a:srcRect b="0" l="0" r="0" t="9877"/>
          <a:stretch/>
        </p:blipFill>
        <p:spPr>
          <a:xfrm>
            <a:off x="1819275" y="1152473"/>
            <a:ext cx="5505450" cy="383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