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925" autoAdjust="0"/>
  </p:normalViewPr>
  <p:slideViewPr>
    <p:cSldViewPr snapToGrid="0" snapToObjects="1">
      <p:cViewPr varScale="1">
        <p:scale>
          <a:sx n="67" d="100"/>
          <a:sy n="67" d="100"/>
        </p:scale>
        <p:origin x="-2968" y="-12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1F4C-17B8-4D40-ADE3-AF4791A87279}" type="datetimeFigureOut">
              <a:rPr lang="en-US" smtClean="0"/>
              <a:t>31/07/2016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FAAE-39C6-7947-9BE9-9F002F8D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08" y="484829"/>
            <a:ext cx="5011857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72000" tIns="0" rIns="72000" bIns="0" rtlCol="0" anchor="ctr" anchorCtr="0">
            <a:no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They bought a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Helvetica Neue"/>
                <a:cs typeface="Helvetica Neue"/>
              </a:rPr>
              <a:t>table</a:t>
            </a:r>
            <a:r>
              <a:rPr lang="en-US" sz="2000" dirty="0">
                <a:solidFill>
                  <a:srgbClr val="800000"/>
                </a:solidFill>
                <a:latin typeface="Helvetica Neue"/>
                <a:cs typeface="Helvetica Neue"/>
              </a:rPr>
              <a:t> </a:t>
            </a:r>
            <a:r>
              <a:rPr lang="en-US" sz="2000" dirty="0">
                <a:latin typeface="Helvetica Neue"/>
                <a:cs typeface="Helvetica Neue"/>
              </a:rPr>
              <a:t>and chairs for kitchen.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66600"/>
              </p:ext>
            </p:extLst>
          </p:nvPr>
        </p:nvGraphicFramePr>
        <p:xfrm>
          <a:off x="6345187" y="489869"/>
          <a:ext cx="21731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556"/>
                <a:gridCol w="1086556"/>
              </a:tblGrid>
              <a:tr h="33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furniture</a:t>
                      </a:r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87726"/>
              </p:ext>
            </p:extLst>
          </p:nvPr>
        </p:nvGraphicFramePr>
        <p:xfrm>
          <a:off x="522108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0.04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0.01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36811"/>
              </p:ext>
            </p:extLst>
          </p:nvPr>
        </p:nvGraphicFramePr>
        <p:xfrm>
          <a:off x="1648800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-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0.17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0.03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19198"/>
              </p:ext>
            </p:extLst>
          </p:nvPr>
        </p:nvGraphicFramePr>
        <p:xfrm>
          <a:off x="2775600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0.23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0.16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35174"/>
              </p:ext>
            </p:extLst>
          </p:nvPr>
        </p:nvGraphicFramePr>
        <p:xfrm>
          <a:off x="4173099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-0.03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0.04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14052"/>
              </p:ext>
            </p:extLst>
          </p:nvPr>
        </p:nvGraphicFramePr>
        <p:xfrm>
          <a:off x="5297499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0.23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0.65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49695"/>
              </p:ext>
            </p:extLst>
          </p:nvPr>
        </p:nvGraphicFramePr>
        <p:xfrm>
          <a:off x="6421899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0.13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0.11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69270"/>
              </p:ext>
            </p:extLst>
          </p:nvPr>
        </p:nvGraphicFramePr>
        <p:xfrm>
          <a:off x="7546299" y="2865022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0.07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Helvetica Neue"/>
                          <a:cs typeface="Helvetica Neue"/>
                        </a:rPr>
                        <a:t>0.62</a:t>
                      </a:r>
                      <a:endParaRPr lang="en-US" sz="1400" b="0" i="0" dirty="0">
                        <a:latin typeface="Helvetica Neue"/>
                        <a:cs typeface="Helvetica Neue"/>
                      </a:endParaRPr>
                    </a:p>
                  </a:txBody>
                  <a:tcPr marL="0" marR="0" marT="0" marB="0" anchor="ctr">
                    <a:solidFill>
                      <a:srgbClr val="CCC1DA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6508" y="4015502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5600" y="4015502"/>
            <a:ext cx="9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108" y="4015502"/>
            <a:ext cx="9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3099" y="4015502"/>
            <a:ext cx="9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7499" y="4015502"/>
            <a:ext cx="972000" cy="36933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1899" y="4015502"/>
            <a:ext cx="9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6299" y="4015502"/>
            <a:ext cx="972000" cy="36933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0.55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56361"/>
              </p:ext>
            </p:extLst>
          </p:nvPr>
        </p:nvGraphicFramePr>
        <p:xfrm>
          <a:off x="4081408" y="6397577"/>
          <a:ext cx="9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/>
                <a:gridCol w="486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0.63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Down Arrow 20"/>
          <p:cNvSpPr/>
          <p:nvPr/>
        </p:nvSpPr>
        <p:spPr>
          <a:xfrm>
            <a:off x="4416778" y="995616"/>
            <a:ext cx="310444" cy="537386"/>
          </a:xfrm>
          <a:prstGeom prst="downArrow">
            <a:avLst>
              <a:gd name="adj1" fmla="val 50000"/>
              <a:gd name="adj2" fmla="val 75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458" y="969091"/>
            <a:ext cx="1992843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context </a:t>
            </a:r>
            <a:r>
              <a:rPr lang="en-US" sz="1600" dirty="0" smtClean="0">
                <a:latin typeface="Helvetica Neue"/>
                <a:cs typeface="Helvetica Neue"/>
              </a:rPr>
              <a:t>window </a:t>
            </a:r>
            <a:r>
              <a:rPr lang="en-US" sz="1600" dirty="0">
                <a:latin typeface="Helvetica Neue"/>
                <a:cs typeface="Helvetica Neue"/>
              </a:rPr>
              <a:t>= </a:t>
            </a:r>
            <a:r>
              <a:rPr lang="en-US" sz="1600" dirty="0" smtClean="0">
                <a:latin typeface="Helvetica Neue"/>
                <a:cs typeface="Helvetica Neue"/>
              </a:rPr>
              <a:t>4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416778" y="2191866"/>
            <a:ext cx="310444" cy="537386"/>
          </a:xfrm>
          <a:prstGeom prst="downArrow">
            <a:avLst>
              <a:gd name="adj1" fmla="val 50000"/>
              <a:gd name="adj2" fmla="val 75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1460" y="2165340"/>
            <a:ext cx="145000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cosine ( </a:t>
            </a:r>
            <a:r>
              <a:rPr lang="en-US" sz="1600" dirty="0" err="1" smtClean="0">
                <a:latin typeface="Helvetica Neue"/>
                <a:cs typeface="Helvetica Neue"/>
              </a:rPr>
              <a:t>c</a:t>
            </a:r>
            <a:r>
              <a:rPr lang="en-US" sz="1600" baseline="-25000" dirty="0" err="1" smtClean="0">
                <a:latin typeface="Helvetica Neue"/>
                <a:cs typeface="Helvetica Neue"/>
              </a:rPr>
              <a:t>j</a:t>
            </a:r>
            <a:r>
              <a:rPr lang="en-US" sz="1600" dirty="0" smtClean="0">
                <a:latin typeface="Helvetica Neue"/>
                <a:cs typeface="Helvetica Neue"/>
              </a:rPr>
              <a:t>, s</a:t>
            </a:r>
            <a:r>
              <a:rPr lang="en-US" sz="1600" baseline="-25000" dirty="0" smtClean="0">
                <a:latin typeface="Helvetica Neue"/>
                <a:cs typeface="Helvetica Neue"/>
              </a:rPr>
              <a:t>i</a:t>
            </a:r>
            <a:r>
              <a:rPr lang="en-US" sz="1600" dirty="0" smtClean="0">
                <a:latin typeface="Helvetica Neue"/>
                <a:cs typeface="Helvetica Neue"/>
              </a:rPr>
              <a:t> 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416778" y="3368683"/>
            <a:ext cx="310444" cy="537386"/>
          </a:xfrm>
          <a:prstGeom prst="downArrow">
            <a:avLst>
              <a:gd name="adj1" fmla="val 50000"/>
              <a:gd name="adj2" fmla="val 75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41457" y="3368683"/>
            <a:ext cx="1633770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relevance score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1809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bought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0901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7409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They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8400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and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800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chairs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17200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for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41600" y="1644521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kitchen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4420046" y="4568416"/>
            <a:ext cx="310444" cy="537386"/>
          </a:xfrm>
          <a:prstGeom prst="downArrow">
            <a:avLst>
              <a:gd name="adj1" fmla="val 50000"/>
              <a:gd name="adj2" fmla="val 75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82640" y="4541889"/>
            <a:ext cx="1601832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>
                <a:latin typeface="Helvetica Neue"/>
                <a:cs typeface="Helvetica Neue"/>
              </a:rPr>
              <a:t>context </a:t>
            </a:r>
            <a:r>
              <a:rPr lang="en-US" sz="1600" dirty="0" smtClean="0">
                <a:latin typeface="Helvetica Neue"/>
                <a:cs typeface="Helvetica Neue"/>
              </a:rPr>
              <a:t>filtering 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420046" y="5747603"/>
            <a:ext cx="310444" cy="537386"/>
          </a:xfrm>
          <a:prstGeom prst="downArrow">
            <a:avLst>
              <a:gd name="adj1" fmla="val 50000"/>
              <a:gd name="adj2" fmla="val 75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63685" y="5766558"/>
            <a:ext cx="1791392" cy="3385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cosine ( c</a:t>
            </a:r>
            <a:r>
              <a:rPr lang="en-US" sz="1600" baseline="-25000" dirty="0" smtClean="0">
                <a:latin typeface="Helvetica Neue"/>
                <a:cs typeface="Helvetica Neue"/>
              </a:rPr>
              <a:t>avg</a:t>
            </a:r>
            <a:r>
              <a:rPr lang="en-US" sz="1600" dirty="0" smtClean="0">
                <a:latin typeface="Helvetica Neue"/>
                <a:cs typeface="Helvetica Neue"/>
              </a:rPr>
              <a:t>, s</a:t>
            </a:r>
            <a:r>
              <a:rPr lang="en-US" sz="1600" baseline="-25000" dirty="0" smtClean="0">
                <a:latin typeface="Helvetica Neue"/>
                <a:cs typeface="Helvetica Neue"/>
              </a:rPr>
              <a:t>i </a:t>
            </a:r>
            <a:r>
              <a:rPr lang="en-US" sz="1600" dirty="0" smtClean="0">
                <a:latin typeface="Helvetica Neue"/>
                <a:cs typeface="Helvetica Neue"/>
              </a:rPr>
              <a:t>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5821587" y="6312585"/>
            <a:ext cx="310444" cy="537386"/>
          </a:xfrm>
          <a:prstGeom prst="downArrow">
            <a:avLst>
              <a:gd name="adj1" fmla="val 50000"/>
              <a:gd name="adj2" fmla="val 75000"/>
            </a:avLst>
          </a:prstGeom>
          <a:noFill/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19394" y="6389099"/>
            <a:ext cx="16942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 (furniture)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24485" y="153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senses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42644" y="5186149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chairs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06455" y="5186149"/>
            <a:ext cx="972000" cy="369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35" tIns="45718" rIns="91435" bIns="45718" rtlCol="0" anchor="ctr" anchorCtr="0">
            <a:noAutofit/>
          </a:bodyPr>
          <a:lstStyle/>
          <a:p>
            <a:pPr algn="ctr"/>
            <a:r>
              <a:rPr lang="en-US" sz="1600" dirty="0">
                <a:latin typeface="Helvetica Neue"/>
                <a:cs typeface="Helvetica Neue"/>
              </a:rPr>
              <a:t>kitchen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57958" y="5105638"/>
            <a:ext cx="215440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dirty="0" smtClean="0">
                <a:latin typeface="Helvetica Neue"/>
                <a:cs typeface="Helvetica Neue"/>
              </a:rPr>
              <a:t>+</a:t>
            </a:r>
            <a:endParaRPr lang="en-US" sz="2800" dirty="0">
              <a:latin typeface="Helvetica Neue"/>
              <a:cs typeface="Helvetica Neue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6686" y="919792"/>
            <a:ext cx="0" cy="1040400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  <a:headEnd type="diamond"/>
            <a:tailEnd type="diamon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16686" y="2203252"/>
            <a:ext cx="0" cy="3319200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  <a:headEnd type="diamond"/>
            <a:tailEnd type="diamon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816686" y="5747602"/>
            <a:ext cx="0" cy="1000800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  <a:headEnd type="diamond"/>
            <a:tailEnd type="diamon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834411" y="900499"/>
            <a:ext cx="35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1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35642" y="2145201"/>
            <a:ext cx="355790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835642" y="5694599"/>
            <a:ext cx="355790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80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</dc:creator>
  <cp:lastModifiedBy>Parker</cp:lastModifiedBy>
  <cp:revision>10</cp:revision>
  <dcterms:created xsi:type="dcterms:W3CDTF">2016-06-30T21:30:26Z</dcterms:created>
  <dcterms:modified xsi:type="dcterms:W3CDTF">2016-07-31T14:10:56Z</dcterms:modified>
</cp:coreProperties>
</file>