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11-4-2021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MPS 2020.3.x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2" y="5983668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714549-E138-46CB-A16E-FA09229C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109" y="5954926"/>
            <a:ext cx="2921150" cy="406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B0B032-669B-4958-888B-66C14AF84A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2" y="6034201"/>
            <a:ext cx="649027" cy="2984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C69D20-0340-4F48-8796-6AE92392BFA8}"/>
              </a:ext>
            </a:extLst>
          </p:cNvPr>
          <p:cNvSpPr/>
          <p:nvPr/>
        </p:nvSpPr>
        <p:spPr>
          <a:xfrm>
            <a:off x="757652" y="5944102"/>
            <a:ext cx="1002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dirty="0" err="1"/>
              <a:t>maintained</a:t>
            </a:r>
            <a:r>
              <a:rPr lang="nl-NL" sz="1050" dirty="0"/>
              <a:t> </a:t>
            </a:r>
            <a:r>
              <a:rPr lang="nl-NL" sz="1050" dirty="0" err="1"/>
              <a:t>by</a:t>
            </a:r>
            <a:r>
              <a:rPr lang="nl-NL" sz="105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Schindler, Eugen</cp:lastModifiedBy>
  <cp:revision>6</cp:revision>
  <dcterms:created xsi:type="dcterms:W3CDTF">2019-11-04T22:38:36Z</dcterms:created>
  <dcterms:modified xsi:type="dcterms:W3CDTF">2021-04-11T17:14:10Z</dcterms:modified>
</cp:coreProperties>
</file>