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/>
    <p:restoredTop sz="94659"/>
  </p:normalViewPr>
  <p:slideViewPr>
    <p:cSldViewPr snapToGrid="0">
      <p:cViewPr varScale="1">
        <p:scale>
          <a:sx n="110" d="100"/>
          <a:sy n="110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61BF-A292-EC95-4875-3D61982B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760A-E628-803B-0C37-4D1DAA3BF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0BEC-FEC7-FFB2-0791-A404B357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CC5E-41F0-2885-D996-B6D7D11C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729D-CB70-3EBB-C7A7-7FDBB9D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77BF-5276-1721-A1F7-582FA9B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A632-8664-0B8D-509F-02C734A0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0F22-BA22-DBFF-931F-A2A91A38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F416-CF66-91B7-EC72-E60AE954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9EEB-698F-88A6-38F7-C5CDC2B3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B5B3C-0853-6C66-C603-8773FD432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642C-D956-9A0B-E772-3631DE33F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BB0A-7ACE-8A73-ED21-0F024735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4F39-F1CB-AE60-66A7-D48FD22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9892-55AF-39A9-8C7B-964EE6D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F510-F876-3C3C-C3BA-41FB2D00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C2F5-2381-D311-CA28-53F32379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0262-59DA-F106-0436-33C1AC57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00F6-9175-D949-F548-B5507B51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755B-1956-3780-CB2F-3A677942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B5C7-3EA1-DF55-70D0-A02BEC7A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60DB-21F0-4480-715A-DB5E0A93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3436-FE37-5FBB-4B10-59BA6C06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F936-CD5D-6857-AB54-39705C7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B6AC-53DE-5E83-2367-32FA15B5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4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D93-F2A8-5193-82CE-4F726D2A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F05-86C1-9D2F-1658-807C759A0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34125-38F8-6205-E17E-14CF9001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D1BB0-ED93-E3E2-9C17-4FFC22E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F9F2-735A-DAE6-20C9-26522CA7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A8CE-7E50-7441-43D3-055F8C2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87D7-82EC-77E1-A7FF-CEC28AF8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39D2-0F70-6065-B79B-ED45AA4D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788B-C25C-20D7-9D19-98E92E621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1EE5C-9569-E8D1-9E2D-72C99B2D7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2D7C-C4A9-93CE-3A01-51D5C903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2EC4-5FCC-604E-5FE0-71B9DB0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E4E22-05D3-68CE-0300-8DB84A30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E6059-29D8-65D4-9586-4AE192AB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AE0E-E3B8-DEBA-1A2A-3318E830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91F52-84C8-3154-8E1E-4136457F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E045D-9323-8307-137B-44202850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9F453-AC57-773E-1ACE-553C5235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52A11-90A1-7DFB-C0FB-D8D89256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2E91-41B0-8423-D8C7-5E26746F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3E5B-C9C5-AE98-AC2C-E60E2128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B3E-736D-E958-71B1-9AED0DAA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C850-6554-7F79-B6EE-D290D1AF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CD78F-3E43-4A65-B068-54D556948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A771-1553-2721-9956-9B8AA255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E481-E2A5-9D92-A7DB-4211E1EE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93CB-AD7E-B8A6-E238-FE0DDB68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62E-2A55-2F3C-37D7-29D890D0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2471-B666-9009-9273-5D67FA4E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4889-6918-C070-C82B-A32F95AA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C378C-7DAB-DE2A-10D5-890B147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4A175-2E58-3C22-4721-2E7AFEB9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2059-EA79-855E-E64C-F206CC25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19F69-4CA6-6733-C180-CA1AE2C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1D26-F5EA-9F16-0FB1-DC28EAFF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F553-6A04-2BE8-4777-C4C76CBE5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CD6B-D44E-D6EE-4547-75254779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2D34-CEFA-4DC7-9D97-9DE7C4292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1B70C-111E-2BA4-7A78-4B78F9F42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The M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FDA7F-5074-3D6E-D51B-8C51E8AE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Benjamin Quintero, Alexander Paolini, Vivek Kondapalli</a:t>
            </a:r>
          </a:p>
          <a:p>
            <a:pPr algn="l"/>
            <a:endParaRPr lang="en-US" sz="1700"/>
          </a:p>
          <a:p>
            <a:pPr algn="l"/>
            <a:r>
              <a:rPr lang="en-US" sz="1700"/>
              <a:t>A </a:t>
            </a:r>
            <a:r>
              <a:rPr lang="en-US" sz="1700" err="1"/>
              <a:t>KnightHacks</a:t>
            </a:r>
            <a:r>
              <a:rPr lang="en-US" sz="1700"/>
              <a:t> Project Launch Submission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3A3BB-05C2-0938-D2BE-A31F4C99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M?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E6F-6718-DE25-C720-630FF937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A math-oriented programming language</a:t>
            </a:r>
          </a:p>
          <a:p>
            <a:endParaRPr lang="en-US" sz="220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5A3AD4-DE56-7C89-2097-1746107D3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668" r="2110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123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23CDE-6D22-CC10-C4DC-609F51EE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What does M support?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B494-8249-AF43-83E1-EA3D5E53C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Data Types:</a:t>
            </a:r>
          </a:p>
          <a:p>
            <a:pPr lvl="1"/>
            <a:r>
              <a:rPr lang="en-US" sz="2200" dirty="0"/>
              <a:t>Numbers</a:t>
            </a:r>
          </a:p>
          <a:p>
            <a:pPr lvl="1"/>
            <a:r>
              <a:rPr lang="en-US" sz="2200" dirty="0"/>
              <a:t>Arrays</a:t>
            </a:r>
          </a:p>
          <a:p>
            <a:r>
              <a:rPr lang="en-US" sz="2200" dirty="0"/>
              <a:t>Conditionals</a:t>
            </a:r>
          </a:p>
          <a:p>
            <a:r>
              <a:rPr lang="en-US" sz="2200" dirty="0"/>
              <a:t>Functions</a:t>
            </a:r>
          </a:p>
          <a:p>
            <a:r>
              <a:rPr lang="en-US" sz="2200" dirty="0"/>
              <a:t>Math Operations</a:t>
            </a:r>
          </a:p>
          <a:p>
            <a:r>
              <a:rPr lang="en-US" sz="2200" dirty="0"/>
              <a:t>Aliases</a:t>
            </a:r>
          </a:p>
          <a:p>
            <a:r>
              <a:rPr lang="en-US" sz="2200" dirty="0"/>
              <a:t>Imports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8359D-F634-55DF-9F6B-1072E424F5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2456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153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C4C-920F-A006-0DB1-3F1CE5FC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DB6F-A242-56E9-2347-0A71F40927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Comments begin with a “#”</a:t>
            </a:r>
          </a:p>
          <a:p>
            <a:r>
              <a:rPr lang="en-US" dirty="0"/>
              <a:t>Variable declarations are simple. ”name = value”</a:t>
            </a:r>
          </a:p>
          <a:p>
            <a:r>
              <a:rPr lang="en-US" dirty="0"/>
              <a:t>Printing uses the double greater-than symbol “&gt;&gt;”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3582ED-3CB8-3380-CE93-FBCC2BEAE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0298"/>
            <a:ext cx="5181600" cy="4121991"/>
          </a:xfrm>
        </p:spPr>
      </p:pic>
    </p:spTree>
    <p:extLst>
      <p:ext uri="{BB962C8B-B14F-4D97-AF65-F5344CB8AC3E}">
        <p14:creationId xmlns:p14="http://schemas.microsoft.com/office/powerpoint/2010/main" val="144114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71EC-5AAB-5FED-E360-972B030D7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64E7-A371-E04E-0D04-504288BD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9A5F-6C14-5C7D-43B8-34563D7CF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Functions use the syntax        “</a:t>
            </a:r>
            <a:r>
              <a:rPr lang="en-US" dirty="0" err="1"/>
              <a:t>fn</a:t>
            </a:r>
            <a:r>
              <a:rPr lang="en-US" dirty="0"/>
              <a:t> NAME: BODY”</a:t>
            </a:r>
          </a:p>
          <a:p>
            <a:r>
              <a:rPr lang="en-US" dirty="0"/>
              <a:t>They return the last line of their body</a:t>
            </a:r>
          </a:p>
          <a:p>
            <a:r>
              <a:rPr lang="en-US" dirty="0"/>
              <a:t>Function calls are as expected “NAME(…data)”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CC2D8E-6E35-633B-E100-1751311CEF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6700"/>
            <a:ext cx="5181600" cy="3849188"/>
          </a:xfrm>
        </p:spPr>
      </p:pic>
    </p:spTree>
    <p:extLst>
      <p:ext uri="{BB962C8B-B14F-4D97-AF65-F5344CB8AC3E}">
        <p14:creationId xmlns:p14="http://schemas.microsoft.com/office/powerpoint/2010/main" val="32444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12D5-08BE-1369-8E73-DCCA51E90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2D18-4B6D-D950-B1E1-18E640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312FBE2-FE8F-3B0D-079F-9988A41A3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1186" y="1825625"/>
            <a:ext cx="4003628" cy="4351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ED5B2-3BE6-3102-ED1A-727873C0AB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Conditionals are as follows:</a:t>
            </a:r>
          </a:p>
          <a:p>
            <a:r>
              <a:rPr lang="en-US" dirty="0"/>
              <a:t>If (</a:t>
            </a:r>
            <a:r>
              <a:rPr lang="en-US" dirty="0" err="1"/>
              <a:t>cond</a:t>
            </a:r>
            <a:r>
              <a:rPr lang="en-US" dirty="0"/>
              <a:t>) </a:t>
            </a:r>
            <a:r>
              <a:rPr lang="en-US" dirty="0" err="1"/>
              <a:t>ifBody</a:t>
            </a:r>
            <a:r>
              <a:rPr lang="en-US" dirty="0"/>
              <a:t> else </a:t>
            </a:r>
            <a:r>
              <a:rPr lang="en-US" dirty="0" err="1"/>
              <a:t>elseBody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3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The M Programming Language</vt:lpstr>
      <vt:lpstr>What is M?</vt:lpstr>
      <vt:lpstr>What does M support?</vt:lpstr>
      <vt:lpstr>Example 1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Paolini</dc:creator>
  <cp:lastModifiedBy>Alexander Paolini</cp:lastModifiedBy>
  <cp:revision>1</cp:revision>
  <dcterms:created xsi:type="dcterms:W3CDTF">2025-04-18T17:04:53Z</dcterms:created>
  <dcterms:modified xsi:type="dcterms:W3CDTF">2025-04-18T20:05:26Z</dcterms:modified>
</cp:coreProperties>
</file>