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9" r:id="rId5"/>
    <p:sldId id="302" r:id="rId6"/>
    <p:sldId id="297" r:id="rId7"/>
    <p:sldId id="301" r:id="rId8"/>
    <p:sldId id="303" r:id="rId9"/>
    <p:sldId id="291" r:id="rId10"/>
    <p:sldId id="30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15 &amp; 16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968D8-D475-444D-ADFA-7CB008EF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12" y="1692612"/>
            <a:ext cx="5048777" cy="34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2078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7400"/>
            <a:ext cx="9144000" cy="23032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CHAR DATA TYPE IS USED TO STORE A SINGLE CHARACTER. THE CHARACTER MUST BE SURROUNDED BY SINGLE QUOTES, LIKE 'A' OR 'C':</a:t>
            </a:r>
          </a:p>
        </p:txBody>
      </p:sp>
    </p:spTree>
    <p:extLst>
      <p:ext uri="{BB962C8B-B14F-4D97-AF65-F5344CB8AC3E}">
        <p14:creationId xmlns:p14="http://schemas.microsoft.com/office/powerpoint/2010/main" val="41540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30401"/>
            <a:ext cx="10668000" cy="1997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CHAR TYPE SIZE IN C++ IS 1 BYTE = 8 BITS WHICH CAN REPRESENT 2 ^ 8 = 256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21973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0FEB8-E971-4806-BDD6-BC08E89AF3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737"/>
            <a:ext cx="9753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STRING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4925"/>
            <a:ext cx="9144000" cy="14081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STRINGS ARE OBJECTS THAT REPRESENT SEQUENCES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32163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423"/>
            <a:ext cx="9144000" cy="23131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SEQUENCES OF CHARACTERS MUST END WITH ‘\0’ NULL TERMINATOR SYMBOL WHICH IS USED THE SIGNALIZE THE END OF CHARACTERS SEQUENCE.</a:t>
            </a:r>
          </a:p>
        </p:txBody>
      </p:sp>
    </p:spTree>
    <p:extLst>
      <p:ext uri="{BB962C8B-B14F-4D97-AF65-F5344CB8AC3E}">
        <p14:creationId xmlns:p14="http://schemas.microsoft.com/office/powerpoint/2010/main" val="28803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867E28-5025-43A8-A62E-A1C3FABC0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43" y="1561741"/>
            <a:ext cx="4811515" cy="37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Programing</vt:lpstr>
      <vt:lpstr>CHAR</vt:lpstr>
      <vt:lpstr>THE CHAR DATA TYPE IS USED TO STORE A SINGLE CHARACTER. THE CHARACTER MUST BE SURROUNDED BY SINGLE QUOTES, LIKE 'A' OR 'C':</vt:lpstr>
      <vt:lpstr>THE CHAR TYPE SIZE IN C++ IS 1 BYTE = 8 BITS WHICH CAN REPRESENT 2 ^ 8 = 256 DIFFERENT NUMBERS</vt:lpstr>
      <vt:lpstr>PowerPoint Presentation</vt:lpstr>
      <vt:lpstr>STRING</vt:lpstr>
      <vt:lpstr>STRINGS ARE OBJECTS THAT REPRESENT SEQUENCES OF CHARACTERS.</vt:lpstr>
      <vt:lpstr>THE SEQUENCES OF CHARACTERS MUST END WITH ‘\0’ NULL TERMINATOR SYMBOL WHICH IS USED THE SIGNALIZE THE END OF CHARACTERS SEQUENCE.</vt:lpstr>
      <vt:lpstr>PowerPoint Presentation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112</cp:revision>
  <dcterms:created xsi:type="dcterms:W3CDTF">2020-10-13T16:34:02Z</dcterms:created>
  <dcterms:modified xsi:type="dcterms:W3CDTF">2020-11-24T07:45:28Z</dcterms:modified>
</cp:coreProperties>
</file>