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8" r:id="rId4"/>
    <p:sldId id="274" r:id="rId5"/>
    <p:sldId id="279" r:id="rId6"/>
    <p:sldId id="283" r:id="rId7"/>
    <p:sldId id="284" r:id="rId8"/>
    <p:sldId id="275" r:id="rId9"/>
    <p:sldId id="28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ehlivanov" userId="071b446a45d570d0" providerId="LiveId" clId="{958535BD-6D4C-448F-99A1-41E4566FC510}"/>
    <pc:docChg chg="custSel addSld modSld">
      <pc:chgData name="Alexander Pehlivanov" userId="071b446a45d570d0" providerId="LiveId" clId="{958535BD-6D4C-448F-99A1-41E4566FC510}" dt="2020-10-13T16:40:42.862" v="103"/>
      <pc:docMkLst>
        <pc:docMk/>
      </pc:docMkLst>
      <pc:sldChg chg="addSp delSp modSp mod setBg">
        <pc:chgData name="Alexander Pehlivanov" userId="071b446a45d570d0" providerId="LiveId" clId="{958535BD-6D4C-448F-99A1-41E4566FC510}" dt="2020-10-13T16:40:38.384" v="101"/>
        <pc:sldMkLst>
          <pc:docMk/>
          <pc:sldMk cId="3872275992" sldId="256"/>
        </pc:sldMkLst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2" creationId="{4817175C-05C7-4390-8080-098199BDDB76}"/>
          </ac:spMkLst>
        </pc:spChg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3" creationId="{028C1FA2-0770-480E-AE48-D51245470C97}"/>
          </ac:spMkLst>
        </pc:spChg>
        <pc:picChg chg="add del mod">
          <ac:chgData name="Alexander Pehlivanov" userId="071b446a45d570d0" providerId="LiveId" clId="{958535BD-6D4C-448F-99A1-41E4566FC510}" dt="2020-10-13T16:35:52.488" v="1"/>
          <ac:picMkLst>
            <pc:docMk/>
            <pc:sldMk cId="3872275992" sldId="256"/>
            <ac:picMk id="5" creationId="{275FDD64-B886-4680-9070-C057ADF088D4}"/>
          </ac:picMkLst>
        </pc:picChg>
      </pc:sldChg>
      <pc:sldChg chg="addSp delSp modSp add mod setBg">
        <pc:chgData name="Alexander Pehlivanov" userId="071b446a45d570d0" providerId="LiveId" clId="{958535BD-6D4C-448F-99A1-41E4566FC510}" dt="2020-10-13T16:40:42.862" v="103"/>
        <pc:sldMkLst>
          <pc:docMk/>
          <pc:sldMk cId="1489783422" sldId="257"/>
        </pc:sldMkLst>
        <pc:spChg chg="mod">
          <ac:chgData name="Alexander Pehlivanov" userId="071b446a45d570d0" providerId="LiveId" clId="{958535BD-6D4C-448F-99A1-41E4566FC510}" dt="2020-10-13T16:37:16.992" v="76" actId="12789"/>
          <ac:spMkLst>
            <pc:docMk/>
            <pc:sldMk cId="1489783422" sldId="257"/>
            <ac:spMk id="2" creationId="{4817175C-05C7-4390-8080-098199BDDB76}"/>
          </ac:spMkLst>
        </pc:spChg>
        <pc:spChg chg="del">
          <ac:chgData name="Alexander Pehlivanov" userId="071b446a45d570d0" providerId="LiveId" clId="{958535BD-6D4C-448F-99A1-41E4566FC510}" dt="2020-10-13T16:36:30.867" v="10" actId="478"/>
          <ac:spMkLst>
            <pc:docMk/>
            <pc:sldMk cId="1489783422" sldId="257"/>
            <ac:spMk id="3" creationId="{028C1FA2-0770-480E-AE48-D51245470C97}"/>
          </ac:spMkLst>
        </pc:spChg>
        <pc:spChg chg="add del mod">
          <ac:chgData name="Alexander Pehlivanov" userId="071b446a45d570d0" providerId="LiveId" clId="{958535BD-6D4C-448F-99A1-41E4566FC510}" dt="2020-10-13T16:36:38.516" v="11" actId="478"/>
          <ac:spMkLst>
            <pc:docMk/>
            <pc:sldMk cId="1489783422" sldId="257"/>
            <ac:spMk id="5" creationId="{DE87BB55-8B2A-4FD8-8A89-3D1E3DBBB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56E4-69A2-4ACC-B971-74AAD79B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41914-67F0-4444-BF13-39BD0276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D8AC-66A1-4109-9315-5CE9371A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9587-5E5C-427A-B0A5-3637549C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A52D-84A4-4346-B972-9CC290A1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801-915E-4A01-B667-5585457E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7D562-B66A-4E6A-A606-B2535E64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C5A1-27B2-4786-AD4D-F1C4F03F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2685-30B5-4CD4-B876-5AC64481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F6CC-58F4-4A57-94EE-71BE83E7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D795A-6048-46B8-88B7-1B33E7DBB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B78A2-585A-4925-99B5-288DC8D3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BA0F-E30B-4455-A4AF-18ABE988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2809-A3F5-442E-8415-0264BBD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DA0E-F19C-4F7E-B3A8-8EF35E3E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3C49-8ACA-4CD7-98B1-8781C1BE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8837-D2D1-4F88-9C71-6E0A5115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324B-0718-499B-8A09-7BDE3B8C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4CEE-BD8C-4E70-BB66-FD044D2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3CF1-213D-4860-902A-95AE53D8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59DA-5B0C-465B-9DB7-430E08A3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4291-C56B-4064-B5E4-A1E7875E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8CAE-CAE6-44CC-B3AA-92537AF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8898-AF7F-4637-9F3A-3B023FF5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04F-C6D0-4279-BEE0-1F9858D2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BFBF-6811-4D26-9014-A2A7A2E2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5AB7-63B5-448B-8CE6-700ACE7C6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00AC8-0CDB-4034-9A32-8440A474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4A01-BCA7-4F2E-A873-A5DD7C50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6877-3582-433C-BA25-9A1CB177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A24A6-6D06-4C13-8075-87705474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AF7F-AA56-460F-974A-7F422C50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CBBD-F974-477D-9581-C5B7E5D9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F225-8A27-4DE9-BAB0-A9612BDCF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786A4-88EE-4C8D-9A51-56DCC917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7BE70-55E5-43AB-8EA5-99CDD189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11259-62EB-4B94-87F9-C38B6C5F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7C86A-1771-4085-AB83-F4B30E4D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FECD6-722A-4B20-A1B7-E9C00D3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CB03-22BC-462D-804C-C303B16C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78280-048E-48C0-B66A-328532E6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238C7-5EB1-4873-AC87-5714FC57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91A76-B8DC-4336-A76B-E20DD734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50C10-BDD8-4AC3-9081-B1BD81DA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A7939-2E05-41F3-B1E9-7E51FAC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E141A-333C-46E5-AF00-67BB959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DD91-2160-4382-B8BD-3A52FB27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7F3D-18C2-4800-AB4B-478643BE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51CA-6983-4872-86CD-65396489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40CA-8FCE-4C50-A399-DC78C4BF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79E4D-4036-411F-8DB0-EEBA08F9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36C97-000D-4B7B-A2F6-F9FEDEC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B191-F722-4030-B425-6487560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5D353-2554-4E9C-A309-23A8D218A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6348-B60E-46BC-A93E-D5C4512B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C97CE-CFB5-4D64-AF32-246A1404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D02C1-795F-47E3-9C51-8DB1E9C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44AA-38FB-4505-8631-308D36B8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7ED7-56BA-462D-993D-70A80F44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0C81-8BA9-422A-884A-A100E8A1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0247-70CE-4107-A21B-3E33692AC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16F3-EB2D-476B-B2C8-0DDAD1AF769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E370-BFBF-4D24-87A2-43B121CA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4200-E5AF-49D3-868F-906C818E2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C1FA2-0770-480E-AE48-D51245470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4</a:t>
            </a:r>
          </a:p>
          <a:p>
            <a:r>
              <a:rPr lang="en-US" dirty="0">
                <a:solidFill>
                  <a:schemeClr val="bg1"/>
                </a:solidFill>
              </a:rPr>
              <a:t>Main Thread</a:t>
            </a:r>
          </a:p>
          <a:p>
            <a:r>
              <a:rPr lang="en-US" dirty="0">
                <a:solidFill>
                  <a:schemeClr val="bg1"/>
                </a:solidFill>
              </a:rPr>
              <a:t>Exercise 7 &amp; 8</a:t>
            </a:r>
          </a:p>
        </p:txBody>
      </p:sp>
    </p:spTree>
    <p:extLst>
      <p:ext uri="{BB962C8B-B14F-4D97-AF65-F5344CB8AC3E}">
        <p14:creationId xmlns:p14="http://schemas.microsoft.com/office/powerpoint/2010/main" val="38722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44529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77764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BAC407-9F45-4CBC-A718-66B6B6086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69" y="200423"/>
            <a:ext cx="8238061" cy="645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50696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E6BFA6-4F28-4729-A5E3-F5CA1D3E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18" y="290720"/>
            <a:ext cx="6461164" cy="62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SEARCH ELEMENT</a:t>
            </a:r>
          </a:p>
        </p:txBody>
      </p:sp>
    </p:spTree>
    <p:extLst>
      <p:ext uri="{BB962C8B-B14F-4D97-AF65-F5344CB8AC3E}">
        <p14:creationId xmlns:p14="http://schemas.microsoft.com/office/powerpoint/2010/main" val="407313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F6799C-C17A-4046-954F-1CB33A1AE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83" y="283800"/>
            <a:ext cx="6566034" cy="62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8193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C5A194-FC84-4823-85CC-DA22473879E1}"/>
              </a:ext>
            </a:extLst>
          </p:cNvPr>
          <p:cNvSpPr txBox="1">
            <a:spLocks/>
          </p:cNvSpPr>
          <p:nvPr/>
        </p:nvSpPr>
        <p:spPr>
          <a:xfrm>
            <a:off x="1524000" y="3162669"/>
            <a:ext cx="9144000" cy="555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92D050"/>
                </a:solidFill>
              </a:rPr>
              <a:t>CLASS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2FE407-7D44-473A-9AA1-EEDA047FC081}"/>
              </a:ext>
            </a:extLst>
          </p:cNvPr>
          <p:cNvSpPr txBox="1">
            <a:spLocks/>
          </p:cNvSpPr>
          <p:nvPr/>
        </p:nvSpPr>
        <p:spPr>
          <a:xfrm>
            <a:off x="1524000" y="3718633"/>
            <a:ext cx="9144000" cy="555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Dynamic Array</a:t>
            </a:r>
          </a:p>
        </p:txBody>
      </p:sp>
    </p:spTree>
    <p:extLst>
      <p:ext uri="{BB962C8B-B14F-4D97-AF65-F5344CB8AC3E}">
        <p14:creationId xmlns:p14="http://schemas.microsoft.com/office/powerpoint/2010/main" val="190519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DDE8E-2CA0-4A16-8E35-EBE75A5FF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29" y="84838"/>
            <a:ext cx="5489542" cy="66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3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Programing</vt:lpstr>
      <vt:lpstr>ARRAY</vt:lpstr>
      <vt:lpstr>PowerPoint Presentation</vt:lpstr>
      <vt:lpstr>ELEMENTS</vt:lpstr>
      <vt:lpstr>PowerPoint Presentation</vt:lpstr>
      <vt:lpstr>SEARCH ELEMENT</vt:lpstr>
      <vt:lpstr>PowerPoint Presentation</vt:lpstr>
      <vt:lpstr>VECTOR</vt:lpstr>
      <vt:lpstr>PowerPoint Presentation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Programing</dc:title>
  <dc:creator>Alexander Pehlivanov</dc:creator>
  <cp:lastModifiedBy>Alexander Pehlivanov</cp:lastModifiedBy>
  <cp:revision>68</cp:revision>
  <dcterms:created xsi:type="dcterms:W3CDTF">2020-10-13T16:34:02Z</dcterms:created>
  <dcterms:modified xsi:type="dcterms:W3CDTF">2020-10-26T18:21:58Z</dcterms:modified>
</cp:coreProperties>
</file>