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hlivanov" userId="071b446a45d570d0" providerId="LiveId" clId="{958535BD-6D4C-448F-99A1-41E4566FC510}"/>
    <pc:docChg chg="custSel addSld modSld">
      <pc:chgData name="Alexander Pehlivanov" userId="071b446a45d570d0" providerId="LiveId" clId="{958535BD-6D4C-448F-99A1-41E4566FC510}" dt="2020-10-13T16:40:42.862" v="103"/>
      <pc:docMkLst>
        <pc:docMk/>
      </pc:docMkLst>
      <pc:sldChg chg="addSp delSp modSp mod setBg">
        <pc:chgData name="Alexander Pehlivanov" userId="071b446a45d570d0" providerId="LiveId" clId="{958535BD-6D4C-448F-99A1-41E4566FC510}" dt="2020-10-13T16:40:38.384" v="101"/>
        <pc:sldMkLst>
          <pc:docMk/>
          <pc:sldMk cId="3872275992" sldId="256"/>
        </pc:sldMkLst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2" creationId="{4817175C-05C7-4390-8080-098199BDDB76}"/>
          </ac:spMkLst>
        </pc:spChg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3" creationId="{028C1FA2-0770-480E-AE48-D51245470C97}"/>
          </ac:spMkLst>
        </pc:spChg>
        <pc:picChg chg="add del mod">
          <ac:chgData name="Alexander Pehlivanov" userId="071b446a45d570d0" providerId="LiveId" clId="{958535BD-6D4C-448F-99A1-41E4566FC510}" dt="2020-10-13T16:35:52.488" v="1"/>
          <ac:picMkLst>
            <pc:docMk/>
            <pc:sldMk cId="3872275992" sldId="256"/>
            <ac:picMk id="5" creationId="{275FDD64-B886-4680-9070-C057ADF088D4}"/>
          </ac:picMkLst>
        </pc:picChg>
      </pc:sldChg>
      <pc:sldChg chg="addSp delSp modSp add mod setBg">
        <pc:chgData name="Alexander Pehlivanov" userId="071b446a45d570d0" providerId="LiveId" clId="{958535BD-6D4C-448F-99A1-41E4566FC510}" dt="2020-10-13T16:40:42.862" v="103"/>
        <pc:sldMkLst>
          <pc:docMk/>
          <pc:sldMk cId="1489783422" sldId="257"/>
        </pc:sldMkLst>
        <pc:spChg chg="mod">
          <ac:chgData name="Alexander Pehlivanov" userId="071b446a45d570d0" providerId="LiveId" clId="{958535BD-6D4C-448F-99A1-41E4566FC510}" dt="2020-10-13T16:37:16.992" v="76" actId="12789"/>
          <ac:spMkLst>
            <pc:docMk/>
            <pc:sldMk cId="1489783422" sldId="257"/>
            <ac:spMk id="2" creationId="{4817175C-05C7-4390-8080-098199BDDB76}"/>
          </ac:spMkLst>
        </pc:spChg>
        <pc:spChg chg="del">
          <ac:chgData name="Alexander Pehlivanov" userId="071b446a45d570d0" providerId="LiveId" clId="{958535BD-6D4C-448F-99A1-41E4566FC510}" dt="2020-10-13T16:36:30.867" v="10" actId="478"/>
          <ac:spMkLst>
            <pc:docMk/>
            <pc:sldMk cId="1489783422" sldId="257"/>
            <ac:spMk id="3" creationId="{028C1FA2-0770-480E-AE48-D51245470C97}"/>
          </ac:spMkLst>
        </pc:spChg>
        <pc:spChg chg="add del mod">
          <ac:chgData name="Alexander Pehlivanov" userId="071b446a45d570d0" providerId="LiveId" clId="{958535BD-6D4C-448F-99A1-41E4566FC510}" dt="2020-10-13T16:36:38.516" v="11" actId="478"/>
          <ac:spMkLst>
            <pc:docMk/>
            <pc:sldMk cId="1489783422" sldId="257"/>
            <ac:spMk id="5" creationId="{DE87BB55-8B2A-4FD8-8A89-3D1E3DBBB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E4-69A2-4ACC-B971-74AAD79B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914-67F0-4444-BF13-39BD027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D8AC-66A1-4109-9315-5CE9371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587-5E5C-427A-B0A5-3637549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A52D-84A4-4346-B972-9CC290A1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01-915E-4A01-B667-5585457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D562-B66A-4E6A-A606-B2535E64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5A1-27B2-4786-AD4D-F1C4F0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2685-30B5-4CD4-B876-5AC644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F6CC-58F4-4A57-94EE-71BE83E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795A-6048-46B8-88B7-1B33E7D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78A2-585A-4925-99B5-288DC8D3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A0F-E30B-4455-A4AF-18ABE988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809-A3F5-442E-8415-0264BBD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A0E-F19C-4F7E-B3A8-8EF35E3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C49-8ACA-4CD7-98B1-8781C1B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37-D2D1-4F88-9C71-6E0A511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24B-0718-499B-8A09-7BDE3B8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CEE-BD8C-4E70-BB66-FD044D2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3CF1-213D-4860-902A-95AE53D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9DA-5B0C-465B-9DB7-430E08A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4291-C56B-4064-B5E4-A1E7875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8CAE-CAE6-44CC-B3AA-92537AF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898-AF7F-4637-9F3A-3B023FF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04F-C6D0-4279-BEE0-1F9858D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FBF-6811-4D26-9014-A2A7A2E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AB7-63B5-448B-8CE6-700ACE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0AC8-0CDB-4034-9A32-8440A474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4A01-BCA7-4F2E-A873-A5DD7C5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6877-3582-433C-BA25-9A1CB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24A6-6D06-4C13-8075-8770547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F7F-AA56-460F-974A-7F422C50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CBBD-F974-477D-9581-C5B7E5D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F225-8A27-4DE9-BAB0-A9612BDC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786A4-88EE-4C8D-9A51-56DCC91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BE70-55E5-43AB-8EA5-99CDD189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1259-62EB-4B94-87F9-C38B6C5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C86A-1771-4085-AB83-F4B30E4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ECD6-722A-4B20-A1B7-E9C00D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B03-22BC-462D-804C-C303B16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8280-048E-48C0-B66A-328532E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38C7-5EB1-4873-AC87-5714FC57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1A76-B8DC-4336-A76B-E20DD73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0C10-BDD8-4AC3-9081-B1BD81D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7939-2E05-41F3-B1E9-7E51FAC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141A-333C-46E5-AF00-67BB959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91-2160-4382-B8BD-3A52FB2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F3D-18C2-4800-AB4B-478643B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51CA-6983-4872-86CD-65396489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40CA-8FCE-4C50-A399-DC78C4B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9E4D-4036-411F-8DB0-EEBA08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C97-000D-4B7B-A2F6-F9FEDEC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191-F722-4030-B425-6487560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5D353-2554-4E9C-A309-23A8D218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6348-B60E-46BC-A93E-D5C4512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97CE-CFB5-4D64-AF32-246A14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02C1-795F-47E3-9C51-8DB1E9C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44AA-38FB-4505-8631-308D36B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7ED7-56BA-462D-993D-70A80F44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0C81-8BA9-422A-884A-A100E8A1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247-70CE-4107-A21B-3E33692A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16F3-EB2D-476B-B2C8-0DDAD1AF769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370-BFBF-4D24-87A2-43B121CA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4200-E5AF-49D3-868F-906C818E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increment_decrement_operators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</a:t>
            </a:r>
          </a:p>
          <a:p>
            <a:r>
              <a:rPr lang="en-US" dirty="0">
                <a:solidFill>
                  <a:schemeClr val="bg1"/>
                </a:solidFill>
              </a:rPr>
              <a:t>Main Thread</a:t>
            </a:r>
          </a:p>
          <a:p>
            <a:r>
              <a:rPr lang="en-US" dirty="0">
                <a:solidFill>
                  <a:schemeClr val="bg1"/>
                </a:solidFill>
              </a:rPr>
              <a:t>Exercise 3 &amp; 4</a:t>
            </a:r>
          </a:p>
        </p:txBody>
      </p:sp>
    </p:spTree>
    <p:extLst>
      <p:ext uri="{BB962C8B-B14F-4D97-AF65-F5344CB8AC3E}">
        <p14:creationId xmlns:p14="http://schemas.microsoft.com/office/powerpoint/2010/main" val="38722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3582"/>
            <a:ext cx="9144000" cy="762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Relational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1750E3-79E6-4A16-A5A5-9E40FB572634}"/>
              </a:ext>
            </a:extLst>
          </p:cNvPr>
          <p:cNvGraphicFramePr>
            <a:graphicFrameLocks noGrp="1"/>
          </p:cNvGraphicFramePr>
          <p:nvPr/>
        </p:nvGraphicFramePr>
        <p:xfrm>
          <a:off x="1005840" y="2192338"/>
          <a:ext cx="103632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832086488"/>
                    </a:ext>
                  </a:extLst>
                </a:gridCol>
                <a:gridCol w="7223760">
                  <a:extLst>
                    <a:ext uri="{9D8B030D-6E8A-4147-A177-3AD203B41FA5}">
                      <a16:colId xmlns:a16="http://schemas.microsoft.com/office/drawing/2014/main" val="247629743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7761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676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(A == B) is not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2557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(A != B) is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697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(A &gt; B) is not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405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(A &lt; B) is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388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(A &gt;= B) is not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857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(A &lt;= B) is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935762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4576F6-CAD1-480F-8751-E537F472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4" t="20212" b="45663"/>
          <a:stretch/>
        </p:blipFill>
        <p:spPr>
          <a:xfrm>
            <a:off x="9188318" y="1430338"/>
            <a:ext cx="21807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2862"/>
            <a:ext cx="9144000" cy="762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1750E3-79E6-4A16-A5A5-9E40FB57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2677"/>
              </p:ext>
            </p:extLst>
          </p:nvPr>
        </p:nvGraphicFramePr>
        <p:xfrm>
          <a:off x="1005840" y="2781618"/>
          <a:ext cx="10363200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832086488"/>
                    </a:ext>
                  </a:extLst>
                </a:gridCol>
                <a:gridCol w="7223760">
                  <a:extLst>
                    <a:ext uri="{9D8B030D-6E8A-4147-A177-3AD203B41FA5}">
                      <a16:colId xmlns:a16="http://schemas.microsoft.com/office/drawing/2014/main" val="247629743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7761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676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Called Logical AND operator. If both the operands are non-zero, then condition becomes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(A &amp;&amp; B) is false.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2557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Called Logical OR Operator. If any of the two operands is non-zero, then condition becomes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(A || B) is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697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Called Logical NOT Operator. Use to reverses the logical state of its operand. If a condition is true, then Logical NOT operator will make false.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!(A &amp;&amp; B) is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405661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45A8268-536A-4B22-8193-B49952621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54" y="2074862"/>
            <a:ext cx="3035988" cy="6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9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982"/>
            <a:ext cx="9144000" cy="762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Bitwise Operators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F44A29D-1B5D-405A-8E42-A5E82C21B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55454"/>
              </p:ext>
            </p:extLst>
          </p:nvPr>
        </p:nvGraphicFramePr>
        <p:xfrm>
          <a:off x="2032000" y="1447800"/>
          <a:ext cx="8128000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948113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3903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8316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51182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1281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p &amp; q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p | q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 ^ q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0963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1873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4496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8482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373922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4BEDABD-176C-4FF3-B5F1-463147AD7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"/>
          <a:stretch/>
        </p:blipFill>
        <p:spPr>
          <a:xfrm>
            <a:off x="3773204" y="3881120"/>
            <a:ext cx="4645591" cy="25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982"/>
            <a:ext cx="9144000" cy="762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Bitwise Operators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F44A29D-1B5D-405A-8E42-A5E82C21B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2604"/>
              </p:ext>
            </p:extLst>
          </p:nvPr>
        </p:nvGraphicFramePr>
        <p:xfrm>
          <a:off x="304800" y="1447800"/>
          <a:ext cx="1160272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5415">
                  <a:extLst>
                    <a:ext uri="{9D8B030D-6E8A-4147-A177-3AD203B41FA5}">
                      <a16:colId xmlns:a16="http://schemas.microsoft.com/office/drawing/2014/main" val="3694811366"/>
                    </a:ext>
                  </a:extLst>
                </a:gridCol>
                <a:gridCol w="6089732">
                  <a:extLst>
                    <a:ext uri="{9D8B030D-6E8A-4147-A177-3AD203B41FA5}">
                      <a16:colId xmlns:a16="http://schemas.microsoft.com/office/drawing/2014/main" val="813903139"/>
                    </a:ext>
                  </a:extLst>
                </a:gridCol>
                <a:gridCol w="3867573">
                  <a:extLst>
                    <a:ext uri="{9D8B030D-6E8A-4147-A177-3AD203B41FA5}">
                      <a16:colId xmlns:a16="http://schemas.microsoft.com/office/drawing/2014/main" val="159831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0963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(A &amp; B) will give 12 which is 0000 1100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1873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(A | B) will give 61 which is 0011 1101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4496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(A ^ B) will give 49 which is 0011 0001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68482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(~A ) will give -61 which is 1100 0011 in 2's complement form due to a signed binary number.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373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 &lt;&lt; 2 will give 240 which is 1111 0000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7786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 &gt;&gt; 2 will give 15 which is 0000 1111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4841719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ECFA51B-DC63-49C6-9863-24FC486BB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" b="70882"/>
          <a:stretch/>
        </p:blipFill>
        <p:spPr>
          <a:xfrm>
            <a:off x="8241286" y="877411"/>
            <a:ext cx="3666234" cy="5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9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Assignment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1750E3-79E6-4A16-A5A5-9E40FB57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61580"/>
              </p:ext>
            </p:extLst>
          </p:nvPr>
        </p:nvGraphicFramePr>
        <p:xfrm>
          <a:off x="335280" y="912178"/>
          <a:ext cx="11734800" cy="4815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8966">
                  <a:extLst>
                    <a:ext uri="{9D8B030D-6E8A-4147-A177-3AD203B41FA5}">
                      <a16:colId xmlns:a16="http://schemas.microsoft.com/office/drawing/2014/main" val="832086488"/>
                    </a:ext>
                  </a:extLst>
                </a:gridCol>
                <a:gridCol w="6125434">
                  <a:extLst>
                    <a:ext uri="{9D8B030D-6E8A-4147-A177-3AD203B41FA5}">
                      <a16:colId xmlns:a16="http://schemas.microsoft.com/office/drawing/2014/main" val="2476297432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47761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676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Simple assignment operator, Assigns values from right side operands to left side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= A + B will assign value of A + B into C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2557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Add AND assignment operator, It adds right operand to the left operand and assign the result to left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+= A is equivalent to C = C + A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9697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Subtract AND assignment operator, It subtracts right operand from the left operand and assign the result to left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-= A is equivalent to C = C - A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405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*=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Multiply AND assignment operator, It multiplies right operand with the left operand and assign the result to left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*= A is equivalent to C = C * A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9388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Divide AND assignment operator, It divides left operand with the right operand and assign the result to left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/= A is equivalent to C = C / A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6857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Modulus AND assignment operator, It takes modulus using two operands and assign the result to left operand.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%= A is equivalent to C = C % A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193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Left shift AND assignment operator.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&lt;&lt;= 2 is same as C = C &lt;&lt; 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84149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38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Assignment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1750E3-79E6-4A16-A5A5-9E40FB57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58548"/>
              </p:ext>
            </p:extLst>
          </p:nvPr>
        </p:nvGraphicFramePr>
        <p:xfrm>
          <a:off x="335280" y="912178"/>
          <a:ext cx="11734800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8966">
                  <a:extLst>
                    <a:ext uri="{9D8B030D-6E8A-4147-A177-3AD203B41FA5}">
                      <a16:colId xmlns:a16="http://schemas.microsoft.com/office/drawing/2014/main" val="832086488"/>
                    </a:ext>
                  </a:extLst>
                </a:gridCol>
                <a:gridCol w="6084794">
                  <a:extLst>
                    <a:ext uri="{9D8B030D-6E8A-4147-A177-3AD203B41FA5}">
                      <a16:colId xmlns:a16="http://schemas.microsoft.com/office/drawing/2014/main" val="2476297432"/>
                    </a:ext>
                  </a:extLst>
                </a:gridCol>
                <a:gridCol w="4511040">
                  <a:extLst>
                    <a:ext uri="{9D8B030D-6E8A-4147-A177-3AD203B41FA5}">
                      <a16:colId xmlns:a16="http://schemas.microsoft.com/office/drawing/2014/main" val="47761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676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Right shift AND assignment operator.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&gt;&gt;= 2 is same as C = C &gt;&gt; 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2557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Bitwise AND assignment operator.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&amp;= 2 is same as C = C &amp; 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9697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Bitwise exclusive OR and assignment operator.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^= 2 is same as C = C ^ 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405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Bitwise inclusive OR and assignment operator.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 |= 2 is same as C = C | 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9388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02965-591B-475E-8D6B-73E1F554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96" y="94961"/>
            <a:ext cx="7232007" cy="6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6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0262"/>
            <a:ext cx="9144000" cy="13287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7776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4631"/>
            <a:ext cx="9144000" cy="13287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main purpose of programing is to manipulate data</a:t>
            </a:r>
          </a:p>
        </p:txBody>
      </p:sp>
    </p:spTree>
    <p:extLst>
      <p:ext uri="{BB962C8B-B14F-4D97-AF65-F5344CB8AC3E}">
        <p14:creationId xmlns:p14="http://schemas.microsoft.com/office/powerpoint/2010/main" val="148978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287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different type of variables in C++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1750E3-79E6-4A16-A5A5-9E40FB57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68557"/>
              </p:ext>
            </p:extLst>
          </p:nvPr>
        </p:nvGraphicFramePr>
        <p:xfrm>
          <a:off x="2032000" y="1582420"/>
          <a:ext cx="8128000" cy="3693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2086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6297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6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bool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Stores either value true or false.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2557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Typically a single octet (one byte). This is an integer type.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697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The most natural size of integer for the machine.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405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 single-precision floating point value.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388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 double-precision floating point value.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857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void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Represents the absence of type.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93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 wide character type.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6820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2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287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Functions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05848-3CA7-4D1A-8B2F-522B75042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83" y="1995844"/>
            <a:ext cx="5710634" cy="4012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B61E4-7734-48E2-8370-570CF886412A}"/>
              </a:ext>
            </a:extLst>
          </p:cNvPr>
          <p:cNvSpPr txBox="1"/>
          <p:nvPr/>
        </p:nvSpPr>
        <p:spPr>
          <a:xfrm>
            <a:off x="7146524" y="199584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Function Declaration (Function Prototype)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6D379-1481-49DE-8717-24F4C0EAE679}"/>
              </a:ext>
            </a:extLst>
          </p:cNvPr>
          <p:cNvSpPr txBox="1"/>
          <p:nvPr/>
        </p:nvSpPr>
        <p:spPr>
          <a:xfrm>
            <a:off x="7146523" y="5290940"/>
            <a:ext cx="352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Function Definition (Function Body)</a:t>
            </a:r>
          </a:p>
        </p:txBody>
      </p:sp>
    </p:spTree>
    <p:extLst>
      <p:ext uri="{BB962C8B-B14F-4D97-AF65-F5344CB8AC3E}">
        <p14:creationId xmlns:p14="http://schemas.microsoft.com/office/powerpoint/2010/main" val="114700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330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L-value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362"/>
            <a:ext cx="9144000" cy="40841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refers to location in the memory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193B17-8070-4254-B607-3FAD8B360046}"/>
              </a:ext>
            </a:extLst>
          </p:cNvPr>
          <p:cNvSpPr txBox="1">
            <a:spLocks/>
          </p:cNvSpPr>
          <p:nvPr/>
        </p:nvSpPr>
        <p:spPr>
          <a:xfrm>
            <a:off x="1524000" y="4316748"/>
            <a:ext cx="9144000" cy="408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has two side assignment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D97CE-5CDE-43BC-9ADE-89A360EB9E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6"/>
          <a:stretch/>
        </p:blipFill>
        <p:spPr>
          <a:xfrm>
            <a:off x="1524000" y="1613241"/>
            <a:ext cx="8843913" cy="13210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7ED397-180C-495B-B492-F6F668DB12C3}"/>
              </a:ext>
            </a:extLst>
          </p:cNvPr>
          <p:cNvSpPr/>
          <p:nvPr/>
        </p:nvSpPr>
        <p:spPr>
          <a:xfrm>
            <a:off x="3977196" y="1971246"/>
            <a:ext cx="1109708" cy="201691"/>
          </a:xfrm>
          <a:prstGeom prst="rect">
            <a:avLst/>
          </a:prstGeom>
          <a:solidFill>
            <a:srgbClr val="C0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83BED-FF3B-4EDA-B5B6-E2E779139AB8}"/>
              </a:ext>
            </a:extLst>
          </p:cNvPr>
          <p:cNvCxnSpPr>
            <a:stCxn id="7" idx="2"/>
          </p:cNvCxnSpPr>
          <p:nvPr/>
        </p:nvCxnSpPr>
        <p:spPr>
          <a:xfrm>
            <a:off x="4532050" y="2172937"/>
            <a:ext cx="0" cy="12560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F55F5C-A55E-4CF3-91BD-E21208B7BCE7}"/>
              </a:ext>
            </a:extLst>
          </p:cNvPr>
          <p:cNvSpPr txBox="1"/>
          <p:nvPr/>
        </p:nvSpPr>
        <p:spPr>
          <a:xfrm>
            <a:off x="4657725" y="3314700"/>
            <a:ext cx="706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 Studio allocate guardian memory which prevent accessing the next</a:t>
            </a:r>
          </a:p>
          <a:p>
            <a:r>
              <a:rPr lang="en-US" dirty="0">
                <a:solidFill>
                  <a:schemeClr val="bg1"/>
                </a:solidFill>
              </a:rPr>
              <a:t>memory on mistake. Because the Stack memory is stored sequentially</a:t>
            </a:r>
            <a:r>
              <a:rPr lang="bg-BG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17E545-CCB7-46AC-8E63-23C65701B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31027"/>
            <a:ext cx="2684219" cy="1898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139B3-65FA-4C47-8032-83EC51726A9C}"/>
              </a:ext>
            </a:extLst>
          </p:cNvPr>
          <p:cNvSpPr txBox="1"/>
          <p:nvPr/>
        </p:nvSpPr>
        <p:spPr>
          <a:xfrm>
            <a:off x="4885627" y="5058310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L-value is initialize with R-value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B7C2E-2478-4724-BD95-A1465C0AB0FD}"/>
              </a:ext>
            </a:extLst>
          </p:cNvPr>
          <p:cNvCxnSpPr>
            <a:endCxn id="13" idx="1"/>
          </p:cNvCxnSpPr>
          <p:nvPr/>
        </p:nvCxnSpPr>
        <p:spPr>
          <a:xfrm flipV="1">
            <a:off x="3905250" y="5242976"/>
            <a:ext cx="980377" cy="17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7D620-3436-4F12-81CD-64987BB83DED}"/>
              </a:ext>
            </a:extLst>
          </p:cNvPr>
          <p:cNvCxnSpPr/>
          <p:nvPr/>
        </p:nvCxnSpPr>
        <p:spPr>
          <a:xfrm flipV="1">
            <a:off x="3905249" y="5778393"/>
            <a:ext cx="980377" cy="17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310BF3-79D7-48DD-93D0-32CBCCAB2718}"/>
              </a:ext>
            </a:extLst>
          </p:cNvPr>
          <p:cNvSpPr txBox="1"/>
          <p:nvPr/>
        </p:nvSpPr>
        <p:spPr>
          <a:xfrm>
            <a:off x="4885627" y="5616534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L-value is initialize with L-value</a:t>
            </a:r>
          </a:p>
        </p:txBody>
      </p:sp>
    </p:spTree>
    <p:extLst>
      <p:ext uri="{BB962C8B-B14F-4D97-AF65-F5344CB8AC3E}">
        <p14:creationId xmlns:p14="http://schemas.microsoft.com/office/powerpoint/2010/main" val="41710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4442"/>
            <a:ext cx="9144000" cy="7330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R-value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3562"/>
            <a:ext cx="9144000" cy="40841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an expression which is not represented in the memory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193B17-8070-4254-B607-3FAD8B360046}"/>
              </a:ext>
            </a:extLst>
          </p:cNvPr>
          <p:cNvSpPr txBox="1">
            <a:spLocks/>
          </p:cNvSpPr>
          <p:nvPr/>
        </p:nvSpPr>
        <p:spPr>
          <a:xfrm>
            <a:off x="1524000" y="2953922"/>
            <a:ext cx="9144000" cy="408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can only be placed on the right side of assignment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17E545-CCB7-46AC-8E63-23C65701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3774282"/>
            <a:ext cx="2684219" cy="1670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139B3-65FA-4C47-8032-83EC51726A9C}"/>
              </a:ext>
            </a:extLst>
          </p:cNvPr>
          <p:cNvSpPr txBox="1"/>
          <p:nvPr/>
        </p:nvSpPr>
        <p:spPr>
          <a:xfrm>
            <a:off x="5076127" y="3992640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L-value is initialize with R-value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B7C2E-2478-4724-BD95-A1465C0AB0FD}"/>
              </a:ext>
            </a:extLst>
          </p:cNvPr>
          <p:cNvCxnSpPr>
            <a:cxnSpLocks/>
          </p:cNvCxnSpPr>
          <p:nvPr/>
        </p:nvCxnSpPr>
        <p:spPr>
          <a:xfrm flipV="1">
            <a:off x="3872794" y="4177306"/>
            <a:ext cx="980377" cy="17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7D620-3436-4F12-81CD-64987BB83DED}"/>
              </a:ext>
            </a:extLst>
          </p:cNvPr>
          <p:cNvCxnSpPr/>
          <p:nvPr/>
        </p:nvCxnSpPr>
        <p:spPr>
          <a:xfrm flipV="1">
            <a:off x="3718030" y="4649805"/>
            <a:ext cx="980377" cy="17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310BF3-79D7-48DD-93D0-32CBCCAB2718}"/>
              </a:ext>
            </a:extLst>
          </p:cNvPr>
          <p:cNvSpPr txBox="1"/>
          <p:nvPr/>
        </p:nvSpPr>
        <p:spPr>
          <a:xfrm>
            <a:off x="4853171" y="4465139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96027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4442"/>
            <a:ext cx="9144000" cy="7330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Ternary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8024"/>
            <a:ext cx="9144000" cy="4084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(condition) ? (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expressionTrue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) : (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expressionFalse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5F23F-01B6-4E76-B7FC-F07C12664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04" y="2996528"/>
            <a:ext cx="5935792" cy="18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1617"/>
            <a:ext cx="9144000" cy="7330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Assignment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60BD5-31E6-43B8-B922-1E3B5C59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9" y="2457405"/>
            <a:ext cx="7606742" cy="28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3582"/>
            <a:ext cx="9144000" cy="762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1750E3-79E6-4A16-A5A5-9E40FB57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33230"/>
              </p:ext>
            </p:extLst>
          </p:nvPr>
        </p:nvGraphicFramePr>
        <p:xfrm>
          <a:off x="1005840" y="2507298"/>
          <a:ext cx="10363200" cy="3444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832086488"/>
                    </a:ext>
                  </a:extLst>
                </a:gridCol>
                <a:gridCol w="5242560">
                  <a:extLst>
                    <a:ext uri="{9D8B030D-6E8A-4147-A177-3AD203B41FA5}">
                      <a16:colId xmlns:a16="http://schemas.microsoft.com/office/drawing/2014/main" val="2476297432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47761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676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Adds two operands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 + B will give 30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2557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Subtracts second operand from the first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 - B will give -10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697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Multiplies both operands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 * B will give 200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405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Divides numerator by de-numerator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 / A will give 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388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B % A will give 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857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3" tooltip="Increment operator in C++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Increment operator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, increases integer value by one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A++ will give 11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93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3" tooltip="Decrement operator in C++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Decrement operator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, decreases integer value by one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A-- will give 9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682085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4576F6-CAD1-480F-8751-E537F47257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4" t="20212" b="45663"/>
          <a:stretch/>
        </p:blipFill>
        <p:spPr>
          <a:xfrm>
            <a:off x="8487278" y="1615440"/>
            <a:ext cx="21807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1116</Words>
  <Application>Microsoft Office PowerPoint</Application>
  <PresentationFormat>Widescreen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Programing</vt:lpstr>
      <vt:lpstr>The main purpose of programing is to manipulate data</vt:lpstr>
      <vt:lpstr>The different type of variables in C++</vt:lpstr>
      <vt:lpstr>Functions Basics</vt:lpstr>
      <vt:lpstr>L-value</vt:lpstr>
      <vt:lpstr>R-value</vt:lpstr>
      <vt:lpstr>Ternary Operator</vt:lpstr>
      <vt:lpstr>Assignment Condition</vt:lpstr>
      <vt:lpstr>Arithmetic Operators</vt:lpstr>
      <vt:lpstr>Relational Operators</vt:lpstr>
      <vt:lpstr>Logical Operators</vt:lpstr>
      <vt:lpstr>Bitwise Operators</vt:lpstr>
      <vt:lpstr>Bitwise Operators</vt:lpstr>
      <vt:lpstr>Assignment Operators</vt:lpstr>
      <vt:lpstr>Assignment Operators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Alexander Pehlivanov</dc:creator>
  <cp:lastModifiedBy>Alexander Pehlivanov</cp:lastModifiedBy>
  <cp:revision>45</cp:revision>
  <dcterms:created xsi:type="dcterms:W3CDTF">2020-10-13T16:34:02Z</dcterms:created>
  <dcterms:modified xsi:type="dcterms:W3CDTF">2020-10-13T17:46:16Z</dcterms:modified>
</cp:coreProperties>
</file>