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12" r:id="rId4"/>
    <p:sldId id="313" r:id="rId5"/>
    <p:sldId id="314" r:id="rId6"/>
    <p:sldId id="31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>
                <a:solidFill>
                  <a:schemeClr val="bg1"/>
                </a:solidFill>
              </a:rPr>
              <a:t>Exercise 19 &amp; 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22078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384"/>
            <a:ext cx="9144000" cy="178323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Structures in C++ are user defined data types which are used to store group of items of non-similar data types</a:t>
            </a:r>
          </a:p>
        </p:txBody>
      </p:sp>
    </p:spTree>
    <p:extLst>
      <p:ext uri="{BB962C8B-B14F-4D97-AF65-F5344CB8AC3E}">
        <p14:creationId xmlns:p14="http://schemas.microsoft.com/office/powerpoint/2010/main" val="12180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B8367-F938-4B03-9A33-CC9916B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176337"/>
            <a:ext cx="7181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7542"/>
            <a:ext cx="9144000" cy="74291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 is </a:t>
            </a:r>
            <a:r>
              <a:rPr lang="en-US" sz="4400" dirty="0">
                <a:solidFill>
                  <a:srgbClr val="FFC000"/>
                </a:solidFill>
              </a:rPr>
              <a:t>public</a:t>
            </a:r>
            <a:r>
              <a:rPr lang="en-US" sz="4400" dirty="0">
                <a:solidFill>
                  <a:schemeClr val="bg1"/>
                </a:solidFill>
              </a:rPr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5841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9A8AC-242F-4F75-9D27-6DBEEE33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0" y="976085"/>
            <a:ext cx="5898021" cy="49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Programing</vt:lpstr>
      <vt:lpstr>STRUCT</vt:lpstr>
      <vt:lpstr>Structures in C++ are user defined data types which are used to store group of items of non-similar data types</vt:lpstr>
      <vt:lpstr>PowerPoint Presentation</vt:lpstr>
      <vt:lpstr>Struct is public by default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183</cp:revision>
  <dcterms:created xsi:type="dcterms:W3CDTF">2020-10-13T16:34:02Z</dcterms:created>
  <dcterms:modified xsi:type="dcterms:W3CDTF">2021-01-05T08:33:03Z</dcterms:modified>
</cp:coreProperties>
</file>