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8" r:id="rId4"/>
    <p:sldId id="274" r:id="rId5"/>
    <p:sldId id="279" r:id="rId6"/>
    <p:sldId id="275" r:id="rId7"/>
    <p:sldId id="280" r:id="rId8"/>
    <p:sldId id="276" r:id="rId9"/>
    <p:sldId id="281" r:id="rId10"/>
    <p:sldId id="277" r:id="rId11"/>
    <p:sldId id="28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5 &amp; 6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RETURN &amp; 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31028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BB724-8659-47F0-8BBC-341FC0FE1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58" y="53047"/>
            <a:ext cx="3497883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&amp; ELSE</a:t>
            </a:r>
          </a:p>
        </p:txBody>
      </p:sp>
    </p:spTree>
    <p:extLst>
      <p:ext uri="{BB962C8B-B14F-4D97-AF65-F5344CB8AC3E}">
        <p14:creationId xmlns:p14="http://schemas.microsoft.com/office/powerpoint/2010/main" val="37776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144A5A-AB54-4223-87B4-F832EECE3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56" y="563608"/>
            <a:ext cx="5720888" cy="57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5069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EF9F6D-8063-4E5D-A3B5-FF4B545A9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37" y="104602"/>
            <a:ext cx="4887526" cy="66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9051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40C45-B874-4263-867F-C8989FD1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38" y="0"/>
            <a:ext cx="257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WHILE &amp; DO-WHILE</a:t>
            </a:r>
          </a:p>
        </p:txBody>
      </p:sp>
    </p:spTree>
    <p:extLst>
      <p:ext uri="{BB962C8B-B14F-4D97-AF65-F5344CB8AC3E}">
        <p14:creationId xmlns:p14="http://schemas.microsoft.com/office/powerpoint/2010/main" val="192988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B009CA-6619-413B-81E5-F0CD6059D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15" y="435863"/>
            <a:ext cx="5241571" cy="59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Programing</vt:lpstr>
      <vt:lpstr>IF &amp; ELSE</vt:lpstr>
      <vt:lpstr>PowerPoint Presentation</vt:lpstr>
      <vt:lpstr>SWITCH</vt:lpstr>
      <vt:lpstr>PowerPoint Presentation</vt:lpstr>
      <vt:lpstr>FOR</vt:lpstr>
      <vt:lpstr>PowerPoint Presentation</vt:lpstr>
      <vt:lpstr>WHILE &amp; DO-WHILE</vt:lpstr>
      <vt:lpstr>PowerPoint Presentation</vt:lpstr>
      <vt:lpstr>RETURN &amp; BREAK &amp; CONTINUE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57</cp:revision>
  <dcterms:created xsi:type="dcterms:W3CDTF">2020-10-13T16:34:02Z</dcterms:created>
  <dcterms:modified xsi:type="dcterms:W3CDTF">2020-10-19T19:08:08Z</dcterms:modified>
</cp:coreProperties>
</file>