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312" r:id="rId4"/>
    <p:sldId id="311" r:id="rId5"/>
    <p:sldId id="290" r:id="rId6"/>
    <p:sldId id="314" r:id="rId7"/>
    <p:sldId id="315" r:id="rId8"/>
    <p:sldId id="316" r:id="rId9"/>
    <p:sldId id="302" r:id="rId10"/>
    <p:sldId id="308" r:id="rId11"/>
    <p:sldId id="309" r:id="rId12"/>
    <p:sldId id="318" r:id="rId13"/>
    <p:sldId id="317" r:id="rId14"/>
    <p:sldId id="310" r:id="rId15"/>
    <p:sldId id="319" r:id="rId16"/>
    <p:sldId id="320" r:id="rId17"/>
    <p:sldId id="324" r:id="rId18"/>
    <p:sldId id="321" r:id="rId19"/>
    <p:sldId id="322" r:id="rId20"/>
    <p:sldId id="323" r:id="rId21"/>
    <p:sldId id="297" r:id="rId22"/>
    <p:sldId id="325" r:id="rId23"/>
    <p:sldId id="301" r:id="rId24"/>
    <p:sldId id="326" r:id="rId25"/>
    <p:sldId id="327" r:id="rId26"/>
    <p:sldId id="328" r:id="rId27"/>
    <p:sldId id="329"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Pehlivanov" userId="071b446a45d570d0" providerId="LiveId" clId="{958535BD-6D4C-448F-99A1-41E4566FC510}"/>
    <pc:docChg chg="custSel addSld modSld">
      <pc:chgData name="Alexander Pehlivanov" userId="071b446a45d570d0" providerId="LiveId" clId="{958535BD-6D4C-448F-99A1-41E4566FC510}" dt="2020-10-13T16:40:42.862" v="103"/>
      <pc:docMkLst>
        <pc:docMk/>
      </pc:docMkLst>
      <pc:sldChg chg="addSp delSp modSp mod setBg">
        <pc:chgData name="Alexander Pehlivanov" userId="071b446a45d570d0" providerId="LiveId" clId="{958535BD-6D4C-448F-99A1-41E4566FC510}" dt="2020-10-13T16:40:38.384" v="101"/>
        <pc:sldMkLst>
          <pc:docMk/>
          <pc:sldMk cId="3872275992" sldId="256"/>
        </pc:sldMkLst>
        <pc:spChg chg="mod">
          <ac:chgData name="Alexander Pehlivanov" userId="071b446a45d570d0" providerId="LiveId" clId="{958535BD-6D4C-448F-99A1-41E4566FC510}" dt="2020-10-13T16:36:19.579" v="8" actId="207"/>
          <ac:spMkLst>
            <pc:docMk/>
            <pc:sldMk cId="3872275992" sldId="256"/>
            <ac:spMk id="2" creationId="{4817175C-05C7-4390-8080-098199BDDB76}"/>
          </ac:spMkLst>
        </pc:spChg>
        <pc:spChg chg="mod">
          <ac:chgData name="Alexander Pehlivanov" userId="071b446a45d570d0" providerId="LiveId" clId="{958535BD-6D4C-448F-99A1-41E4566FC510}" dt="2020-10-13T16:36:19.579" v="8" actId="207"/>
          <ac:spMkLst>
            <pc:docMk/>
            <pc:sldMk cId="3872275992" sldId="256"/>
            <ac:spMk id="3" creationId="{028C1FA2-0770-480E-AE48-D51245470C97}"/>
          </ac:spMkLst>
        </pc:spChg>
        <pc:picChg chg="add del mod">
          <ac:chgData name="Alexander Pehlivanov" userId="071b446a45d570d0" providerId="LiveId" clId="{958535BD-6D4C-448F-99A1-41E4566FC510}" dt="2020-10-13T16:35:52.488" v="1"/>
          <ac:picMkLst>
            <pc:docMk/>
            <pc:sldMk cId="3872275992" sldId="256"/>
            <ac:picMk id="5" creationId="{275FDD64-B886-4680-9070-C057ADF088D4}"/>
          </ac:picMkLst>
        </pc:picChg>
      </pc:sldChg>
      <pc:sldChg chg="addSp delSp modSp add mod setBg">
        <pc:chgData name="Alexander Pehlivanov" userId="071b446a45d570d0" providerId="LiveId" clId="{958535BD-6D4C-448F-99A1-41E4566FC510}" dt="2020-10-13T16:40:42.862" v="103"/>
        <pc:sldMkLst>
          <pc:docMk/>
          <pc:sldMk cId="1489783422" sldId="257"/>
        </pc:sldMkLst>
        <pc:spChg chg="mod">
          <ac:chgData name="Alexander Pehlivanov" userId="071b446a45d570d0" providerId="LiveId" clId="{958535BD-6D4C-448F-99A1-41E4566FC510}" dt="2020-10-13T16:37:16.992" v="76" actId="12789"/>
          <ac:spMkLst>
            <pc:docMk/>
            <pc:sldMk cId="1489783422" sldId="257"/>
            <ac:spMk id="2" creationId="{4817175C-05C7-4390-8080-098199BDDB76}"/>
          </ac:spMkLst>
        </pc:spChg>
        <pc:spChg chg="del">
          <ac:chgData name="Alexander Pehlivanov" userId="071b446a45d570d0" providerId="LiveId" clId="{958535BD-6D4C-448F-99A1-41E4566FC510}" dt="2020-10-13T16:36:30.867" v="10" actId="478"/>
          <ac:spMkLst>
            <pc:docMk/>
            <pc:sldMk cId="1489783422" sldId="257"/>
            <ac:spMk id="3" creationId="{028C1FA2-0770-480E-AE48-D51245470C97}"/>
          </ac:spMkLst>
        </pc:spChg>
        <pc:spChg chg="add del mod">
          <ac:chgData name="Alexander Pehlivanov" userId="071b446a45d570d0" providerId="LiveId" clId="{958535BD-6D4C-448F-99A1-41E4566FC510}" dt="2020-10-13T16:36:38.516" v="11" actId="478"/>
          <ac:spMkLst>
            <pc:docMk/>
            <pc:sldMk cId="1489783422" sldId="257"/>
            <ac:spMk id="5" creationId="{DE87BB55-8B2A-4FD8-8A89-3D1E3DBBB2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56E4-69A2-4ACC-B971-74AAD79BC0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41914-67F0-4444-BF13-39BD02760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97D8AC-66A1-4109-9315-5CE9371AF5F8}"/>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5" name="Footer Placeholder 4">
            <a:extLst>
              <a:ext uri="{FF2B5EF4-FFF2-40B4-BE49-F238E27FC236}">
                <a16:creationId xmlns:a16="http://schemas.microsoft.com/office/drawing/2014/main" id="{11F59587-5E5C-427A-B0A5-3637549C4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CA52D-84A4-4346-B972-9CC290A1271F}"/>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372154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F801-915E-4A01-B667-5585457EE2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27D562-B66A-4E6A-A606-B2535E648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1C5A1-27B2-4786-AD4D-F1C4F03FF3CA}"/>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5" name="Footer Placeholder 4">
            <a:extLst>
              <a:ext uri="{FF2B5EF4-FFF2-40B4-BE49-F238E27FC236}">
                <a16:creationId xmlns:a16="http://schemas.microsoft.com/office/drawing/2014/main" id="{259A2685-30B5-4CD4-B876-5AC64481C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F6CC-58F4-4A57-94EE-71BE83E73A75}"/>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33215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D795A-6048-46B8-88B7-1B33E7DBB4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7B78A2-585A-4925-99B5-288DC8D30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FBA0F-E30B-4455-A4AF-18ABE9889DFF}"/>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5" name="Footer Placeholder 4">
            <a:extLst>
              <a:ext uri="{FF2B5EF4-FFF2-40B4-BE49-F238E27FC236}">
                <a16:creationId xmlns:a16="http://schemas.microsoft.com/office/drawing/2014/main" id="{36ED2809-A3F5-442E-8415-0264BBD86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1DA0E-F19C-4F7E-B3A8-8EF35E3E2AD1}"/>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80143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3C49-8ACA-4CD7-98B1-8781C1BEC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568837-D2D1-4F88-9C71-6E0A51152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7324B-0718-499B-8A09-7BDE3B8C1633}"/>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5" name="Footer Placeholder 4">
            <a:extLst>
              <a:ext uri="{FF2B5EF4-FFF2-40B4-BE49-F238E27FC236}">
                <a16:creationId xmlns:a16="http://schemas.microsoft.com/office/drawing/2014/main" id="{13264CEE-BD8C-4E70-BB66-FD044D252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03CF1-213D-4860-902A-95AE53D8E2AD}"/>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93911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9DA-5B0C-465B-9DB7-430E08A364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E44291-C56B-4064-B5E4-A1E7875E02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E8CAE-CAE6-44CC-B3AA-92537AFBEA5C}"/>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5" name="Footer Placeholder 4">
            <a:extLst>
              <a:ext uri="{FF2B5EF4-FFF2-40B4-BE49-F238E27FC236}">
                <a16:creationId xmlns:a16="http://schemas.microsoft.com/office/drawing/2014/main" id="{3C9B8898-AF7F-4637-9F3A-3B023FF55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DD04F-C6D0-4279-BEE0-1F9858D2AA35}"/>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137520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BFBF-6811-4D26-9014-A2A7A2E2B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05AB7-63B5-448B-8CE6-700ACE7C6A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00AC8-0CDB-4034-9A32-8440A474F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5A4A01-BCA7-4F2E-A873-A5DD7C505D4A}"/>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6" name="Footer Placeholder 5">
            <a:extLst>
              <a:ext uri="{FF2B5EF4-FFF2-40B4-BE49-F238E27FC236}">
                <a16:creationId xmlns:a16="http://schemas.microsoft.com/office/drawing/2014/main" id="{17E36877-3582-433C-BA25-9A1CB1772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A24A6-6D06-4C13-8075-877054747EA8}"/>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14266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AF7F-AA56-460F-974A-7F422C5070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37CBBD-F974-477D-9581-C5B7E5D94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2F225-8A27-4DE9-BAB0-A9612BDCF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A786A4-88EE-4C8D-9A51-56DCC9173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57BE70-55E5-43AB-8EA5-99CDD189F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E11259-62EB-4B94-87F9-C38B6C5F1DC5}"/>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8" name="Footer Placeholder 7">
            <a:extLst>
              <a:ext uri="{FF2B5EF4-FFF2-40B4-BE49-F238E27FC236}">
                <a16:creationId xmlns:a16="http://schemas.microsoft.com/office/drawing/2014/main" id="{3CA7C86A-1771-4085-AB83-F4B30E4D2D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6FECD6-722A-4B20-A1B7-E9C00D39E5AF}"/>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298624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CB03-22BC-462D-804C-C303B16CB0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078280-048E-48C0-B66A-328532E67D80}"/>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4" name="Footer Placeholder 3">
            <a:extLst>
              <a:ext uri="{FF2B5EF4-FFF2-40B4-BE49-F238E27FC236}">
                <a16:creationId xmlns:a16="http://schemas.microsoft.com/office/drawing/2014/main" id="{9C6238C7-5EB1-4873-AC87-5714FC5786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891A76-B8DC-4336-A76B-E20DD734C1E0}"/>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311999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50C10-BDD8-4AC3-9081-B1BD81DAD42B}"/>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3" name="Footer Placeholder 2">
            <a:extLst>
              <a:ext uri="{FF2B5EF4-FFF2-40B4-BE49-F238E27FC236}">
                <a16:creationId xmlns:a16="http://schemas.microsoft.com/office/drawing/2014/main" id="{2E2A7939-2E05-41F3-B1E9-7E51FACDEC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5E141A-333C-46E5-AF00-67BB959E42E7}"/>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409893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DD91-2160-4382-B8BD-3A52FB279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617F3D-18C2-4800-AB4B-478643BE0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2551CA-6983-4872-86CD-653964894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840CA-8FCE-4C50-A399-DC78C4BF6386}"/>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6" name="Footer Placeholder 5">
            <a:extLst>
              <a:ext uri="{FF2B5EF4-FFF2-40B4-BE49-F238E27FC236}">
                <a16:creationId xmlns:a16="http://schemas.microsoft.com/office/drawing/2014/main" id="{E3079E4D-4036-411F-8DB0-EEBA08F9F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736C97-000D-4B7B-A2F6-F9FEDEC117AB}"/>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391140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B191-F722-4030-B425-648756004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5D353-2554-4E9C-A309-23A8D218A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BA6348-B60E-46BC-A93E-D5C4512B1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C97CE-CFB5-4D64-AF32-246A1404554A}"/>
              </a:ext>
            </a:extLst>
          </p:cNvPr>
          <p:cNvSpPr>
            <a:spLocks noGrp="1"/>
          </p:cNvSpPr>
          <p:nvPr>
            <p:ph type="dt" sz="half" idx="10"/>
          </p:nvPr>
        </p:nvSpPr>
        <p:spPr/>
        <p:txBody>
          <a:bodyPr/>
          <a:lstStyle/>
          <a:p>
            <a:fld id="{FF6616F3-EB2D-476B-B2C8-0DDAD1AF7691}" type="datetimeFigureOut">
              <a:rPr lang="en-US" smtClean="0"/>
              <a:t>12/1/2020</a:t>
            </a:fld>
            <a:endParaRPr lang="en-US"/>
          </a:p>
        </p:txBody>
      </p:sp>
      <p:sp>
        <p:nvSpPr>
          <p:cNvPr id="6" name="Footer Placeholder 5">
            <a:extLst>
              <a:ext uri="{FF2B5EF4-FFF2-40B4-BE49-F238E27FC236}">
                <a16:creationId xmlns:a16="http://schemas.microsoft.com/office/drawing/2014/main" id="{5B2D02C1-795F-47E3-9C51-8DB1E9C62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F44AA-38FB-4505-8631-308D36B810F4}"/>
              </a:ext>
            </a:extLst>
          </p:cNvPr>
          <p:cNvSpPr>
            <a:spLocks noGrp="1"/>
          </p:cNvSpPr>
          <p:nvPr>
            <p:ph type="sldNum" sz="quarter" idx="12"/>
          </p:nvPr>
        </p:nvSpPr>
        <p:spPr/>
        <p:txBody>
          <a:bodyPr/>
          <a:lstStyle/>
          <a:p>
            <a:fld id="{4E425A64-1C5F-4FCB-8AD4-6E12792F17D4}" type="slidenum">
              <a:rPr lang="en-US" smtClean="0"/>
              <a:t>‹#›</a:t>
            </a:fld>
            <a:endParaRPr lang="en-US"/>
          </a:p>
        </p:txBody>
      </p:sp>
    </p:spTree>
    <p:extLst>
      <p:ext uri="{BB962C8B-B14F-4D97-AF65-F5344CB8AC3E}">
        <p14:creationId xmlns:p14="http://schemas.microsoft.com/office/powerpoint/2010/main" val="888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A7ED7-56BA-462D-993D-70A80F443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C80C81-8BA9-422A-884A-A100E8A15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70247-70CE-4107-A21B-3E33692AC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616F3-EB2D-476B-B2C8-0DDAD1AF7691}" type="datetimeFigureOut">
              <a:rPr lang="en-US" smtClean="0"/>
              <a:t>12/1/2020</a:t>
            </a:fld>
            <a:endParaRPr lang="en-US"/>
          </a:p>
        </p:txBody>
      </p:sp>
      <p:sp>
        <p:nvSpPr>
          <p:cNvPr id="5" name="Footer Placeholder 4">
            <a:extLst>
              <a:ext uri="{FF2B5EF4-FFF2-40B4-BE49-F238E27FC236}">
                <a16:creationId xmlns:a16="http://schemas.microsoft.com/office/drawing/2014/main" id="{01D9E370-BFBF-4D24-87A2-43B121CA3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F74200-E5AF-49D3-868F-906C818E2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25A64-1C5F-4FCB-8AD4-6E12792F17D4}" type="slidenum">
              <a:rPr lang="en-US" smtClean="0"/>
              <a:t>‹#›</a:t>
            </a:fld>
            <a:endParaRPr lang="en-US"/>
          </a:p>
        </p:txBody>
      </p:sp>
    </p:spTree>
    <p:extLst>
      <p:ext uri="{BB962C8B-B14F-4D97-AF65-F5344CB8AC3E}">
        <p14:creationId xmlns:p14="http://schemas.microsoft.com/office/powerpoint/2010/main" val="412403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p:txBody>
          <a:bodyPr/>
          <a:lstStyle/>
          <a:p>
            <a:r>
              <a:rPr lang="en-US" dirty="0">
                <a:solidFill>
                  <a:schemeClr val="bg1"/>
                </a:solidFill>
              </a:rPr>
              <a:t>Introduction to Programing</a:t>
            </a:r>
          </a:p>
        </p:txBody>
      </p:sp>
      <p:sp>
        <p:nvSpPr>
          <p:cNvPr id="3" name="Subtitle 2">
            <a:extLst>
              <a:ext uri="{FF2B5EF4-FFF2-40B4-BE49-F238E27FC236}">
                <a16:creationId xmlns:a16="http://schemas.microsoft.com/office/drawing/2014/main" id="{028C1FA2-0770-480E-AE48-D51245470C97}"/>
              </a:ext>
            </a:extLst>
          </p:cNvPr>
          <p:cNvSpPr>
            <a:spLocks noGrp="1"/>
          </p:cNvSpPr>
          <p:nvPr>
            <p:ph type="subTitle" idx="1"/>
          </p:nvPr>
        </p:nvSpPr>
        <p:spPr/>
        <p:txBody>
          <a:bodyPr/>
          <a:lstStyle/>
          <a:p>
            <a:r>
              <a:rPr lang="en-US" dirty="0">
                <a:solidFill>
                  <a:schemeClr val="bg1"/>
                </a:solidFill>
              </a:rPr>
              <a:t>Group 4</a:t>
            </a:r>
          </a:p>
          <a:p>
            <a:r>
              <a:rPr lang="en-US" dirty="0">
                <a:solidFill>
                  <a:schemeClr val="bg1"/>
                </a:solidFill>
              </a:rPr>
              <a:t>Main Thread</a:t>
            </a:r>
          </a:p>
          <a:p>
            <a:r>
              <a:rPr lang="en-US" dirty="0">
                <a:solidFill>
                  <a:schemeClr val="bg1"/>
                </a:solidFill>
              </a:rPr>
              <a:t>Exercise 17 &amp; 18</a:t>
            </a:r>
          </a:p>
        </p:txBody>
      </p:sp>
    </p:spTree>
    <p:extLst>
      <p:ext uri="{BB962C8B-B14F-4D97-AF65-F5344CB8AC3E}">
        <p14:creationId xmlns:p14="http://schemas.microsoft.com/office/powerpoint/2010/main" val="3872275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15BF35-563A-4BA0-BB85-3BF2987D1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96" y="668045"/>
            <a:ext cx="11467809" cy="5521911"/>
          </a:xfrm>
          <a:prstGeom prst="rect">
            <a:avLst/>
          </a:prstGeom>
        </p:spPr>
      </p:pic>
    </p:spTree>
    <p:extLst>
      <p:ext uri="{BB962C8B-B14F-4D97-AF65-F5344CB8AC3E}">
        <p14:creationId xmlns:p14="http://schemas.microsoft.com/office/powerpoint/2010/main" val="79567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154E4D-A053-430D-8C13-A54A807B6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81" y="1615019"/>
            <a:ext cx="11442038" cy="3627963"/>
          </a:xfrm>
          <a:prstGeom prst="rect">
            <a:avLst/>
          </a:prstGeom>
        </p:spPr>
      </p:pic>
    </p:spTree>
    <p:extLst>
      <p:ext uri="{BB962C8B-B14F-4D97-AF65-F5344CB8AC3E}">
        <p14:creationId xmlns:p14="http://schemas.microsoft.com/office/powerpoint/2010/main" val="359432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30761B-C39E-4BF7-820B-B60B1375F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038" y="45871"/>
            <a:ext cx="5403924" cy="6766258"/>
          </a:xfrm>
          <a:prstGeom prst="rect">
            <a:avLst/>
          </a:prstGeom>
        </p:spPr>
      </p:pic>
    </p:spTree>
    <p:extLst>
      <p:ext uri="{BB962C8B-B14F-4D97-AF65-F5344CB8AC3E}">
        <p14:creationId xmlns:p14="http://schemas.microsoft.com/office/powerpoint/2010/main" val="188933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0C79E2-6184-4E2B-A46B-5284E6D5DDB0}"/>
              </a:ext>
            </a:extLst>
          </p:cNvPr>
          <p:cNvPicPr>
            <a:picLocks noChangeAspect="1"/>
          </p:cNvPicPr>
          <p:nvPr/>
        </p:nvPicPr>
        <p:blipFill rotWithShape="1">
          <a:blip r:embed="rId3">
            <a:extLst>
              <a:ext uri="{28A0092B-C50C-407E-A947-70E740481C1C}">
                <a14:useLocalDpi xmlns:a14="http://schemas.microsoft.com/office/drawing/2010/main" val="0"/>
              </a:ext>
            </a:extLst>
          </a:blip>
          <a:srcRect l="251"/>
          <a:stretch/>
        </p:blipFill>
        <p:spPr>
          <a:xfrm>
            <a:off x="1951506" y="224013"/>
            <a:ext cx="8288989" cy="6409974"/>
          </a:xfrm>
          <a:prstGeom prst="rect">
            <a:avLst/>
          </a:prstGeom>
        </p:spPr>
      </p:pic>
    </p:spTree>
    <p:extLst>
      <p:ext uri="{BB962C8B-B14F-4D97-AF65-F5344CB8AC3E}">
        <p14:creationId xmlns:p14="http://schemas.microsoft.com/office/powerpoint/2010/main" val="4162023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F6A41F-AF0E-42CE-80ED-A31A3C454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190" y="130368"/>
            <a:ext cx="6855620" cy="6597265"/>
          </a:xfrm>
          <a:prstGeom prst="rect">
            <a:avLst/>
          </a:prstGeom>
        </p:spPr>
      </p:pic>
    </p:spTree>
    <p:extLst>
      <p:ext uri="{BB962C8B-B14F-4D97-AF65-F5344CB8AC3E}">
        <p14:creationId xmlns:p14="http://schemas.microsoft.com/office/powerpoint/2010/main" val="280458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729833-2989-451D-8D22-803D7C478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615" y="391814"/>
            <a:ext cx="7656770" cy="6074372"/>
          </a:xfrm>
          <a:prstGeom prst="rect">
            <a:avLst/>
          </a:prstGeom>
        </p:spPr>
      </p:pic>
    </p:spTree>
    <p:extLst>
      <p:ext uri="{BB962C8B-B14F-4D97-AF65-F5344CB8AC3E}">
        <p14:creationId xmlns:p14="http://schemas.microsoft.com/office/powerpoint/2010/main" val="866762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3001762"/>
            <a:ext cx="9144000" cy="854476"/>
          </a:xfrm>
        </p:spPr>
        <p:txBody>
          <a:bodyPr>
            <a:normAutofit/>
          </a:bodyPr>
          <a:lstStyle/>
          <a:p>
            <a:r>
              <a:rPr lang="en-US" sz="4400" dirty="0">
                <a:solidFill>
                  <a:schemeClr val="bg1"/>
                </a:solidFill>
              </a:rPr>
              <a:t>Function Pointers</a:t>
            </a:r>
          </a:p>
        </p:txBody>
      </p:sp>
    </p:spTree>
    <p:extLst>
      <p:ext uri="{BB962C8B-B14F-4D97-AF65-F5344CB8AC3E}">
        <p14:creationId xmlns:p14="http://schemas.microsoft.com/office/powerpoint/2010/main" val="204199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2564017"/>
            <a:ext cx="9144000" cy="1729967"/>
          </a:xfrm>
        </p:spPr>
        <p:txBody>
          <a:bodyPr>
            <a:normAutofit fontScale="90000"/>
          </a:bodyPr>
          <a:lstStyle/>
          <a:p>
            <a:r>
              <a:rPr lang="en-US" sz="4400" dirty="0">
                <a:solidFill>
                  <a:schemeClr val="bg1"/>
                </a:solidFill>
              </a:rPr>
              <a:t>Function pointer is a variable that stores the address of a function that can later be called through that function pointer</a:t>
            </a:r>
          </a:p>
        </p:txBody>
      </p:sp>
    </p:spTree>
    <p:extLst>
      <p:ext uri="{BB962C8B-B14F-4D97-AF65-F5344CB8AC3E}">
        <p14:creationId xmlns:p14="http://schemas.microsoft.com/office/powerpoint/2010/main" val="1899506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16D4B8-C6AF-4308-9F2D-A4C35193C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968" y="449101"/>
            <a:ext cx="6958065" cy="5959799"/>
          </a:xfrm>
          <a:prstGeom prst="rect">
            <a:avLst/>
          </a:prstGeom>
        </p:spPr>
      </p:pic>
    </p:spTree>
    <p:extLst>
      <p:ext uri="{BB962C8B-B14F-4D97-AF65-F5344CB8AC3E}">
        <p14:creationId xmlns:p14="http://schemas.microsoft.com/office/powerpoint/2010/main" val="292708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35472A-2D0E-44D2-829C-B011C8698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273" y="293359"/>
            <a:ext cx="7107455" cy="6271283"/>
          </a:xfrm>
          <a:prstGeom prst="rect">
            <a:avLst/>
          </a:prstGeom>
        </p:spPr>
      </p:pic>
    </p:spTree>
    <p:extLst>
      <p:ext uri="{BB962C8B-B14F-4D97-AF65-F5344CB8AC3E}">
        <p14:creationId xmlns:p14="http://schemas.microsoft.com/office/powerpoint/2010/main" val="230421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3001762"/>
            <a:ext cx="9144000" cy="854476"/>
          </a:xfrm>
        </p:spPr>
        <p:txBody>
          <a:bodyPr>
            <a:normAutofit/>
          </a:bodyPr>
          <a:lstStyle/>
          <a:p>
            <a:r>
              <a:rPr lang="en-US" sz="4400" dirty="0">
                <a:solidFill>
                  <a:schemeClr val="bg1"/>
                </a:solidFill>
              </a:rPr>
              <a:t>POINTERS</a:t>
            </a:r>
          </a:p>
        </p:txBody>
      </p:sp>
    </p:spTree>
    <p:extLst>
      <p:ext uri="{BB962C8B-B14F-4D97-AF65-F5344CB8AC3E}">
        <p14:creationId xmlns:p14="http://schemas.microsoft.com/office/powerpoint/2010/main" val="220785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591CF-5F7A-4343-A9FD-B719A1044A52}"/>
              </a:ext>
            </a:extLst>
          </p:cNvPr>
          <p:cNvPicPr>
            <a:picLocks noChangeAspect="1"/>
          </p:cNvPicPr>
          <p:nvPr/>
        </p:nvPicPr>
        <p:blipFill rotWithShape="1">
          <a:blip r:embed="rId3">
            <a:extLst>
              <a:ext uri="{28A0092B-C50C-407E-A947-70E740481C1C}">
                <a14:useLocalDpi xmlns:a14="http://schemas.microsoft.com/office/drawing/2010/main" val="0"/>
              </a:ext>
            </a:extLst>
          </a:blip>
          <a:srcRect l="214" r="1"/>
          <a:stretch/>
        </p:blipFill>
        <p:spPr>
          <a:xfrm>
            <a:off x="2558055" y="166040"/>
            <a:ext cx="7075890" cy="6525921"/>
          </a:xfrm>
          <a:prstGeom prst="rect">
            <a:avLst/>
          </a:prstGeom>
        </p:spPr>
      </p:pic>
    </p:spTree>
    <p:extLst>
      <p:ext uri="{BB962C8B-B14F-4D97-AF65-F5344CB8AC3E}">
        <p14:creationId xmlns:p14="http://schemas.microsoft.com/office/powerpoint/2010/main" val="105055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3001762"/>
            <a:ext cx="9144000" cy="854476"/>
          </a:xfrm>
        </p:spPr>
        <p:txBody>
          <a:bodyPr>
            <a:normAutofit/>
          </a:bodyPr>
          <a:lstStyle/>
          <a:p>
            <a:r>
              <a:rPr lang="en-US" sz="4400" dirty="0">
                <a:solidFill>
                  <a:schemeClr val="bg1"/>
                </a:solidFill>
              </a:rPr>
              <a:t>REFERENCE</a:t>
            </a:r>
          </a:p>
        </p:txBody>
      </p:sp>
    </p:spTree>
    <p:extLst>
      <p:ext uri="{BB962C8B-B14F-4D97-AF65-F5344CB8AC3E}">
        <p14:creationId xmlns:p14="http://schemas.microsoft.com/office/powerpoint/2010/main" val="259935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2724925"/>
            <a:ext cx="9144000" cy="1408151"/>
          </a:xfrm>
        </p:spPr>
        <p:txBody>
          <a:bodyPr>
            <a:normAutofit/>
          </a:bodyPr>
          <a:lstStyle/>
          <a:p>
            <a:r>
              <a:rPr lang="en-US" sz="4400" dirty="0">
                <a:solidFill>
                  <a:schemeClr val="bg1"/>
                </a:solidFill>
              </a:rPr>
              <a:t>Reference is alternative name for an existing variable</a:t>
            </a:r>
          </a:p>
        </p:txBody>
      </p:sp>
    </p:spTree>
    <p:extLst>
      <p:ext uri="{BB962C8B-B14F-4D97-AF65-F5344CB8AC3E}">
        <p14:creationId xmlns:p14="http://schemas.microsoft.com/office/powerpoint/2010/main" val="3160852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2534315"/>
            <a:ext cx="9144000" cy="1789371"/>
          </a:xfrm>
        </p:spPr>
        <p:txBody>
          <a:bodyPr>
            <a:normAutofit fontScale="90000"/>
          </a:bodyPr>
          <a:lstStyle/>
          <a:p>
            <a:r>
              <a:rPr lang="en-US" sz="4400" dirty="0">
                <a:solidFill>
                  <a:schemeClr val="bg1"/>
                </a:solidFill>
              </a:rPr>
              <a:t>Reference is extension of pointers. The main difference is that reference will not occupy memory</a:t>
            </a:r>
          </a:p>
        </p:txBody>
      </p:sp>
    </p:spTree>
    <p:extLst>
      <p:ext uri="{BB962C8B-B14F-4D97-AF65-F5344CB8AC3E}">
        <p14:creationId xmlns:p14="http://schemas.microsoft.com/office/powerpoint/2010/main" val="321634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ED4A93-0648-42DF-837E-B279B7189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841" y="657664"/>
            <a:ext cx="8478319" cy="5542673"/>
          </a:xfrm>
          <a:prstGeom prst="rect">
            <a:avLst/>
          </a:prstGeom>
        </p:spPr>
      </p:pic>
    </p:spTree>
    <p:extLst>
      <p:ext uri="{BB962C8B-B14F-4D97-AF65-F5344CB8AC3E}">
        <p14:creationId xmlns:p14="http://schemas.microsoft.com/office/powerpoint/2010/main" val="303263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678D3B-E052-4A42-9F30-4395F9B19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719" y="197961"/>
            <a:ext cx="5714563" cy="6462079"/>
          </a:xfrm>
          <a:prstGeom prst="rect">
            <a:avLst/>
          </a:prstGeom>
        </p:spPr>
      </p:pic>
    </p:spTree>
    <p:extLst>
      <p:ext uri="{BB962C8B-B14F-4D97-AF65-F5344CB8AC3E}">
        <p14:creationId xmlns:p14="http://schemas.microsoft.com/office/powerpoint/2010/main" val="2033618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5B6EFE-943C-4ED0-8F7E-734009F4B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97" y="1833209"/>
            <a:ext cx="11295807" cy="3191582"/>
          </a:xfrm>
          <a:prstGeom prst="rect">
            <a:avLst/>
          </a:prstGeom>
        </p:spPr>
      </p:pic>
    </p:spTree>
    <p:extLst>
      <p:ext uri="{BB962C8B-B14F-4D97-AF65-F5344CB8AC3E}">
        <p14:creationId xmlns:p14="http://schemas.microsoft.com/office/powerpoint/2010/main" val="47687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952CA5-6EFE-4F03-B14E-08A08EA86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18" y="207554"/>
            <a:ext cx="5456364" cy="6442893"/>
          </a:xfrm>
          <a:prstGeom prst="rect">
            <a:avLst/>
          </a:prstGeom>
        </p:spPr>
      </p:pic>
    </p:spTree>
    <p:extLst>
      <p:ext uri="{BB962C8B-B14F-4D97-AF65-F5344CB8AC3E}">
        <p14:creationId xmlns:p14="http://schemas.microsoft.com/office/powerpoint/2010/main" val="406581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3001762"/>
            <a:ext cx="9144000" cy="854476"/>
          </a:xfrm>
        </p:spPr>
        <p:txBody>
          <a:bodyPr>
            <a:normAutofit/>
          </a:bodyPr>
          <a:lstStyle/>
          <a:p>
            <a:r>
              <a:rPr lang="en-US" sz="4400" dirty="0">
                <a:solidFill>
                  <a:schemeClr val="bg1"/>
                </a:solidFill>
              </a:rPr>
              <a:t>Thank you for watching</a:t>
            </a:r>
          </a:p>
        </p:txBody>
      </p:sp>
    </p:spTree>
    <p:extLst>
      <p:ext uri="{BB962C8B-B14F-4D97-AF65-F5344CB8AC3E}">
        <p14:creationId xmlns:p14="http://schemas.microsoft.com/office/powerpoint/2010/main" val="144529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2731063"/>
            <a:ext cx="9144000" cy="1395875"/>
          </a:xfrm>
        </p:spPr>
        <p:txBody>
          <a:bodyPr>
            <a:normAutofit/>
          </a:bodyPr>
          <a:lstStyle/>
          <a:p>
            <a:r>
              <a:rPr lang="en-US" sz="4400" dirty="0">
                <a:solidFill>
                  <a:schemeClr val="bg1"/>
                </a:solidFill>
              </a:rPr>
              <a:t>Pointer is a variable that stores the memory address as its value.</a:t>
            </a:r>
          </a:p>
        </p:txBody>
      </p:sp>
    </p:spTree>
    <p:extLst>
      <p:ext uri="{BB962C8B-B14F-4D97-AF65-F5344CB8AC3E}">
        <p14:creationId xmlns:p14="http://schemas.microsoft.com/office/powerpoint/2010/main" val="121804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2731063"/>
            <a:ext cx="9144000" cy="1395875"/>
          </a:xfrm>
        </p:spPr>
        <p:txBody>
          <a:bodyPr>
            <a:normAutofit/>
          </a:bodyPr>
          <a:lstStyle/>
          <a:p>
            <a:r>
              <a:rPr lang="en-US" sz="4400" dirty="0">
                <a:solidFill>
                  <a:schemeClr val="bg1"/>
                </a:solidFill>
              </a:rPr>
              <a:t>Memory management is the most important key in every program.</a:t>
            </a:r>
          </a:p>
        </p:txBody>
      </p:sp>
    </p:spTree>
    <p:extLst>
      <p:ext uri="{BB962C8B-B14F-4D97-AF65-F5344CB8AC3E}">
        <p14:creationId xmlns:p14="http://schemas.microsoft.com/office/powerpoint/2010/main" val="24019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736847"/>
            <a:ext cx="9144000" cy="5384307"/>
          </a:xfrm>
        </p:spPr>
        <p:txBody>
          <a:bodyPr>
            <a:noAutofit/>
          </a:bodyPr>
          <a:lstStyle/>
          <a:p>
            <a:pPr algn="just"/>
            <a:r>
              <a:rPr lang="en-US" sz="3200" dirty="0">
                <a:solidFill>
                  <a:schemeClr val="bg1"/>
                </a:solidFill>
              </a:rPr>
              <a:t>The memory itself is like a neighborhood. The building area is limited by the space where the neighborhood can spread. Space will contain properties of different sizes. The limitation of every single property will be inherited from the area which was allocated by the request of its owner and space which is limited by the neighborhood. Therefore, every property will have a unique address which will help to define the location of the exact property. The location will be in help of everything which will be interested in visiting the property like delivery services, family, friends and so on.</a:t>
            </a:r>
          </a:p>
        </p:txBody>
      </p:sp>
    </p:spTree>
    <p:extLst>
      <p:ext uri="{BB962C8B-B14F-4D97-AF65-F5344CB8AC3E}">
        <p14:creationId xmlns:p14="http://schemas.microsoft.com/office/powerpoint/2010/main" val="415409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2731063"/>
            <a:ext cx="9144000" cy="1395875"/>
          </a:xfrm>
        </p:spPr>
        <p:txBody>
          <a:bodyPr>
            <a:normAutofit/>
          </a:bodyPr>
          <a:lstStyle/>
          <a:p>
            <a:r>
              <a:rPr lang="en-US" sz="4400" dirty="0">
                <a:solidFill>
                  <a:schemeClr val="bg1"/>
                </a:solidFill>
              </a:rPr>
              <a:t>The address is used to pinpointing the location of memory</a:t>
            </a:r>
          </a:p>
        </p:txBody>
      </p:sp>
    </p:spTree>
    <p:extLst>
      <p:ext uri="{BB962C8B-B14F-4D97-AF65-F5344CB8AC3E}">
        <p14:creationId xmlns:p14="http://schemas.microsoft.com/office/powerpoint/2010/main" val="82452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2731063"/>
            <a:ext cx="9144000" cy="1395875"/>
          </a:xfrm>
        </p:spPr>
        <p:txBody>
          <a:bodyPr>
            <a:normAutofit/>
          </a:bodyPr>
          <a:lstStyle/>
          <a:p>
            <a:r>
              <a:rPr lang="en-US" sz="4400" dirty="0">
                <a:solidFill>
                  <a:schemeClr val="bg1"/>
                </a:solidFill>
              </a:rPr>
              <a:t>You can extract the address from variable with </a:t>
            </a:r>
            <a:r>
              <a:rPr lang="en-US" sz="4400" dirty="0">
                <a:solidFill>
                  <a:schemeClr val="accent4">
                    <a:lumMod val="60000"/>
                    <a:lumOff val="40000"/>
                  </a:schemeClr>
                </a:solidFill>
              </a:rPr>
              <a:t>&amp;</a:t>
            </a:r>
            <a:r>
              <a:rPr lang="en-US" sz="4400" dirty="0">
                <a:solidFill>
                  <a:schemeClr val="bg1"/>
                </a:solidFill>
              </a:rPr>
              <a:t> operator</a:t>
            </a:r>
          </a:p>
        </p:txBody>
      </p:sp>
    </p:spTree>
    <p:extLst>
      <p:ext uri="{BB962C8B-B14F-4D97-AF65-F5344CB8AC3E}">
        <p14:creationId xmlns:p14="http://schemas.microsoft.com/office/powerpoint/2010/main" val="325589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175C-05C7-4390-8080-098199BDDB76}"/>
              </a:ext>
            </a:extLst>
          </p:cNvPr>
          <p:cNvSpPr>
            <a:spLocks noGrp="1"/>
          </p:cNvSpPr>
          <p:nvPr>
            <p:ph type="ctrTitle"/>
          </p:nvPr>
        </p:nvSpPr>
        <p:spPr>
          <a:xfrm>
            <a:off x="1524000" y="2564017"/>
            <a:ext cx="9144000" cy="1729967"/>
          </a:xfrm>
        </p:spPr>
        <p:txBody>
          <a:bodyPr>
            <a:normAutofit fontScale="90000"/>
          </a:bodyPr>
          <a:lstStyle/>
          <a:p>
            <a:r>
              <a:rPr lang="en-US" sz="4400" dirty="0">
                <a:solidFill>
                  <a:schemeClr val="bg1"/>
                </a:solidFill>
              </a:rPr>
              <a:t>You can extract the value stored in the address with </a:t>
            </a:r>
            <a:r>
              <a:rPr lang="en-US" sz="4400" dirty="0">
                <a:solidFill>
                  <a:schemeClr val="accent4">
                    <a:lumMod val="60000"/>
                    <a:lumOff val="40000"/>
                  </a:schemeClr>
                </a:solidFill>
              </a:rPr>
              <a:t>*</a:t>
            </a:r>
            <a:r>
              <a:rPr lang="en-US" sz="4400" dirty="0">
                <a:solidFill>
                  <a:schemeClr val="bg1"/>
                </a:solidFill>
              </a:rPr>
              <a:t> operator which is dereferencing the variable</a:t>
            </a:r>
          </a:p>
        </p:txBody>
      </p:sp>
    </p:spTree>
    <p:extLst>
      <p:ext uri="{BB962C8B-B14F-4D97-AF65-F5344CB8AC3E}">
        <p14:creationId xmlns:p14="http://schemas.microsoft.com/office/powerpoint/2010/main" val="27318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BB95BE-E8A4-4A54-BBC4-BF1475787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74" y="1102922"/>
            <a:ext cx="11804452" cy="4652156"/>
          </a:xfrm>
          <a:prstGeom prst="rect">
            <a:avLst/>
          </a:prstGeom>
        </p:spPr>
      </p:pic>
    </p:spTree>
    <p:extLst>
      <p:ext uri="{BB962C8B-B14F-4D97-AF65-F5344CB8AC3E}">
        <p14:creationId xmlns:p14="http://schemas.microsoft.com/office/powerpoint/2010/main" val="3323774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233</Words>
  <Application>Microsoft Office PowerPoint</Application>
  <PresentationFormat>Widescreen</PresentationFormat>
  <Paragraphs>17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Introduction to Programing</vt:lpstr>
      <vt:lpstr>POINTERS</vt:lpstr>
      <vt:lpstr>Pointer is a variable that stores the memory address as its value.</vt:lpstr>
      <vt:lpstr>Memory management is the most important key in every program.</vt:lpstr>
      <vt:lpstr>The memory itself is like a neighborhood. The building area is limited by the space where the neighborhood can spread. Space will contain properties of different sizes. The limitation of every single property will be inherited from the area which was allocated by the request of its owner and space which is limited by the neighborhood. Therefore, every property will have a unique address which will help to define the location of the exact property. The location will be in help of everything which will be interested in visiting the property like delivery services, family, friends and so on.</vt:lpstr>
      <vt:lpstr>The address is used to pinpointing the location of memory</vt:lpstr>
      <vt:lpstr>You can extract the address from variable with &amp; operator</vt:lpstr>
      <vt:lpstr>You can extract the value stored in the address with * operator which is dereferencing the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Pointers</vt:lpstr>
      <vt:lpstr>Function pointer is a variable that stores the address of a function that can later be called through that function pointer</vt:lpstr>
      <vt:lpstr>PowerPoint Presentation</vt:lpstr>
      <vt:lpstr>PowerPoint Presentation</vt:lpstr>
      <vt:lpstr>PowerPoint Presentation</vt:lpstr>
      <vt:lpstr>REFERENCE</vt:lpstr>
      <vt:lpstr>Reference is alternative name for an existing variable</vt:lpstr>
      <vt:lpstr>Reference is extension of pointers. The main difference is that reference will not occupy memory</vt:lpstr>
      <vt:lpstr>PowerPoint Presentation</vt:lpstr>
      <vt:lpstr>PowerPoint Presentation</vt:lpstr>
      <vt:lpstr>PowerPoint Presentation</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Programing</dc:title>
  <dc:creator>Alexander Pehlivanov</dc:creator>
  <cp:lastModifiedBy>Alexander Pehlivanov</cp:lastModifiedBy>
  <cp:revision>176</cp:revision>
  <dcterms:created xsi:type="dcterms:W3CDTF">2020-10-13T16:34:02Z</dcterms:created>
  <dcterms:modified xsi:type="dcterms:W3CDTF">2020-12-01T16:36:43Z</dcterms:modified>
</cp:coreProperties>
</file>