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15"/>
  </p:notesMasterIdLst>
  <p:handoutMasterIdLst>
    <p:handoutMasterId r:id="rId16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70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75" autoAdjust="0"/>
  </p:normalViewPr>
  <p:slideViewPr>
    <p:cSldViewPr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124E7-E08C-4A1F-B4FC-72D6609097A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06338-D0B1-411A-8986-EC056B6B3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4077B-E038-4881-9183-8AE27FD3E7C1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B7BB1-0015-4544-870D-C9E66CC003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6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7BB1-0015-4544-870D-C9E66CC0031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91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7031-45D4-4926-932E-6F44239CD5BE}" type="datetime1">
              <a:rPr lang="sv-SE" smtClean="0"/>
              <a:t>2014-05-07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99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7469-0E63-45AD-82AB-6878B61403D7}" type="datetime1">
              <a:rPr lang="sv-SE" smtClean="0"/>
              <a:t>2014-05-07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683568" y="211137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 userDrawn="1"/>
        </p:nvSpPr>
        <p:spPr>
          <a:xfrm>
            <a:off x="827584" y="211137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2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683568" y="162880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/>
          <p:cNvSpPr txBox="1"/>
          <p:nvPr userDrawn="1"/>
        </p:nvSpPr>
        <p:spPr>
          <a:xfrm>
            <a:off x="827584" y="162880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1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83568" y="306896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27584" y="306896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4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683568" y="258639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27584" y="258639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3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654939" y="405558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/>
          <p:cNvSpPr txBox="1"/>
          <p:nvPr userDrawn="1"/>
        </p:nvSpPr>
        <p:spPr>
          <a:xfrm>
            <a:off x="798955" y="405558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6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654939" y="357301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98955" y="357301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5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 userDrawn="1"/>
        </p:nvSpPr>
        <p:spPr>
          <a:xfrm>
            <a:off x="654939" y="501317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98955" y="501317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8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 userDrawn="1"/>
        </p:nvSpPr>
        <p:spPr>
          <a:xfrm>
            <a:off x="654939" y="453060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TextBox 20"/>
          <p:cNvSpPr txBox="1"/>
          <p:nvPr userDrawn="1"/>
        </p:nvSpPr>
        <p:spPr>
          <a:xfrm>
            <a:off x="798955" y="453060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7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74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D373-B218-4ABB-A23B-B4E288587143}" type="datetime1">
              <a:rPr lang="sv-SE" smtClean="0"/>
              <a:t>2014-05-07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73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F3B4-786D-4A21-8A4B-CB2908F0DF2A}" type="datetime1">
              <a:rPr lang="sv-SE" smtClean="0"/>
              <a:t>2014-05-07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1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1F8D-F9AE-40A4-9E3F-8179E4F6EB7F}" type="datetime1">
              <a:rPr lang="sv-SE" smtClean="0"/>
              <a:t>2014-05-07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jayw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0100" y="2428868"/>
            <a:ext cx="7006760" cy="194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17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385762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A5A2-2229-4195-B779-AC8887551CA9}" type="datetime1">
              <a:rPr lang="sv-SE" smtClean="0"/>
              <a:t>2014-05-07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71934" y="274638"/>
            <a:ext cx="4614866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71938" y="1571643"/>
            <a:ext cx="4643437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1" name="Picture 10" descr="jay_sideview.wmf"/>
          <p:cNvPicPr>
            <a:picLocks noChangeAspect="1"/>
          </p:cNvPicPr>
          <p:nvPr userDrawn="1"/>
        </p:nvPicPr>
        <p:blipFill>
          <a:blip r:embed="rId2" cstate="print">
            <a:lum bright="-10000" contrast="-20000"/>
          </a:blip>
          <a:stretch>
            <a:fillRect/>
          </a:stretch>
        </p:blipFill>
        <p:spPr>
          <a:xfrm rot="1477427">
            <a:off x="-3105481" y="-111158"/>
            <a:ext cx="6716546" cy="62961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7938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EC91-18F0-438E-82D6-612BE058332E}" type="datetime1">
              <a:rPr lang="sv-SE" smtClean="0"/>
              <a:t>2014-05-07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82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8BB7-FDC7-44CE-A088-E22F788EE23C}" type="datetime1">
              <a:rPr lang="sv-SE" smtClean="0"/>
              <a:t>2014-05-07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9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6DF-F95C-4D95-BC06-A14C6431D141}" type="datetime1">
              <a:rPr lang="sv-SE" smtClean="0"/>
              <a:t>2014-05-07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210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00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9640" y="621508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2D359-8E67-4AAC-A073-790C6B99EA2E}" type="datetime1">
              <a:rPr lang="sv-SE" smtClean="0"/>
              <a:t>2014-05-07</a:t>
            </a:fld>
            <a:endParaRPr lang="en-US"/>
          </a:p>
        </p:txBody>
      </p:sp>
      <p:pic>
        <p:nvPicPr>
          <p:cNvPr id="9" name="Picture 8" descr="jayway_rgb.wmf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58016" y="6185770"/>
            <a:ext cx="1905048" cy="529378"/>
          </a:xfrm>
          <a:prstGeom prst="rect">
            <a:avLst/>
          </a:prstGeom>
        </p:spPr>
      </p:pic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438136" y="6215082"/>
            <a:ext cx="347650" cy="365125"/>
          </a:xfrm>
          <a:prstGeom prst="ellipse">
            <a:avLst/>
          </a:prstGeom>
          <a:solidFill>
            <a:schemeClr val="accent2"/>
          </a:solidFill>
        </p:spPr>
        <p:txBody>
          <a:bodyPr vert="horz" wrap="none" lIns="36000" tIns="36000" rIns="36000" bIns="36000" rtlCol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099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mtClean="0"/>
              <a:t>Bonus </a:t>
            </a:r>
            <a:r>
              <a:rPr lang="en-GB" smtClean="0"/>
              <a:t>lab</a:t>
            </a:r>
            <a:r>
              <a:rPr lang="sv-SE" smtClean="0"/>
              <a:t> 1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772816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Examine how we test universal 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18496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33910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Bonus </a:t>
            </a:r>
            <a:r>
              <a:rPr lang="sv-SE" dirty="0" err="1" smtClean="0"/>
              <a:t>lab</a:t>
            </a:r>
            <a:r>
              <a:rPr lang="sv-SE" dirty="0" smtClean="0"/>
              <a:t> 2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700808"/>
            <a:ext cx="656269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Examine the different controls available and how they differ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Hub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AppBar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ListView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Flyouts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Examine the controls that are platform specific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SearchBox</a:t>
            </a:r>
            <a:r>
              <a:rPr lang="en-GB" dirty="0" smtClean="0"/>
              <a:t> (Win)</a:t>
            </a:r>
            <a:r>
              <a:rPr lang="en-GB" dirty="0"/>
              <a:t>	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SettingsFlyout</a:t>
            </a:r>
            <a:r>
              <a:rPr lang="en-GB" dirty="0" smtClean="0"/>
              <a:t> (Win)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AutoSuggestBox</a:t>
            </a:r>
            <a:r>
              <a:rPr lang="en-GB" dirty="0" smtClean="0"/>
              <a:t> (</a:t>
            </a:r>
            <a:r>
              <a:rPr lang="en-GB" dirty="0" err="1" smtClean="0"/>
              <a:t>Wp</a:t>
            </a:r>
            <a:r>
              <a:rPr lang="en-GB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ContentDialog</a:t>
            </a:r>
            <a:r>
              <a:rPr lang="en-GB" dirty="0" smtClean="0"/>
              <a:t> (</a:t>
            </a:r>
            <a:r>
              <a:rPr lang="en-GB" dirty="0" err="1" smtClean="0"/>
              <a:t>Wp</a:t>
            </a:r>
            <a:r>
              <a:rPr lang="en-GB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System Chrome (</a:t>
            </a:r>
            <a:r>
              <a:rPr lang="en-GB" dirty="0" err="1" smtClean="0"/>
              <a:t>Wp</a:t>
            </a:r>
            <a:r>
              <a:rPr lang="en-GB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16080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2972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Before universal app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844824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Platform specific solutions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No way to share </a:t>
            </a:r>
            <a:r>
              <a:rPr lang="en-GB" dirty="0" err="1" smtClean="0"/>
              <a:t>xaml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Shared domain with PCL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9047044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With universal app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700808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One solution for both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Easy to share </a:t>
            </a:r>
            <a:r>
              <a:rPr lang="en-GB" dirty="0" err="1" smtClean="0"/>
              <a:t>xaml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Easy to share domain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Possible to still have platform independent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Not limited to the </a:t>
            </a:r>
            <a:r>
              <a:rPr lang="en-GB" dirty="0" err="1" smtClean="0"/>
              <a:t>.Net</a:t>
            </a:r>
            <a:r>
              <a:rPr lang="en-GB" dirty="0" smtClean="0"/>
              <a:t> subset PCL offered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60095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Controls in </a:t>
            </a:r>
            <a:r>
              <a:rPr lang="en-GB" dirty="0" err="1" smtClean="0"/>
              <a:t>sdk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916832"/>
            <a:ext cx="49446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Exactly same API and behaviour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StackPanel</a:t>
            </a:r>
            <a:r>
              <a:rPr lang="en-GB" dirty="0" smtClean="0"/>
              <a:t>, Grid, Button, </a:t>
            </a:r>
            <a:r>
              <a:rPr lang="en-GB" dirty="0" err="1" smtClean="0"/>
              <a:t>TextBlock</a:t>
            </a:r>
            <a:r>
              <a:rPr lang="en-GB" dirty="0" smtClean="0"/>
              <a:t> </a:t>
            </a:r>
            <a:r>
              <a:rPr lang="en-GB" dirty="0" err="1" smtClean="0"/>
              <a:t>etc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Same API but different behaviour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Hub, </a:t>
            </a:r>
            <a:r>
              <a:rPr lang="en-GB" dirty="0" err="1" smtClean="0"/>
              <a:t>AppBar</a:t>
            </a:r>
            <a:r>
              <a:rPr lang="en-GB" dirty="0" smtClean="0"/>
              <a:t>, </a:t>
            </a:r>
            <a:r>
              <a:rPr lang="en-GB" dirty="0" err="1" smtClean="0"/>
              <a:t>Flyouts</a:t>
            </a:r>
            <a:r>
              <a:rPr lang="en-GB" dirty="0" smtClean="0"/>
              <a:t>, List Pickers </a:t>
            </a:r>
            <a:r>
              <a:rPr lang="en-GB" dirty="0" err="1" smtClean="0"/>
              <a:t>etc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Platform specific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SearchBox</a:t>
            </a:r>
            <a:r>
              <a:rPr lang="en-GB" dirty="0" smtClean="0"/>
              <a:t> (Win), Pivot (</a:t>
            </a:r>
            <a:r>
              <a:rPr lang="en-GB" dirty="0" err="1" smtClean="0"/>
              <a:t>Wp</a:t>
            </a:r>
            <a:r>
              <a:rPr lang="en-GB" dirty="0" smtClean="0"/>
              <a:t>) </a:t>
            </a:r>
            <a:r>
              <a:rPr lang="en-GB" dirty="0" err="1" smtClean="0"/>
              <a:t>etc</a:t>
            </a:r>
            <a:endParaRPr lang="en-GB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769294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</a:t>
            </a:r>
            <a:r>
              <a:rPr lang="en-GB" dirty="0" err="1" smtClean="0"/>
              <a:t>usercontrol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988840"/>
            <a:ext cx="69493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Same </a:t>
            </a:r>
            <a:r>
              <a:rPr lang="en-GB" dirty="0" err="1" smtClean="0"/>
              <a:t>usercontrol</a:t>
            </a:r>
            <a:r>
              <a:rPr lang="en-GB" dirty="0" smtClean="0"/>
              <a:t> in both projects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Easy platform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Duplicated </a:t>
            </a:r>
            <a:r>
              <a:rPr lang="en-GB" dirty="0" err="1" smtClean="0"/>
              <a:t>xaml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Usercontrol</a:t>
            </a:r>
            <a:r>
              <a:rPr lang="en-GB" dirty="0" smtClean="0"/>
              <a:t> in shared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Potentially messy </a:t>
            </a:r>
            <a:r>
              <a:rPr lang="en-GB" dirty="0" err="1" smtClean="0"/>
              <a:t>xaml</a:t>
            </a:r>
            <a:r>
              <a:rPr lang="en-GB" dirty="0" smtClean="0"/>
              <a:t> or code behind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Specific platform control with #if WINDOWS_PHONE_APP</a:t>
            </a:r>
          </a:p>
          <a:p>
            <a:pPr lvl="1"/>
            <a:r>
              <a:rPr lang="en-GB" dirty="0" smtClean="0"/>
              <a:t>or #if WINDOWS_APP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Possible to use visual states</a:t>
            </a:r>
          </a:p>
        </p:txBody>
      </p:sp>
    </p:spTree>
    <p:extLst>
      <p:ext uri="{BB962C8B-B14F-4D97-AF65-F5344CB8AC3E}">
        <p14:creationId xmlns:p14="http://schemas.microsoft.com/office/powerpoint/2010/main" val="8944352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</a:t>
            </a:r>
            <a:r>
              <a:rPr lang="en-GB" dirty="0" err="1" smtClean="0"/>
              <a:t>viewmodel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2060848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Share </a:t>
            </a:r>
            <a:r>
              <a:rPr lang="en-GB" dirty="0" err="1" smtClean="0"/>
              <a:t>viewmodel</a:t>
            </a:r>
            <a:r>
              <a:rPr lang="en-GB" dirty="0" smtClean="0"/>
              <a:t>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Extend with partial</a:t>
            </a:r>
          </a:p>
        </p:txBody>
      </p:sp>
    </p:spTree>
    <p:extLst>
      <p:ext uri="{BB962C8B-B14F-4D97-AF65-F5344CB8AC3E}">
        <p14:creationId xmlns:p14="http://schemas.microsoft.com/office/powerpoint/2010/main" val="321313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Lab1 – </a:t>
            </a:r>
            <a:r>
              <a:rPr lang="sv-SE" dirty="0" err="1" smtClean="0"/>
              <a:t>two</a:t>
            </a:r>
            <a:r>
              <a:rPr lang="sv-SE" dirty="0" smtClean="0"/>
              <a:t> </a:t>
            </a:r>
            <a:r>
              <a:rPr lang="sv-SE" dirty="0" err="1" smtClean="0"/>
              <a:t>usercontrols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1403648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844824"/>
            <a:ext cx="64940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Extract </a:t>
            </a:r>
            <a:r>
              <a:rPr lang="en-US" dirty="0" err="1"/>
              <a:t>MainPage.xaml</a:t>
            </a:r>
            <a:r>
              <a:rPr lang="en-US" dirty="0"/>
              <a:t> contents into a </a:t>
            </a:r>
            <a:r>
              <a:rPr lang="en-US" dirty="0" err="1"/>
              <a:t>usercontrol</a:t>
            </a:r>
            <a:r>
              <a:rPr lang="en-US" dirty="0"/>
              <a:t> in both </a:t>
            </a:r>
            <a:br>
              <a:rPr lang="en-US" dirty="0"/>
            </a:br>
            <a:r>
              <a:rPr lang="en-US" dirty="0" smtClean="0"/>
              <a:t>Win </a:t>
            </a:r>
            <a:r>
              <a:rPr lang="en-US" dirty="0"/>
              <a:t>and Wp8.1 with the same name.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Remove </a:t>
            </a:r>
            <a:r>
              <a:rPr lang="en-US" dirty="0" err="1"/>
              <a:t>MainPage.xaml</a:t>
            </a:r>
            <a:r>
              <a:rPr lang="en-US" dirty="0"/>
              <a:t> from the platform projects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 </a:t>
            </a:r>
            <a:r>
              <a:rPr lang="en-US" dirty="0"/>
              <a:t>a </a:t>
            </a:r>
            <a:r>
              <a:rPr lang="en-US" dirty="0" err="1"/>
              <a:t>MainPage.xaml</a:t>
            </a:r>
            <a:r>
              <a:rPr lang="en-US" dirty="0"/>
              <a:t> in the shared project.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the </a:t>
            </a:r>
            <a:r>
              <a:rPr lang="en-US" dirty="0" err="1"/>
              <a:t>usercontrol</a:t>
            </a:r>
            <a:r>
              <a:rPr lang="en-US" dirty="0"/>
              <a:t> to the new </a:t>
            </a:r>
            <a:r>
              <a:rPr lang="en-US" dirty="0" err="1"/>
              <a:t>MainPage</a:t>
            </a:r>
            <a:r>
              <a:rPr lang="en-US" dirty="0"/>
              <a:t> and run.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a partial </a:t>
            </a:r>
            <a:r>
              <a:rPr lang="en-US" dirty="0" err="1"/>
              <a:t>ItemVM</a:t>
            </a:r>
            <a:r>
              <a:rPr lang="en-US" dirty="0"/>
              <a:t> in the Windows project and add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new </a:t>
            </a:r>
            <a:r>
              <a:rPr lang="en-US" dirty="0" err="1"/>
              <a:t>RelayCommand</a:t>
            </a:r>
            <a:r>
              <a:rPr lang="en-US" dirty="0"/>
              <a:t> bound to a new button in the </a:t>
            </a:r>
            <a:r>
              <a:rPr lang="en-US" dirty="0" err="1"/>
              <a:t>xaml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Play </a:t>
            </a:r>
            <a:r>
              <a:rPr lang="en-US" dirty="0"/>
              <a:t>around with and do some changes.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98140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Lab2 – </a:t>
            </a:r>
            <a:r>
              <a:rPr lang="sv-SE" dirty="0" err="1" smtClean="0"/>
              <a:t>shared</a:t>
            </a:r>
            <a:r>
              <a:rPr lang="sv-SE" dirty="0" smtClean="0"/>
              <a:t> </a:t>
            </a:r>
            <a:r>
              <a:rPr lang="sv-SE" dirty="0" err="1" smtClean="0"/>
              <a:t>usercontrol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1700808"/>
            <a:ext cx="76482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a new </a:t>
            </a:r>
            <a:r>
              <a:rPr lang="en-US" dirty="0" err="1"/>
              <a:t>Usercontrol</a:t>
            </a:r>
            <a:r>
              <a:rPr lang="en-US" dirty="0"/>
              <a:t> to the shared project.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Copy </a:t>
            </a:r>
            <a:r>
              <a:rPr lang="en-US" dirty="0"/>
              <a:t>the </a:t>
            </a:r>
            <a:r>
              <a:rPr lang="en-US" dirty="0" err="1"/>
              <a:t>xaml</a:t>
            </a:r>
            <a:r>
              <a:rPr lang="en-US" dirty="0"/>
              <a:t> from the other controls and set the grid to collapsed.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a #if to check if Phone or Desktop and set one grid to visible.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Try </a:t>
            </a:r>
            <a:r>
              <a:rPr lang="en-US" dirty="0"/>
              <a:t>to create the layout in code behind.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Play </a:t>
            </a:r>
            <a:r>
              <a:rPr lang="en-US" dirty="0"/>
              <a:t>around with and do some changes.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337865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80973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yway_profile_powerpoint">
  <a:themeElements>
    <a:clrScheme name="Jayway Profile">
      <a:dk1>
        <a:srgbClr val="FFFFFF"/>
      </a:dk1>
      <a:lt1>
        <a:srgbClr val="000000"/>
      </a:lt1>
      <a:dk2>
        <a:srgbClr val="000000"/>
      </a:dk2>
      <a:lt2>
        <a:srgbClr val="4FB4E2"/>
      </a:lt2>
      <a:accent1>
        <a:srgbClr val="7F9035"/>
      </a:accent1>
      <a:accent2>
        <a:srgbClr val="B2C548"/>
      </a:accent2>
      <a:accent3>
        <a:srgbClr val="DCE158"/>
      </a:accent3>
      <a:accent4>
        <a:srgbClr val="EA9738"/>
      </a:accent4>
      <a:accent5>
        <a:srgbClr val="F6C800"/>
      </a:accent5>
      <a:accent6>
        <a:srgbClr val="FFD975"/>
      </a:accent6>
      <a:hlink>
        <a:srgbClr val="B2C548"/>
      </a:hlink>
      <a:folHlink>
        <a:srgbClr val="DCE158"/>
      </a:folHlink>
    </a:clrScheme>
    <a:fontScheme name="Jayway Profile">
      <a:majorFont>
        <a:latin typeface="Georgia"/>
        <a:ea typeface=""/>
        <a:cs typeface="Georgia"/>
      </a:majorFont>
      <a:minorFont>
        <a:latin typeface="Arial"/>
        <a:ea typeface=""/>
        <a:cs typeface=""/>
      </a:minorFont>
    </a:fontScheme>
    <a:fmtScheme name="Jayway Profil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alpha val="100000"/>
              </a:schemeClr>
            </a:gs>
            <a:gs pos="100000">
              <a:schemeClr val="phClr">
                <a:tint val="80000"/>
                <a:shade val="10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83000">
              <a:schemeClr val="phClr">
                <a:tint val="70000"/>
                <a:shade val="100000"/>
                <a:alpha val="100000"/>
              </a:schemeClr>
            </a:gs>
          </a:gsLst>
          <a:lin ang="5400000" scaled="1"/>
        </a:gradFill>
      </a:fillStyleLst>
      <a:lnStyleLst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Jayway 2010-01-20</Template>
  <TotalTime>418</TotalTime>
  <Words>249</Words>
  <Application>Microsoft Office PowerPoint</Application>
  <PresentationFormat>On-screen Show (4:3)</PresentationFormat>
  <Paragraphs>60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Georgia</vt:lpstr>
      <vt:lpstr>jayway_profile_powerpoint</vt:lpstr>
      <vt:lpstr>PowerPoint Presentation</vt:lpstr>
      <vt:lpstr>Before universal app</vt:lpstr>
      <vt:lpstr>With universal app</vt:lpstr>
      <vt:lpstr>Controls in sdk</vt:lpstr>
      <vt:lpstr>Shared usercontrol</vt:lpstr>
      <vt:lpstr>Shared viewmodel</vt:lpstr>
      <vt:lpstr>Lab1 – two usercontrols</vt:lpstr>
      <vt:lpstr>Lab2 – shared usercontrol</vt:lpstr>
      <vt:lpstr>Discussion</vt:lpstr>
      <vt:lpstr>Bonus lab 1</vt:lpstr>
      <vt:lpstr>Discussion</vt:lpstr>
      <vt:lpstr>Bonus lab 2</vt:lpstr>
      <vt:lpstr>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Persson</dc:creator>
  <cp:keywords>Jayway</cp:keywords>
  <cp:lastModifiedBy>Alexander Persson</cp:lastModifiedBy>
  <cp:revision>17</cp:revision>
  <dcterms:created xsi:type="dcterms:W3CDTF">2014-05-05T07:57:03Z</dcterms:created>
  <dcterms:modified xsi:type="dcterms:W3CDTF">2014-05-07T08:22:00Z</dcterms:modified>
</cp:coreProperties>
</file>