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5" autoAdjust="0"/>
  </p:normalViewPr>
  <p:slideViewPr>
    <p:cSldViewPr>
      <p:cViewPr varScale="1">
        <p:scale>
          <a:sx n="89" d="100"/>
          <a:sy n="89" d="100"/>
        </p:scale>
        <p:origin x="126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2014-05-05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2014-05-05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2014-05-05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2014-05-05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2014-05-05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2014-05-05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2014-05-05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2014-05-05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2014-05-05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2014-05-05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Before universal app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Platform specific solutions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 way to share </a:t>
            </a:r>
            <a:r>
              <a:rPr lang="en-GB" dirty="0" err="1" smtClean="0"/>
              <a:t>xaml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Shared domain with PCL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04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universal app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One solution for both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to share </a:t>
            </a:r>
            <a:r>
              <a:rPr lang="en-GB" dirty="0" err="1" smtClean="0"/>
              <a:t>xaml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to share domain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Possible to still have platform independent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 limited to the </a:t>
            </a:r>
            <a:r>
              <a:rPr lang="en-GB" dirty="0" err="1" smtClean="0"/>
              <a:t>.Net</a:t>
            </a:r>
            <a:r>
              <a:rPr lang="en-GB" dirty="0" smtClean="0"/>
              <a:t> subset PCL offered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Controls in </a:t>
            </a:r>
            <a:r>
              <a:rPr lang="en-GB" dirty="0" err="1" smtClean="0"/>
              <a:t>sdk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16832"/>
            <a:ext cx="4944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Exactly same API and behaviour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StackPanel</a:t>
            </a:r>
            <a:r>
              <a:rPr lang="en-GB" dirty="0" smtClean="0"/>
              <a:t>, Grid, Button, </a:t>
            </a:r>
            <a:r>
              <a:rPr lang="en-GB" dirty="0" err="1" smtClean="0"/>
              <a:t>TextBlock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Same API but different behaviour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Hub, </a:t>
            </a:r>
            <a:r>
              <a:rPr lang="en-GB" dirty="0" err="1" smtClean="0"/>
              <a:t>AppBar</a:t>
            </a:r>
            <a:r>
              <a:rPr lang="en-GB" dirty="0" smtClean="0"/>
              <a:t>, </a:t>
            </a:r>
            <a:r>
              <a:rPr lang="en-GB" dirty="0" err="1" smtClean="0"/>
              <a:t>Flyouts</a:t>
            </a:r>
            <a:r>
              <a:rPr lang="en-GB" dirty="0" smtClean="0"/>
              <a:t>, List Pickers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Platform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SearchBox</a:t>
            </a:r>
            <a:r>
              <a:rPr lang="en-GB" dirty="0" smtClean="0"/>
              <a:t> (Win), Pivot (</a:t>
            </a:r>
            <a:r>
              <a:rPr lang="en-GB" dirty="0" err="1" smtClean="0"/>
              <a:t>Wp</a:t>
            </a:r>
            <a:r>
              <a:rPr lang="en-GB" dirty="0" smtClean="0"/>
              <a:t>) </a:t>
            </a:r>
            <a:r>
              <a:rPr lang="en-GB" dirty="0" err="1" smtClean="0"/>
              <a:t>etc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69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</a:t>
            </a:r>
            <a:r>
              <a:rPr lang="en-GB" dirty="0" err="1" smtClean="0"/>
              <a:t>usercontrol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88840"/>
            <a:ext cx="69493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Same </a:t>
            </a:r>
            <a:r>
              <a:rPr lang="en-GB" dirty="0" err="1" smtClean="0"/>
              <a:t>usercontrol</a:t>
            </a:r>
            <a:r>
              <a:rPr lang="en-GB" dirty="0" smtClean="0"/>
              <a:t> in both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platform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Duplicated </a:t>
            </a:r>
            <a:r>
              <a:rPr lang="en-GB" dirty="0" err="1" smtClean="0"/>
              <a:t>xaml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Usercontrol</a:t>
            </a:r>
            <a:r>
              <a:rPr lang="en-GB" dirty="0" smtClean="0"/>
              <a:t> in shared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Potentially messy </a:t>
            </a:r>
            <a:r>
              <a:rPr lang="en-GB" dirty="0" err="1" smtClean="0"/>
              <a:t>xaml</a:t>
            </a:r>
            <a:r>
              <a:rPr lang="en-GB" dirty="0" smtClean="0"/>
              <a:t> or code 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Specific platform control with #if WINDOWS_PHONE_APP</a:t>
            </a:r>
          </a:p>
          <a:p>
            <a:pPr lvl="1"/>
            <a:r>
              <a:rPr lang="en-GB" dirty="0" smtClean="0"/>
              <a:t>or #if WINDOWS_APP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Possible to use visual states</a:t>
            </a:r>
          </a:p>
        </p:txBody>
      </p:sp>
    </p:spTree>
    <p:extLst>
      <p:ext uri="{BB962C8B-B14F-4D97-AF65-F5344CB8AC3E}">
        <p14:creationId xmlns:p14="http://schemas.microsoft.com/office/powerpoint/2010/main" val="8944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</a:t>
            </a:r>
            <a:r>
              <a:rPr lang="en-GB" dirty="0" err="1" smtClean="0"/>
              <a:t>viewmodel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60848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Share </a:t>
            </a:r>
            <a:r>
              <a:rPr lang="en-GB" dirty="0" err="1" smtClean="0"/>
              <a:t>viewmodel</a:t>
            </a:r>
            <a:r>
              <a:rPr lang="en-GB" dirty="0" smtClean="0"/>
              <a:t>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Extend with partial</a:t>
            </a:r>
          </a:p>
        </p:txBody>
      </p:sp>
    </p:spTree>
    <p:extLst>
      <p:ext uri="{BB962C8B-B14F-4D97-AF65-F5344CB8AC3E}">
        <p14:creationId xmlns:p14="http://schemas.microsoft.com/office/powerpoint/2010/main" val="321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Lab1 –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usercontrols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64940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Extract </a:t>
            </a:r>
            <a:r>
              <a:rPr lang="en-US" dirty="0" err="1"/>
              <a:t>MainPage.xaml</a:t>
            </a:r>
            <a:r>
              <a:rPr lang="en-US" dirty="0"/>
              <a:t> contents into a </a:t>
            </a:r>
            <a:r>
              <a:rPr lang="en-US" dirty="0" err="1"/>
              <a:t>usercontrol</a:t>
            </a:r>
            <a:r>
              <a:rPr lang="en-US" dirty="0"/>
              <a:t> in both </a:t>
            </a:r>
            <a:br>
              <a:rPr lang="en-US" dirty="0"/>
            </a:br>
            <a:r>
              <a:rPr lang="en-US" dirty="0" smtClean="0"/>
              <a:t>Win </a:t>
            </a:r>
            <a:r>
              <a:rPr lang="en-US" dirty="0"/>
              <a:t>and Wp8.1 with the same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 err="1"/>
              <a:t>MainPage.xaml</a:t>
            </a:r>
            <a:r>
              <a:rPr lang="en-US" dirty="0"/>
              <a:t> from the platform projects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dirty="0"/>
              <a:t>a </a:t>
            </a:r>
            <a:r>
              <a:rPr lang="en-US" dirty="0" err="1"/>
              <a:t>MainPage.xaml</a:t>
            </a:r>
            <a:r>
              <a:rPr lang="en-US" dirty="0"/>
              <a:t> in the shared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 err="1"/>
              <a:t>usercontrol</a:t>
            </a:r>
            <a:r>
              <a:rPr lang="en-US" dirty="0"/>
              <a:t> to the new </a:t>
            </a:r>
            <a:r>
              <a:rPr lang="en-US" dirty="0" err="1"/>
              <a:t>MainPage</a:t>
            </a:r>
            <a:r>
              <a:rPr lang="en-US" dirty="0"/>
              <a:t> and run.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partial </a:t>
            </a:r>
            <a:r>
              <a:rPr lang="en-US" dirty="0" err="1"/>
              <a:t>ItemVM</a:t>
            </a:r>
            <a:r>
              <a:rPr lang="en-US" dirty="0"/>
              <a:t> in the Windows project and add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</a:t>
            </a:r>
            <a:r>
              <a:rPr lang="en-US" dirty="0" err="1"/>
              <a:t>RelayCommand</a:t>
            </a:r>
            <a:r>
              <a:rPr lang="en-US" dirty="0"/>
              <a:t> bound to a new button in the </a:t>
            </a:r>
            <a:r>
              <a:rPr lang="en-US" dirty="0" err="1"/>
              <a:t>xaml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Play </a:t>
            </a:r>
            <a:r>
              <a:rPr lang="en-US" dirty="0"/>
              <a:t>around with and do some changes.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8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Lab2 – </a:t>
            </a:r>
            <a:r>
              <a:rPr lang="sv-SE" dirty="0" err="1" smtClean="0"/>
              <a:t>shared</a:t>
            </a:r>
            <a:r>
              <a:rPr lang="sv-SE" dirty="0" smtClean="0"/>
              <a:t> </a:t>
            </a:r>
            <a:r>
              <a:rPr lang="sv-SE" dirty="0" err="1" smtClean="0"/>
              <a:t>usercontrol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700808"/>
            <a:ext cx="7648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new </a:t>
            </a:r>
            <a:r>
              <a:rPr lang="en-US" dirty="0" err="1"/>
              <a:t>Usercontrol</a:t>
            </a:r>
            <a:r>
              <a:rPr lang="en-US" dirty="0"/>
              <a:t> to the shared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</a:t>
            </a:r>
            <a:r>
              <a:rPr lang="en-US" dirty="0"/>
              <a:t>the </a:t>
            </a:r>
            <a:r>
              <a:rPr lang="en-US" dirty="0" err="1"/>
              <a:t>xaml</a:t>
            </a:r>
            <a:r>
              <a:rPr lang="en-US" dirty="0"/>
              <a:t> from the other controls and set the grid to collapsed.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#if to check if Phone or Desktop and set one grid to visible.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Try </a:t>
            </a:r>
            <a:r>
              <a:rPr lang="en-US" dirty="0"/>
              <a:t>to create the layout in code behind.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Play </a:t>
            </a:r>
            <a:r>
              <a:rPr lang="en-US" dirty="0"/>
              <a:t>around with and do some changes.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37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0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335</TotalTime>
  <Words>210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jayway_profile_powerpoint</vt:lpstr>
      <vt:lpstr>PowerPoint Presentation</vt:lpstr>
      <vt:lpstr>Before universal app</vt:lpstr>
      <vt:lpstr>With universal app</vt:lpstr>
      <vt:lpstr>Controls in sdk</vt:lpstr>
      <vt:lpstr>Shared usercontrol</vt:lpstr>
      <vt:lpstr>Shared viewmodel</vt:lpstr>
      <vt:lpstr>Lab1 – two usercontrols</vt:lpstr>
      <vt:lpstr>Lab2 – shared usercontrol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Persson</dc:creator>
  <cp:keywords>Jayway</cp:keywords>
  <cp:lastModifiedBy>Alexander Persson</cp:lastModifiedBy>
  <cp:revision>12</cp:revision>
  <dcterms:created xsi:type="dcterms:W3CDTF">2014-05-05T07:57:03Z</dcterms:created>
  <dcterms:modified xsi:type="dcterms:W3CDTF">2014-05-05T14:22:28Z</dcterms:modified>
</cp:coreProperties>
</file>