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65" r:id="rId4"/>
    <p:sldId id="270" r:id="rId5"/>
    <p:sldId id="272" r:id="rId6"/>
    <p:sldId id="273" r:id="rId7"/>
    <p:sldId id="284" r:id="rId8"/>
    <p:sldId id="286" r:id="rId9"/>
    <p:sldId id="292" r:id="rId10"/>
    <p:sldId id="294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Romanenko" initials="A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4"/>
    <p:restoredTop sz="94614"/>
  </p:normalViewPr>
  <p:slideViewPr>
    <p:cSldViewPr>
      <p:cViewPr varScale="1">
        <p:scale>
          <a:sx n="149" d="100"/>
          <a:sy n="149" d="100"/>
        </p:scale>
        <p:origin x="1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y2.0\Documents\IC-BA\Big%20data%20in%20finance\Group%20Assignment%202\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y2.0\Documents\IC-BA\Big%20data%20in%20finance\Group%20Assignment%202\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icnas1.cc.ic.ac.uk\ar6316\trading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icnas1.cc.ic.ac.uk\ar6316\trading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icnas1.cc.ic.ac.uk\ar6316\trading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icnas1.cc.ic.ac.uk\ar6316\trading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icnas1.cc.ic.ac.uk\ar6316\trading%20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icnas1.cc.ic.ac.uk\ar6316\trading%20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Sheet2!$K$1</c:f>
              <c:strCache>
                <c:ptCount val="1"/>
                <c:pt idx="0">
                  <c:v>AUD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Sheet2!$A$2:$A$233</c:f>
              <c:numCache>
                <c:formatCode>General</c:formatCode>
                <c:ptCount val="232"/>
                <c:pt idx="0">
                  <c:v>199102</c:v>
                </c:pt>
                <c:pt idx="1">
                  <c:v>199103</c:v>
                </c:pt>
                <c:pt idx="2">
                  <c:v>199104</c:v>
                </c:pt>
                <c:pt idx="3">
                  <c:v>199105</c:v>
                </c:pt>
                <c:pt idx="4">
                  <c:v>199106</c:v>
                </c:pt>
                <c:pt idx="5">
                  <c:v>199107</c:v>
                </c:pt>
                <c:pt idx="6">
                  <c:v>199108</c:v>
                </c:pt>
                <c:pt idx="7">
                  <c:v>199109</c:v>
                </c:pt>
                <c:pt idx="8">
                  <c:v>199110</c:v>
                </c:pt>
                <c:pt idx="9">
                  <c:v>199111</c:v>
                </c:pt>
                <c:pt idx="10">
                  <c:v>199112</c:v>
                </c:pt>
                <c:pt idx="11">
                  <c:v>199201</c:v>
                </c:pt>
                <c:pt idx="12">
                  <c:v>199202</c:v>
                </c:pt>
                <c:pt idx="13">
                  <c:v>199203</c:v>
                </c:pt>
                <c:pt idx="14">
                  <c:v>199204</c:v>
                </c:pt>
                <c:pt idx="15">
                  <c:v>199205</c:v>
                </c:pt>
                <c:pt idx="16">
                  <c:v>199206</c:v>
                </c:pt>
                <c:pt idx="17">
                  <c:v>199207</c:v>
                </c:pt>
                <c:pt idx="18">
                  <c:v>199208</c:v>
                </c:pt>
                <c:pt idx="19">
                  <c:v>199209</c:v>
                </c:pt>
                <c:pt idx="20">
                  <c:v>199210</c:v>
                </c:pt>
                <c:pt idx="21">
                  <c:v>199211</c:v>
                </c:pt>
                <c:pt idx="22">
                  <c:v>199212</c:v>
                </c:pt>
                <c:pt idx="23">
                  <c:v>199301</c:v>
                </c:pt>
                <c:pt idx="24">
                  <c:v>199302</c:v>
                </c:pt>
                <c:pt idx="25">
                  <c:v>199303</c:v>
                </c:pt>
                <c:pt idx="26">
                  <c:v>199304</c:v>
                </c:pt>
                <c:pt idx="27">
                  <c:v>199305</c:v>
                </c:pt>
                <c:pt idx="28">
                  <c:v>199306</c:v>
                </c:pt>
                <c:pt idx="29">
                  <c:v>199307</c:v>
                </c:pt>
                <c:pt idx="30">
                  <c:v>199308</c:v>
                </c:pt>
                <c:pt idx="31">
                  <c:v>199309</c:v>
                </c:pt>
                <c:pt idx="32">
                  <c:v>199310</c:v>
                </c:pt>
                <c:pt idx="33">
                  <c:v>199311</c:v>
                </c:pt>
                <c:pt idx="34">
                  <c:v>199312</c:v>
                </c:pt>
                <c:pt idx="35">
                  <c:v>199401</c:v>
                </c:pt>
                <c:pt idx="36">
                  <c:v>199402</c:v>
                </c:pt>
                <c:pt idx="37">
                  <c:v>199403</c:v>
                </c:pt>
                <c:pt idx="38">
                  <c:v>199404</c:v>
                </c:pt>
                <c:pt idx="39">
                  <c:v>199405</c:v>
                </c:pt>
                <c:pt idx="40">
                  <c:v>199406</c:v>
                </c:pt>
                <c:pt idx="41">
                  <c:v>199407</c:v>
                </c:pt>
                <c:pt idx="42">
                  <c:v>199408</c:v>
                </c:pt>
                <c:pt idx="43">
                  <c:v>199409</c:v>
                </c:pt>
                <c:pt idx="44">
                  <c:v>199410</c:v>
                </c:pt>
                <c:pt idx="45">
                  <c:v>199411</c:v>
                </c:pt>
                <c:pt idx="46">
                  <c:v>199412</c:v>
                </c:pt>
                <c:pt idx="47">
                  <c:v>199501</c:v>
                </c:pt>
                <c:pt idx="48">
                  <c:v>199502</c:v>
                </c:pt>
                <c:pt idx="49">
                  <c:v>199503</c:v>
                </c:pt>
                <c:pt idx="50">
                  <c:v>199504</c:v>
                </c:pt>
                <c:pt idx="51">
                  <c:v>199505</c:v>
                </c:pt>
                <c:pt idx="52">
                  <c:v>199506</c:v>
                </c:pt>
                <c:pt idx="53">
                  <c:v>199507</c:v>
                </c:pt>
                <c:pt idx="54">
                  <c:v>199508</c:v>
                </c:pt>
                <c:pt idx="55">
                  <c:v>199509</c:v>
                </c:pt>
                <c:pt idx="56">
                  <c:v>199510</c:v>
                </c:pt>
                <c:pt idx="57">
                  <c:v>199511</c:v>
                </c:pt>
                <c:pt idx="58">
                  <c:v>199512</c:v>
                </c:pt>
                <c:pt idx="59">
                  <c:v>199601</c:v>
                </c:pt>
                <c:pt idx="60">
                  <c:v>199602</c:v>
                </c:pt>
                <c:pt idx="61">
                  <c:v>199603</c:v>
                </c:pt>
                <c:pt idx="62">
                  <c:v>199604</c:v>
                </c:pt>
                <c:pt idx="63">
                  <c:v>199605</c:v>
                </c:pt>
                <c:pt idx="64">
                  <c:v>199606</c:v>
                </c:pt>
                <c:pt idx="65">
                  <c:v>199607</c:v>
                </c:pt>
                <c:pt idx="66">
                  <c:v>199608</c:v>
                </c:pt>
                <c:pt idx="67">
                  <c:v>199609</c:v>
                </c:pt>
                <c:pt idx="68">
                  <c:v>199610</c:v>
                </c:pt>
                <c:pt idx="69">
                  <c:v>199611</c:v>
                </c:pt>
                <c:pt idx="70">
                  <c:v>199612</c:v>
                </c:pt>
                <c:pt idx="71">
                  <c:v>199701</c:v>
                </c:pt>
                <c:pt idx="72">
                  <c:v>199702</c:v>
                </c:pt>
                <c:pt idx="73">
                  <c:v>199703</c:v>
                </c:pt>
                <c:pt idx="74">
                  <c:v>199704</c:v>
                </c:pt>
                <c:pt idx="75">
                  <c:v>199705</c:v>
                </c:pt>
                <c:pt idx="76">
                  <c:v>199706</c:v>
                </c:pt>
                <c:pt idx="77">
                  <c:v>199707</c:v>
                </c:pt>
                <c:pt idx="78">
                  <c:v>199708</c:v>
                </c:pt>
                <c:pt idx="79">
                  <c:v>199709</c:v>
                </c:pt>
                <c:pt idx="80">
                  <c:v>199710</c:v>
                </c:pt>
                <c:pt idx="81">
                  <c:v>199711</c:v>
                </c:pt>
                <c:pt idx="82">
                  <c:v>199712</c:v>
                </c:pt>
                <c:pt idx="83">
                  <c:v>199801</c:v>
                </c:pt>
                <c:pt idx="84">
                  <c:v>199802</c:v>
                </c:pt>
                <c:pt idx="85">
                  <c:v>199803</c:v>
                </c:pt>
                <c:pt idx="86">
                  <c:v>199804</c:v>
                </c:pt>
                <c:pt idx="87">
                  <c:v>199805</c:v>
                </c:pt>
                <c:pt idx="88">
                  <c:v>199806</c:v>
                </c:pt>
                <c:pt idx="89">
                  <c:v>199807</c:v>
                </c:pt>
                <c:pt idx="90">
                  <c:v>199808</c:v>
                </c:pt>
                <c:pt idx="91">
                  <c:v>199809</c:v>
                </c:pt>
                <c:pt idx="92">
                  <c:v>199810</c:v>
                </c:pt>
                <c:pt idx="93">
                  <c:v>199811</c:v>
                </c:pt>
                <c:pt idx="94">
                  <c:v>199812</c:v>
                </c:pt>
                <c:pt idx="95">
                  <c:v>199901</c:v>
                </c:pt>
                <c:pt idx="96">
                  <c:v>199902</c:v>
                </c:pt>
                <c:pt idx="97">
                  <c:v>199903</c:v>
                </c:pt>
                <c:pt idx="98">
                  <c:v>199904</c:v>
                </c:pt>
                <c:pt idx="99">
                  <c:v>199905</c:v>
                </c:pt>
                <c:pt idx="100">
                  <c:v>199906</c:v>
                </c:pt>
                <c:pt idx="101">
                  <c:v>199907</c:v>
                </c:pt>
                <c:pt idx="102">
                  <c:v>199908</c:v>
                </c:pt>
                <c:pt idx="103">
                  <c:v>199909</c:v>
                </c:pt>
                <c:pt idx="104">
                  <c:v>199910</c:v>
                </c:pt>
                <c:pt idx="105">
                  <c:v>199911</c:v>
                </c:pt>
                <c:pt idx="106">
                  <c:v>199912</c:v>
                </c:pt>
                <c:pt idx="107">
                  <c:v>200001</c:v>
                </c:pt>
                <c:pt idx="108">
                  <c:v>200002</c:v>
                </c:pt>
                <c:pt idx="109">
                  <c:v>200003</c:v>
                </c:pt>
                <c:pt idx="110">
                  <c:v>200004</c:v>
                </c:pt>
                <c:pt idx="111">
                  <c:v>200005</c:v>
                </c:pt>
                <c:pt idx="112">
                  <c:v>200006</c:v>
                </c:pt>
                <c:pt idx="113">
                  <c:v>200007</c:v>
                </c:pt>
                <c:pt idx="114">
                  <c:v>200008</c:v>
                </c:pt>
                <c:pt idx="115">
                  <c:v>200009</c:v>
                </c:pt>
                <c:pt idx="116">
                  <c:v>200010</c:v>
                </c:pt>
                <c:pt idx="117">
                  <c:v>200011</c:v>
                </c:pt>
                <c:pt idx="118">
                  <c:v>200012</c:v>
                </c:pt>
                <c:pt idx="119">
                  <c:v>200101</c:v>
                </c:pt>
                <c:pt idx="120">
                  <c:v>200102</c:v>
                </c:pt>
                <c:pt idx="121">
                  <c:v>200103</c:v>
                </c:pt>
                <c:pt idx="122">
                  <c:v>200104</c:v>
                </c:pt>
                <c:pt idx="123">
                  <c:v>200105</c:v>
                </c:pt>
                <c:pt idx="124">
                  <c:v>200106</c:v>
                </c:pt>
                <c:pt idx="125">
                  <c:v>200107</c:v>
                </c:pt>
                <c:pt idx="126">
                  <c:v>200108</c:v>
                </c:pt>
                <c:pt idx="127">
                  <c:v>200109</c:v>
                </c:pt>
                <c:pt idx="128">
                  <c:v>200110</c:v>
                </c:pt>
                <c:pt idx="129">
                  <c:v>200111</c:v>
                </c:pt>
                <c:pt idx="130">
                  <c:v>200112</c:v>
                </c:pt>
                <c:pt idx="131">
                  <c:v>200201</c:v>
                </c:pt>
                <c:pt idx="132">
                  <c:v>200202</c:v>
                </c:pt>
                <c:pt idx="133">
                  <c:v>200203</c:v>
                </c:pt>
                <c:pt idx="134">
                  <c:v>200204</c:v>
                </c:pt>
                <c:pt idx="135">
                  <c:v>200205</c:v>
                </c:pt>
                <c:pt idx="136">
                  <c:v>200206</c:v>
                </c:pt>
                <c:pt idx="137">
                  <c:v>200207</c:v>
                </c:pt>
                <c:pt idx="138">
                  <c:v>200208</c:v>
                </c:pt>
                <c:pt idx="139">
                  <c:v>200209</c:v>
                </c:pt>
                <c:pt idx="140">
                  <c:v>200210</c:v>
                </c:pt>
                <c:pt idx="141">
                  <c:v>200211</c:v>
                </c:pt>
                <c:pt idx="142">
                  <c:v>200212</c:v>
                </c:pt>
                <c:pt idx="143">
                  <c:v>200301</c:v>
                </c:pt>
                <c:pt idx="144">
                  <c:v>200302</c:v>
                </c:pt>
                <c:pt idx="145">
                  <c:v>200303</c:v>
                </c:pt>
                <c:pt idx="146">
                  <c:v>200304</c:v>
                </c:pt>
                <c:pt idx="147">
                  <c:v>200305</c:v>
                </c:pt>
                <c:pt idx="148">
                  <c:v>200306</c:v>
                </c:pt>
                <c:pt idx="149">
                  <c:v>200307</c:v>
                </c:pt>
                <c:pt idx="150">
                  <c:v>200308</c:v>
                </c:pt>
                <c:pt idx="151">
                  <c:v>200309</c:v>
                </c:pt>
                <c:pt idx="152">
                  <c:v>200310</c:v>
                </c:pt>
                <c:pt idx="153">
                  <c:v>200311</c:v>
                </c:pt>
                <c:pt idx="154">
                  <c:v>200312</c:v>
                </c:pt>
                <c:pt idx="155">
                  <c:v>200401</c:v>
                </c:pt>
                <c:pt idx="156">
                  <c:v>200402</c:v>
                </c:pt>
                <c:pt idx="157">
                  <c:v>200403</c:v>
                </c:pt>
                <c:pt idx="158">
                  <c:v>200404</c:v>
                </c:pt>
                <c:pt idx="159">
                  <c:v>200405</c:v>
                </c:pt>
                <c:pt idx="160">
                  <c:v>200406</c:v>
                </c:pt>
                <c:pt idx="161">
                  <c:v>200407</c:v>
                </c:pt>
                <c:pt idx="162">
                  <c:v>200408</c:v>
                </c:pt>
                <c:pt idx="163">
                  <c:v>200409</c:v>
                </c:pt>
                <c:pt idx="164">
                  <c:v>200410</c:v>
                </c:pt>
                <c:pt idx="165">
                  <c:v>200411</c:v>
                </c:pt>
                <c:pt idx="166">
                  <c:v>200412</c:v>
                </c:pt>
                <c:pt idx="167">
                  <c:v>200501</c:v>
                </c:pt>
                <c:pt idx="168">
                  <c:v>200502</c:v>
                </c:pt>
                <c:pt idx="169">
                  <c:v>200503</c:v>
                </c:pt>
                <c:pt idx="170">
                  <c:v>200504</c:v>
                </c:pt>
                <c:pt idx="171">
                  <c:v>200505</c:v>
                </c:pt>
                <c:pt idx="172">
                  <c:v>200506</c:v>
                </c:pt>
                <c:pt idx="173">
                  <c:v>200507</c:v>
                </c:pt>
                <c:pt idx="174">
                  <c:v>200508</c:v>
                </c:pt>
                <c:pt idx="175">
                  <c:v>200509</c:v>
                </c:pt>
                <c:pt idx="176">
                  <c:v>200510</c:v>
                </c:pt>
                <c:pt idx="177">
                  <c:v>200511</c:v>
                </c:pt>
                <c:pt idx="178">
                  <c:v>200512</c:v>
                </c:pt>
                <c:pt idx="179">
                  <c:v>200601</c:v>
                </c:pt>
                <c:pt idx="180">
                  <c:v>200602</c:v>
                </c:pt>
                <c:pt idx="181">
                  <c:v>200603</c:v>
                </c:pt>
                <c:pt idx="182">
                  <c:v>200604</c:v>
                </c:pt>
                <c:pt idx="183">
                  <c:v>200605</c:v>
                </c:pt>
                <c:pt idx="184">
                  <c:v>200606</c:v>
                </c:pt>
                <c:pt idx="185">
                  <c:v>200607</c:v>
                </c:pt>
                <c:pt idx="186">
                  <c:v>200608</c:v>
                </c:pt>
                <c:pt idx="187">
                  <c:v>200609</c:v>
                </c:pt>
                <c:pt idx="188">
                  <c:v>200610</c:v>
                </c:pt>
                <c:pt idx="189">
                  <c:v>200611</c:v>
                </c:pt>
                <c:pt idx="190">
                  <c:v>200612</c:v>
                </c:pt>
                <c:pt idx="191">
                  <c:v>200701</c:v>
                </c:pt>
                <c:pt idx="192">
                  <c:v>200702</c:v>
                </c:pt>
                <c:pt idx="193">
                  <c:v>200703</c:v>
                </c:pt>
                <c:pt idx="194">
                  <c:v>200704</c:v>
                </c:pt>
                <c:pt idx="195">
                  <c:v>200705</c:v>
                </c:pt>
                <c:pt idx="196">
                  <c:v>200706</c:v>
                </c:pt>
                <c:pt idx="197">
                  <c:v>200707</c:v>
                </c:pt>
                <c:pt idx="198">
                  <c:v>200708</c:v>
                </c:pt>
                <c:pt idx="199">
                  <c:v>200709</c:v>
                </c:pt>
                <c:pt idx="200">
                  <c:v>200710</c:v>
                </c:pt>
                <c:pt idx="201">
                  <c:v>200711</c:v>
                </c:pt>
                <c:pt idx="202">
                  <c:v>200712</c:v>
                </c:pt>
                <c:pt idx="203">
                  <c:v>200801</c:v>
                </c:pt>
                <c:pt idx="204">
                  <c:v>200802</c:v>
                </c:pt>
                <c:pt idx="205">
                  <c:v>200803</c:v>
                </c:pt>
                <c:pt idx="206">
                  <c:v>200804</c:v>
                </c:pt>
                <c:pt idx="207">
                  <c:v>200805</c:v>
                </c:pt>
                <c:pt idx="208">
                  <c:v>200806</c:v>
                </c:pt>
                <c:pt idx="209">
                  <c:v>200807</c:v>
                </c:pt>
                <c:pt idx="210">
                  <c:v>200808</c:v>
                </c:pt>
                <c:pt idx="211">
                  <c:v>200809</c:v>
                </c:pt>
                <c:pt idx="212">
                  <c:v>200810</c:v>
                </c:pt>
                <c:pt idx="213">
                  <c:v>200811</c:v>
                </c:pt>
                <c:pt idx="214">
                  <c:v>200812</c:v>
                </c:pt>
                <c:pt idx="215">
                  <c:v>200901</c:v>
                </c:pt>
                <c:pt idx="216">
                  <c:v>200902</c:v>
                </c:pt>
                <c:pt idx="217">
                  <c:v>200903</c:v>
                </c:pt>
                <c:pt idx="218">
                  <c:v>200904</c:v>
                </c:pt>
                <c:pt idx="219">
                  <c:v>200905</c:v>
                </c:pt>
                <c:pt idx="220">
                  <c:v>200906</c:v>
                </c:pt>
                <c:pt idx="221">
                  <c:v>200907</c:v>
                </c:pt>
                <c:pt idx="222">
                  <c:v>200908</c:v>
                </c:pt>
                <c:pt idx="223">
                  <c:v>200909</c:v>
                </c:pt>
                <c:pt idx="224">
                  <c:v>200910</c:v>
                </c:pt>
                <c:pt idx="225">
                  <c:v>200911</c:v>
                </c:pt>
                <c:pt idx="226">
                  <c:v>200912</c:v>
                </c:pt>
                <c:pt idx="227">
                  <c:v>201001</c:v>
                </c:pt>
                <c:pt idx="228">
                  <c:v>201002</c:v>
                </c:pt>
                <c:pt idx="229">
                  <c:v>201003</c:v>
                </c:pt>
                <c:pt idx="230">
                  <c:v>201004</c:v>
                </c:pt>
                <c:pt idx="231">
                  <c:v>201005</c:v>
                </c:pt>
              </c:numCache>
            </c:numRef>
          </c:cat>
          <c:val>
            <c:numRef>
              <c:f>Sheet2!$K$2:$K$233</c:f>
              <c:numCache>
                <c:formatCode>0.00E+00</c:formatCode>
                <c:ptCount val="232"/>
                <c:pt idx="0">
                  <c:v>-1.7515652471184701E-4</c:v>
                </c:pt>
                <c:pt idx="1">
                  <c:v>-6.9455747021311101E-4</c:v>
                </c:pt>
                <c:pt idx="2">
                  <c:v>-6.6238996759800399E-4</c:v>
                </c:pt>
                <c:pt idx="3">
                  <c:v>-8.3681779334479698E-4</c:v>
                </c:pt>
                <c:pt idx="4">
                  <c:v>-9.7466748881927295E-4</c:v>
                </c:pt>
                <c:pt idx="5">
                  <c:v>-1.6720683586079199E-3</c:v>
                </c:pt>
                <c:pt idx="6">
                  <c:v>-1.6805780558026701E-3</c:v>
                </c:pt>
                <c:pt idx="7">
                  <c:v>-1.37346199417816E-3</c:v>
                </c:pt>
                <c:pt idx="8">
                  <c:v>-2.3128273810194299E-3</c:v>
                </c:pt>
                <c:pt idx="9">
                  <c:v>-2.2326196606226498E-3</c:v>
                </c:pt>
                <c:pt idx="10">
                  <c:v>-1.99977196367572E-3</c:v>
                </c:pt>
                <c:pt idx="11">
                  <c:v>-1.9587162306716199E-3</c:v>
                </c:pt>
                <c:pt idx="12">
                  <c:v>-2.2919828029392898E-3</c:v>
                </c:pt>
                <c:pt idx="13">
                  <c:v>-2.74435442068701E-3</c:v>
                </c:pt>
                <c:pt idx="14">
                  <c:v>-3.0795990628250101E-3</c:v>
                </c:pt>
                <c:pt idx="15">
                  <c:v>-3.08599516467053E-3</c:v>
                </c:pt>
                <c:pt idx="16">
                  <c:v>-3.0616728430012201E-3</c:v>
                </c:pt>
                <c:pt idx="17">
                  <c:v>-3.0655120223079201E-3</c:v>
                </c:pt>
                <c:pt idx="18">
                  <c:v>-2.7414624076531101E-3</c:v>
                </c:pt>
                <c:pt idx="19">
                  <c:v>-2.9863906310948099E-3</c:v>
                </c:pt>
                <c:pt idx="20">
                  <c:v>-2.4531797548877098E-3</c:v>
                </c:pt>
                <c:pt idx="21">
                  <c:v>-2.19164781959913E-3</c:v>
                </c:pt>
                <c:pt idx="22">
                  <c:v>-2.8684817715173999E-3</c:v>
                </c:pt>
                <c:pt idx="23">
                  <c:v>-2.7512994474288999E-3</c:v>
                </c:pt>
                <c:pt idx="24">
                  <c:v>-2.82335746698379E-3</c:v>
                </c:pt>
                <c:pt idx="25">
                  <c:v>-2.66939581959403E-3</c:v>
                </c:pt>
                <c:pt idx="26">
                  <c:v>-2.8070681297631501E-3</c:v>
                </c:pt>
                <c:pt idx="27">
                  <c:v>-3.61499356768984E-3</c:v>
                </c:pt>
                <c:pt idx="28">
                  <c:v>-3.43453818576369E-3</c:v>
                </c:pt>
                <c:pt idx="29">
                  <c:v>-5.1434267595997897E-3</c:v>
                </c:pt>
                <c:pt idx="30">
                  <c:v>-4.9512803488144302E-3</c:v>
                </c:pt>
                <c:pt idx="31">
                  <c:v>-5.1936374946950602E-3</c:v>
                </c:pt>
                <c:pt idx="32">
                  <c:v>-5.5901635158209602E-3</c:v>
                </c:pt>
                <c:pt idx="33">
                  <c:v>-5.5364345031639998E-3</c:v>
                </c:pt>
                <c:pt idx="34">
                  <c:v>-5.2782814274078401E-3</c:v>
                </c:pt>
                <c:pt idx="35">
                  <c:v>-4.1019617128283201E-3</c:v>
                </c:pt>
                <c:pt idx="36">
                  <c:v>-4.4734309149783696E-3</c:v>
                </c:pt>
                <c:pt idx="37">
                  <c:v>-6.1028238216640999E-3</c:v>
                </c:pt>
                <c:pt idx="38">
                  <c:v>-5.8255919115765701E-3</c:v>
                </c:pt>
                <c:pt idx="39">
                  <c:v>-5.6185251702438096E-3</c:v>
                </c:pt>
                <c:pt idx="40">
                  <c:v>-6.23319592044797E-3</c:v>
                </c:pt>
                <c:pt idx="41">
                  <c:v>-6.0805171428276097E-3</c:v>
                </c:pt>
                <c:pt idx="42">
                  <c:v>-5.9850511540951003E-3</c:v>
                </c:pt>
                <c:pt idx="43">
                  <c:v>-6.0859969064474204E-3</c:v>
                </c:pt>
                <c:pt idx="44">
                  <c:v>-6.0614238057377801E-3</c:v>
                </c:pt>
                <c:pt idx="45">
                  <c:v>-5.8949623367327902E-3</c:v>
                </c:pt>
                <c:pt idx="46">
                  <c:v>-5.8031166505847004E-3</c:v>
                </c:pt>
                <c:pt idx="47">
                  <c:v>-7.10429609770203E-3</c:v>
                </c:pt>
                <c:pt idx="48">
                  <c:v>-7.4335988767412504E-3</c:v>
                </c:pt>
                <c:pt idx="49">
                  <c:v>-7.49410364227358E-3</c:v>
                </c:pt>
                <c:pt idx="50">
                  <c:v>-7.60596206141766E-3</c:v>
                </c:pt>
                <c:pt idx="51">
                  <c:v>-7.5257280431136903E-3</c:v>
                </c:pt>
                <c:pt idx="52">
                  <c:v>-7.4541843272761098E-3</c:v>
                </c:pt>
                <c:pt idx="53">
                  <c:v>-8.1521496157593108E-3</c:v>
                </c:pt>
                <c:pt idx="54">
                  <c:v>-7.8924600962513702E-3</c:v>
                </c:pt>
                <c:pt idx="55">
                  <c:v>-7.8735601317504195E-3</c:v>
                </c:pt>
                <c:pt idx="56">
                  <c:v>-7.8079448811129402E-3</c:v>
                </c:pt>
                <c:pt idx="57">
                  <c:v>-7.6212896317090703E-3</c:v>
                </c:pt>
                <c:pt idx="58">
                  <c:v>-7.6134806358048703E-3</c:v>
                </c:pt>
                <c:pt idx="59">
                  <c:v>-7.6035338360437099E-3</c:v>
                </c:pt>
                <c:pt idx="60">
                  <c:v>-7.5079494550812599E-3</c:v>
                </c:pt>
                <c:pt idx="61">
                  <c:v>-7.1654803596583796E-3</c:v>
                </c:pt>
                <c:pt idx="62">
                  <c:v>-7.1350801807256899E-3</c:v>
                </c:pt>
                <c:pt idx="63">
                  <c:v>-7.0059108566796402E-3</c:v>
                </c:pt>
                <c:pt idx="64">
                  <c:v>-7.0998845364588104E-3</c:v>
                </c:pt>
                <c:pt idx="65">
                  <c:v>-7.1367692774488801E-3</c:v>
                </c:pt>
                <c:pt idx="66">
                  <c:v>-7.0861495271622001E-3</c:v>
                </c:pt>
                <c:pt idx="67">
                  <c:v>-7.0822412786195801E-3</c:v>
                </c:pt>
                <c:pt idx="68">
                  <c:v>-7.1063252294721602E-3</c:v>
                </c:pt>
                <c:pt idx="69">
                  <c:v>-6.8445853877288701E-3</c:v>
                </c:pt>
                <c:pt idx="70">
                  <c:v>-6.8906823009188102E-3</c:v>
                </c:pt>
                <c:pt idx="71">
                  <c:v>-7.0138441353499101E-3</c:v>
                </c:pt>
                <c:pt idx="72">
                  <c:v>-6.9550924360553702E-3</c:v>
                </c:pt>
                <c:pt idx="73">
                  <c:v>-6.9220431429588202E-3</c:v>
                </c:pt>
                <c:pt idx="74">
                  <c:v>-6.9366838534422803E-3</c:v>
                </c:pt>
                <c:pt idx="75">
                  <c:v>-6.9995131219767401E-3</c:v>
                </c:pt>
                <c:pt idx="76">
                  <c:v>-7.0195889643012198E-3</c:v>
                </c:pt>
                <c:pt idx="77">
                  <c:v>-6.96868564949942E-3</c:v>
                </c:pt>
                <c:pt idx="78">
                  <c:v>-7.0167387310729502E-3</c:v>
                </c:pt>
                <c:pt idx="79">
                  <c:v>-7.1182637649799402E-3</c:v>
                </c:pt>
                <c:pt idx="80">
                  <c:v>-6.6974735072997602E-3</c:v>
                </c:pt>
                <c:pt idx="81">
                  <c:v>-6.4296578939506098E-3</c:v>
                </c:pt>
                <c:pt idx="82">
                  <c:v>-5.45001891975416E-3</c:v>
                </c:pt>
                <c:pt idx="83">
                  <c:v>-7.9986323088713507E-3</c:v>
                </c:pt>
                <c:pt idx="84">
                  <c:v>-7.9563538821659906E-3</c:v>
                </c:pt>
                <c:pt idx="85">
                  <c:v>-8.0026080325934206E-3</c:v>
                </c:pt>
                <c:pt idx="86">
                  <c:v>-7.8486955422087407E-3</c:v>
                </c:pt>
                <c:pt idx="87">
                  <c:v>-6.5443512580062799E-3</c:v>
                </c:pt>
                <c:pt idx="88">
                  <c:v>-6.7629025495833097E-3</c:v>
                </c:pt>
                <c:pt idx="89">
                  <c:v>-6.37063611847622E-3</c:v>
                </c:pt>
                <c:pt idx="90">
                  <c:v>-5.0896373033215599E-3</c:v>
                </c:pt>
                <c:pt idx="91">
                  <c:v>-8.14129732100736E-3</c:v>
                </c:pt>
                <c:pt idx="92">
                  <c:v>-1.02897617369041E-2</c:v>
                </c:pt>
                <c:pt idx="93">
                  <c:v>-1.0393978880724001E-2</c:v>
                </c:pt>
                <c:pt idx="94">
                  <c:v>-1.31517353615021E-2</c:v>
                </c:pt>
                <c:pt idx="95">
                  <c:v>-1.40923171316622E-2</c:v>
                </c:pt>
                <c:pt idx="96">
                  <c:v>-1.40145098098795E-2</c:v>
                </c:pt>
                <c:pt idx="97">
                  <c:v>-1.4471857068928E-2</c:v>
                </c:pt>
                <c:pt idx="98">
                  <c:v>-1.46229824313392E-2</c:v>
                </c:pt>
                <c:pt idx="99">
                  <c:v>-1.4998325018585701E-2</c:v>
                </c:pt>
                <c:pt idx="100">
                  <c:v>-1.48964513918198E-2</c:v>
                </c:pt>
                <c:pt idx="101">
                  <c:v>-1.53906991420615E-2</c:v>
                </c:pt>
                <c:pt idx="102">
                  <c:v>-1.5311612931665899E-2</c:v>
                </c:pt>
                <c:pt idx="103">
                  <c:v>-1.5084385924337E-2</c:v>
                </c:pt>
                <c:pt idx="104">
                  <c:v>-1.55727097978698E-2</c:v>
                </c:pt>
                <c:pt idx="105">
                  <c:v>-1.56082560819364E-2</c:v>
                </c:pt>
                <c:pt idx="106">
                  <c:v>-1.51123162208717E-2</c:v>
                </c:pt>
                <c:pt idx="107">
                  <c:v>-1.4917853688344199E-2</c:v>
                </c:pt>
                <c:pt idx="108">
                  <c:v>-1.51205740810105E-2</c:v>
                </c:pt>
                <c:pt idx="109">
                  <c:v>-1.49724887921233E-2</c:v>
                </c:pt>
                <c:pt idx="110">
                  <c:v>-1.40272138639302E-2</c:v>
                </c:pt>
                <c:pt idx="111">
                  <c:v>-1.39504204672075E-2</c:v>
                </c:pt>
                <c:pt idx="112">
                  <c:v>-1.40153387528291E-2</c:v>
                </c:pt>
                <c:pt idx="113">
                  <c:v>-1.3732135922859001E-2</c:v>
                </c:pt>
                <c:pt idx="114">
                  <c:v>-1.3739593090618099E-2</c:v>
                </c:pt>
                <c:pt idx="115">
                  <c:v>-1.4975662929926199E-2</c:v>
                </c:pt>
                <c:pt idx="116">
                  <c:v>-1.44494576380688E-2</c:v>
                </c:pt>
                <c:pt idx="117">
                  <c:v>-1.45530488437061E-2</c:v>
                </c:pt>
                <c:pt idx="118">
                  <c:v>-1.4830703188252799E-2</c:v>
                </c:pt>
                <c:pt idx="119">
                  <c:v>-1.51726011178901E-2</c:v>
                </c:pt>
                <c:pt idx="120">
                  <c:v>-1.5368709694893399E-2</c:v>
                </c:pt>
                <c:pt idx="121">
                  <c:v>-1.4379415428821599E-2</c:v>
                </c:pt>
                <c:pt idx="122">
                  <c:v>-1.5050462453507499E-2</c:v>
                </c:pt>
                <c:pt idx="123">
                  <c:v>-1.5043485767571699E-2</c:v>
                </c:pt>
                <c:pt idx="124">
                  <c:v>-1.50774457950825E-2</c:v>
                </c:pt>
                <c:pt idx="125">
                  <c:v>-1.5072326575761999E-2</c:v>
                </c:pt>
                <c:pt idx="126">
                  <c:v>-1.6863921496807301E-2</c:v>
                </c:pt>
                <c:pt idx="127">
                  <c:v>-1.6304177466006101E-2</c:v>
                </c:pt>
                <c:pt idx="128">
                  <c:v>-1.6489839388164101E-2</c:v>
                </c:pt>
                <c:pt idx="129">
                  <c:v>-1.67531671778696E-2</c:v>
                </c:pt>
                <c:pt idx="130">
                  <c:v>-1.66844764855258E-2</c:v>
                </c:pt>
                <c:pt idx="131">
                  <c:v>-1.6655741889208198E-2</c:v>
                </c:pt>
                <c:pt idx="132">
                  <c:v>-1.6762018540259199E-2</c:v>
                </c:pt>
                <c:pt idx="133">
                  <c:v>-1.6875406848641701E-2</c:v>
                </c:pt>
                <c:pt idx="134">
                  <c:v>-1.6970328144843901E-2</c:v>
                </c:pt>
                <c:pt idx="135">
                  <c:v>-1.7302587040495199E-2</c:v>
                </c:pt>
                <c:pt idx="136">
                  <c:v>-1.75327928442706E-2</c:v>
                </c:pt>
                <c:pt idx="137">
                  <c:v>-1.82346010015687E-2</c:v>
                </c:pt>
                <c:pt idx="138">
                  <c:v>-1.8211739309625899E-2</c:v>
                </c:pt>
                <c:pt idx="139">
                  <c:v>-1.86353986765047E-2</c:v>
                </c:pt>
                <c:pt idx="140">
                  <c:v>-1.8708060528698101E-2</c:v>
                </c:pt>
                <c:pt idx="141">
                  <c:v>-1.8723209575503299E-2</c:v>
                </c:pt>
                <c:pt idx="142">
                  <c:v>-1.8694465225210899E-2</c:v>
                </c:pt>
                <c:pt idx="143">
                  <c:v>-1.83028142727178E-2</c:v>
                </c:pt>
                <c:pt idx="144">
                  <c:v>-1.8036831955077499E-2</c:v>
                </c:pt>
                <c:pt idx="145">
                  <c:v>-1.8098201719667899E-2</c:v>
                </c:pt>
                <c:pt idx="146">
                  <c:v>-1.7518657142523701E-2</c:v>
                </c:pt>
                <c:pt idx="147">
                  <c:v>-1.7201415466658598E-2</c:v>
                </c:pt>
                <c:pt idx="148">
                  <c:v>-1.6869818281730401E-2</c:v>
                </c:pt>
                <c:pt idx="149">
                  <c:v>-1.81566303824643E-2</c:v>
                </c:pt>
                <c:pt idx="150">
                  <c:v>-1.8149355355405201E-2</c:v>
                </c:pt>
                <c:pt idx="151">
                  <c:v>-1.7348502485598299E-2</c:v>
                </c:pt>
                <c:pt idx="152">
                  <c:v>-1.6510055752247801E-2</c:v>
                </c:pt>
                <c:pt idx="153">
                  <c:v>-1.6223813586497202E-2</c:v>
                </c:pt>
                <c:pt idx="154">
                  <c:v>-1.53439732640495E-2</c:v>
                </c:pt>
                <c:pt idx="155">
                  <c:v>-1.51359426947568E-2</c:v>
                </c:pt>
                <c:pt idx="156">
                  <c:v>-1.49892316286567E-2</c:v>
                </c:pt>
                <c:pt idx="157">
                  <c:v>-1.55063399196184E-2</c:v>
                </c:pt>
                <c:pt idx="158">
                  <c:v>-1.7258400503210099E-2</c:v>
                </c:pt>
                <c:pt idx="159">
                  <c:v>-1.7431215556134E-2</c:v>
                </c:pt>
                <c:pt idx="160">
                  <c:v>-1.77684092466029E-2</c:v>
                </c:pt>
                <c:pt idx="161">
                  <c:v>-1.7689887404656102E-2</c:v>
                </c:pt>
                <c:pt idx="162">
                  <c:v>-1.76613882913415E-2</c:v>
                </c:pt>
                <c:pt idx="163">
                  <c:v>-1.74735847200354E-2</c:v>
                </c:pt>
                <c:pt idx="164">
                  <c:v>-1.71744886256734E-2</c:v>
                </c:pt>
                <c:pt idx="165">
                  <c:v>-1.6795420161711101E-2</c:v>
                </c:pt>
                <c:pt idx="166">
                  <c:v>-1.6688598081999701E-2</c:v>
                </c:pt>
                <c:pt idx="167">
                  <c:v>-1.68147530510868E-2</c:v>
                </c:pt>
                <c:pt idx="168">
                  <c:v>-1.65298762359436E-2</c:v>
                </c:pt>
                <c:pt idx="169">
                  <c:v>-1.70390247533149E-2</c:v>
                </c:pt>
                <c:pt idx="170">
                  <c:v>-1.69111653675614E-2</c:v>
                </c:pt>
                <c:pt idx="171">
                  <c:v>-1.7369239245306999E-2</c:v>
                </c:pt>
                <c:pt idx="172">
                  <c:v>-1.73577185193402E-2</c:v>
                </c:pt>
                <c:pt idx="173">
                  <c:v>-1.74118079546807E-2</c:v>
                </c:pt>
                <c:pt idx="174">
                  <c:v>-1.74817915748668E-2</c:v>
                </c:pt>
                <c:pt idx="175">
                  <c:v>-1.7347659391640499E-2</c:v>
                </c:pt>
                <c:pt idx="176">
                  <c:v>-1.75937689110282E-2</c:v>
                </c:pt>
                <c:pt idx="177">
                  <c:v>-1.7690358504030598E-2</c:v>
                </c:pt>
                <c:pt idx="178">
                  <c:v>-1.77399701608217E-2</c:v>
                </c:pt>
                <c:pt idx="179">
                  <c:v>-1.7574274913823799E-2</c:v>
                </c:pt>
                <c:pt idx="180">
                  <c:v>-1.7727035999619001E-2</c:v>
                </c:pt>
                <c:pt idx="181">
                  <c:v>-1.7953596230922499E-2</c:v>
                </c:pt>
                <c:pt idx="182">
                  <c:v>-1.7740012466040001E-2</c:v>
                </c:pt>
                <c:pt idx="183">
                  <c:v>-1.7896031968442E-2</c:v>
                </c:pt>
                <c:pt idx="184">
                  <c:v>-1.79747627628008E-2</c:v>
                </c:pt>
                <c:pt idx="185">
                  <c:v>-1.7825323050303502E-2</c:v>
                </c:pt>
                <c:pt idx="186">
                  <c:v>-1.78652377877642E-2</c:v>
                </c:pt>
                <c:pt idx="187">
                  <c:v>-1.79167277246087E-2</c:v>
                </c:pt>
                <c:pt idx="188">
                  <c:v>-1.7854589662957599E-2</c:v>
                </c:pt>
                <c:pt idx="189">
                  <c:v>-1.7735088880872101E-2</c:v>
                </c:pt>
                <c:pt idx="190">
                  <c:v>-1.7765633004558402E-2</c:v>
                </c:pt>
                <c:pt idx="191">
                  <c:v>-1.7904613888364802E-2</c:v>
                </c:pt>
                <c:pt idx="192">
                  <c:v>-1.78091512061118E-2</c:v>
                </c:pt>
                <c:pt idx="193">
                  <c:v>-1.7502119045337799E-2</c:v>
                </c:pt>
                <c:pt idx="194">
                  <c:v>-1.7319787916504199E-2</c:v>
                </c:pt>
                <c:pt idx="195">
                  <c:v>-1.7387060633746499E-2</c:v>
                </c:pt>
                <c:pt idx="196">
                  <c:v>-1.7189128919039901E-2</c:v>
                </c:pt>
                <c:pt idx="197">
                  <c:v>-1.70658114243071E-2</c:v>
                </c:pt>
                <c:pt idx="198">
                  <c:v>-1.72908259975115E-2</c:v>
                </c:pt>
                <c:pt idx="199">
                  <c:v>-1.6851170128051301E-2</c:v>
                </c:pt>
                <c:pt idx="200">
                  <c:v>-1.6431259501085298E-2</c:v>
                </c:pt>
                <c:pt idx="201">
                  <c:v>-1.5775459297059102E-2</c:v>
                </c:pt>
                <c:pt idx="202">
                  <c:v>-1.58711785583713E-2</c:v>
                </c:pt>
                <c:pt idx="203">
                  <c:v>-1.54754655892203E-2</c:v>
                </c:pt>
                <c:pt idx="204">
                  <c:v>-1.48135745722304E-2</c:v>
                </c:pt>
                <c:pt idx="205">
                  <c:v>-1.5144528290166499E-2</c:v>
                </c:pt>
                <c:pt idx="206">
                  <c:v>-1.4917439126546399E-2</c:v>
                </c:pt>
                <c:pt idx="207">
                  <c:v>-1.4882556624007601E-2</c:v>
                </c:pt>
                <c:pt idx="208">
                  <c:v>-1.48976672214327E-2</c:v>
                </c:pt>
                <c:pt idx="209">
                  <c:v>-1.5227856491189899E-2</c:v>
                </c:pt>
                <c:pt idx="210">
                  <c:v>-1.64955319809038E-2</c:v>
                </c:pt>
                <c:pt idx="211">
                  <c:v>-1.6569338964900399E-2</c:v>
                </c:pt>
                <c:pt idx="212">
                  <c:v>-1.8233607329705099E-2</c:v>
                </c:pt>
                <c:pt idx="213">
                  <c:v>-2.01326274433235E-2</c:v>
                </c:pt>
                <c:pt idx="214">
                  <c:v>-2.5366101589043101E-2</c:v>
                </c:pt>
                <c:pt idx="215">
                  <c:v>-2.3645749650360801E-2</c:v>
                </c:pt>
                <c:pt idx="216">
                  <c:v>-2.46342896415521E-2</c:v>
                </c:pt>
                <c:pt idx="217">
                  <c:v>-2.7109528526699199E-2</c:v>
                </c:pt>
                <c:pt idx="218">
                  <c:v>-3.4510683025654902E-2</c:v>
                </c:pt>
                <c:pt idx="219">
                  <c:v>-3.1138267681919799E-2</c:v>
                </c:pt>
                <c:pt idx="220">
                  <c:v>-3.2589923007917597E-2</c:v>
                </c:pt>
                <c:pt idx="221">
                  <c:v>-3.1433178618141197E-2</c:v>
                </c:pt>
                <c:pt idx="222">
                  <c:v>-3.3810481979038097E-2</c:v>
                </c:pt>
                <c:pt idx="223">
                  <c:v>-3.2230066146007701E-2</c:v>
                </c:pt>
                <c:pt idx="224">
                  <c:v>-3.2115027329679302E-2</c:v>
                </c:pt>
                <c:pt idx="225">
                  <c:v>-3.2064403018336601E-2</c:v>
                </c:pt>
                <c:pt idx="226">
                  <c:v>-3.3771128165324502E-2</c:v>
                </c:pt>
                <c:pt idx="227">
                  <c:v>-3.4036249238727098E-2</c:v>
                </c:pt>
                <c:pt idx="228">
                  <c:v>-3.3956932435730697E-2</c:v>
                </c:pt>
                <c:pt idx="229">
                  <c:v>-3.3911705236645599E-2</c:v>
                </c:pt>
                <c:pt idx="230">
                  <c:v>-3.3824788860478801E-2</c:v>
                </c:pt>
                <c:pt idx="231">
                  <c:v>-3.4543146123872E-2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Sheet2!$L$1</c:f>
              <c:strCache>
                <c:ptCount val="1"/>
                <c:pt idx="0">
                  <c:v>CAD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Sheet2!$A$2:$A$233</c:f>
              <c:numCache>
                <c:formatCode>General</c:formatCode>
                <c:ptCount val="232"/>
                <c:pt idx="0">
                  <c:v>199102</c:v>
                </c:pt>
                <c:pt idx="1">
                  <c:v>199103</c:v>
                </c:pt>
                <c:pt idx="2">
                  <c:v>199104</c:v>
                </c:pt>
                <c:pt idx="3">
                  <c:v>199105</c:v>
                </c:pt>
                <c:pt idx="4">
                  <c:v>199106</c:v>
                </c:pt>
                <c:pt idx="5">
                  <c:v>199107</c:v>
                </c:pt>
                <c:pt idx="6">
                  <c:v>199108</c:v>
                </c:pt>
                <c:pt idx="7">
                  <c:v>199109</c:v>
                </c:pt>
                <c:pt idx="8">
                  <c:v>199110</c:v>
                </c:pt>
                <c:pt idx="9">
                  <c:v>199111</c:v>
                </c:pt>
                <c:pt idx="10">
                  <c:v>199112</c:v>
                </c:pt>
                <c:pt idx="11">
                  <c:v>199201</c:v>
                </c:pt>
                <c:pt idx="12">
                  <c:v>199202</c:v>
                </c:pt>
                <c:pt idx="13">
                  <c:v>199203</c:v>
                </c:pt>
                <c:pt idx="14">
                  <c:v>199204</c:v>
                </c:pt>
                <c:pt idx="15">
                  <c:v>199205</c:v>
                </c:pt>
                <c:pt idx="16">
                  <c:v>199206</c:v>
                </c:pt>
                <c:pt idx="17">
                  <c:v>199207</c:v>
                </c:pt>
                <c:pt idx="18">
                  <c:v>199208</c:v>
                </c:pt>
                <c:pt idx="19">
                  <c:v>199209</c:v>
                </c:pt>
                <c:pt idx="20">
                  <c:v>199210</c:v>
                </c:pt>
                <c:pt idx="21">
                  <c:v>199211</c:v>
                </c:pt>
                <c:pt idx="22">
                  <c:v>199212</c:v>
                </c:pt>
                <c:pt idx="23">
                  <c:v>199301</c:v>
                </c:pt>
                <c:pt idx="24">
                  <c:v>199302</c:v>
                </c:pt>
                <c:pt idx="25">
                  <c:v>199303</c:v>
                </c:pt>
                <c:pt idx="26">
                  <c:v>199304</c:v>
                </c:pt>
                <c:pt idx="27">
                  <c:v>199305</c:v>
                </c:pt>
                <c:pt idx="28">
                  <c:v>199306</c:v>
                </c:pt>
                <c:pt idx="29">
                  <c:v>199307</c:v>
                </c:pt>
                <c:pt idx="30">
                  <c:v>199308</c:v>
                </c:pt>
                <c:pt idx="31">
                  <c:v>199309</c:v>
                </c:pt>
                <c:pt idx="32">
                  <c:v>199310</c:v>
                </c:pt>
                <c:pt idx="33">
                  <c:v>199311</c:v>
                </c:pt>
                <c:pt idx="34">
                  <c:v>199312</c:v>
                </c:pt>
                <c:pt idx="35">
                  <c:v>199401</c:v>
                </c:pt>
                <c:pt idx="36">
                  <c:v>199402</c:v>
                </c:pt>
                <c:pt idx="37">
                  <c:v>199403</c:v>
                </c:pt>
                <c:pt idx="38">
                  <c:v>199404</c:v>
                </c:pt>
                <c:pt idx="39">
                  <c:v>199405</c:v>
                </c:pt>
                <c:pt idx="40">
                  <c:v>199406</c:v>
                </c:pt>
                <c:pt idx="41">
                  <c:v>199407</c:v>
                </c:pt>
                <c:pt idx="42">
                  <c:v>199408</c:v>
                </c:pt>
                <c:pt idx="43">
                  <c:v>199409</c:v>
                </c:pt>
                <c:pt idx="44">
                  <c:v>199410</c:v>
                </c:pt>
                <c:pt idx="45">
                  <c:v>199411</c:v>
                </c:pt>
                <c:pt idx="46">
                  <c:v>199412</c:v>
                </c:pt>
                <c:pt idx="47">
                  <c:v>199501</c:v>
                </c:pt>
                <c:pt idx="48">
                  <c:v>199502</c:v>
                </c:pt>
                <c:pt idx="49">
                  <c:v>199503</c:v>
                </c:pt>
                <c:pt idx="50">
                  <c:v>199504</c:v>
                </c:pt>
                <c:pt idx="51">
                  <c:v>199505</c:v>
                </c:pt>
                <c:pt idx="52">
                  <c:v>199506</c:v>
                </c:pt>
                <c:pt idx="53">
                  <c:v>199507</c:v>
                </c:pt>
                <c:pt idx="54">
                  <c:v>199508</c:v>
                </c:pt>
                <c:pt idx="55">
                  <c:v>199509</c:v>
                </c:pt>
                <c:pt idx="56">
                  <c:v>199510</c:v>
                </c:pt>
                <c:pt idx="57">
                  <c:v>199511</c:v>
                </c:pt>
                <c:pt idx="58">
                  <c:v>199512</c:v>
                </c:pt>
                <c:pt idx="59">
                  <c:v>199601</c:v>
                </c:pt>
                <c:pt idx="60">
                  <c:v>199602</c:v>
                </c:pt>
                <c:pt idx="61">
                  <c:v>199603</c:v>
                </c:pt>
                <c:pt idx="62">
                  <c:v>199604</c:v>
                </c:pt>
                <c:pt idx="63">
                  <c:v>199605</c:v>
                </c:pt>
                <c:pt idx="64">
                  <c:v>199606</c:v>
                </c:pt>
                <c:pt idx="65">
                  <c:v>199607</c:v>
                </c:pt>
                <c:pt idx="66">
                  <c:v>199608</c:v>
                </c:pt>
                <c:pt idx="67">
                  <c:v>199609</c:v>
                </c:pt>
                <c:pt idx="68">
                  <c:v>199610</c:v>
                </c:pt>
                <c:pt idx="69">
                  <c:v>199611</c:v>
                </c:pt>
                <c:pt idx="70">
                  <c:v>199612</c:v>
                </c:pt>
                <c:pt idx="71">
                  <c:v>199701</c:v>
                </c:pt>
                <c:pt idx="72">
                  <c:v>199702</c:v>
                </c:pt>
                <c:pt idx="73">
                  <c:v>199703</c:v>
                </c:pt>
                <c:pt idx="74">
                  <c:v>199704</c:v>
                </c:pt>
                <c:pt idx="75">
                  <c:v>199705</c:v>
                </c:pt>
                <c:pt idx="76">
                  <c:v>199706</c:v>
                </c:pt>
                <c:pt idx="77">
                  <c:v>199707</c:v>
                </c:pt>
                <c:pt idx="78">
                  <c:v>199708</c:v>
                </c:pt>
                <c:pt idx="79">
                  <c:v>199709</c:v>
                </c:pt>
                <c:pt idx="80">
                  <c:v>199710</c:v>
                </c:pt>
                <c:pt idx="81">
                  <c:v>199711</c:v>
                </c:pt>
                <c:pt idx="82">
                  <c:v>199712</c:v>
                </c:pt>
                <c:pt idx="83">
                  <c:v>199801</c:v>
                </c:pt>
                <c:pt idx="84">
                  <c:v>199802</c:v>
                </c:pt>
                <c:pt idx="85">
                  <c:v>199803</c:v>
                </c:pt>
                <c:pt idx="86">
                  <c:v>199804</c:v>
                </c:pt>
                <c:pt idx="87">
                  <c:v>199805</c:v>
                </c:pt>
                <c:pt idx="88">
                  <c:v>199806</c:v>
                </c:pt>
                <c:pt idx="89">
                  <c:v>199807</c:v>
                </c:pt>
                <c:pt idx="90">
                  <c:v>199808</c:v>
                </c:pt>
                <c:pt idx="91">
                  <c:v>199809</c:v>
                </c:pt>
                <c:pt idx="92">
                  <c:v>199810</c:v>
                </c:pt>
                <c:pt idx="93">
                  <c:v>199811</c:v>
                </c:pt>
                <c:pt idx="94">
                  <c:v>199812</c:v>
                </c:pt>
                <c:pt idx="95">
                  <c:v>199901</c:v>
                </c:pt>
                <c:pt idx="96">
                  <c:v>199902</c:v>
                </c:pt>
                <c:pt idx="97">
                  <c:v>199903</c:v>
                </c:pt>
                <c:pt idx="98">
                  <c:v>199904</c:v>
                </c:pt>
                <c:pt idx="99">
                  <c:v>199905</c:v>
                </c:pt>
                <c:pt idx="100">
                  <c:v>199906</c:v>
                </c:pt>
                <c:pt idx="101">
                  <c:v>199907</c:v>
                </c:pt>
                <c:pt idx="102">
                  <c:v>199908</c:v>
                </c:pt>
                <c:pt idx="103">
                  <c:v>199909</c:v>
                </c:pt>
                <c:pt idx="104">
                  <c:v>199910</c:v>
                </c:pt>
                <c:pt idx="105">
                  <c:v>199911</c:v>
                </c:pt>
                <c:pt idx="106">
                  <c:v>199912</c:v>
                </c:pt>
                <c:pt idx="107">
                  <c:v>200001</c:v>
                </c:pt>
                <c:pt idx="108">
                  <c:v>200002</c:v>
                </c:pt>
                <c:pt idx="109">
                  <c:v>200003</c:v>
                </c:pt>
                <c:pt idx="110">
                  <c:v>200004</c:v>
                </c:pt>
                <c:pt idx="111">
                  <c:v>200005</c:v>
                </c:pt>
                <c:pt idx="112">
                  <c:v>200006</c:v>
                </c:pt>
                <c:pt idx="113">
                  <c:v>200007</c:v>
                </c:pt>
                <c:pt idx="114">
                  <c:v>200008</c:v>
                </c:pt>
                <c:pt idx="115">
                  <c:v>200009</c:v>
                </c:pt>
                <c:pt idx="116">
                  <c:v>200010</c:v>
                </c:pt>
                <c:pt idx="117">
                  <c:v>200011</c:v>
                </c:pt>
                <c:pt idx="118">
                  <c:v>200012</c:v>
                </c:pt>
                <c:pt idx="119">
                  <c:v>200101</c:v>
                </c:pt>
                <c:pt idx="120">
                  <c:v>200102</c:v>
                </c:pt>
                <c:pt idx="121">
                  <c:v>200103</c:v>
                </c:pt>
                <c:pt idx="122">
                  <c:v>200104</c:v>
                </c:pt>
                <c:pt idx="123">
                  <c:v>200105</c:v>
                </c:pt>
                <c:pt idx="124">
                  <c:v>200106</c:v>
                </c:pt>
                <c:pt idx="125">
                  <c:v>200107</c:v>
                </c:pt>
                <c:pt idx="126">
                  <c:v>200108</c:v>
                </c:pt>
                <c:pt idx="127">
                  <c:v>200109</c:v>
                </c:pt>
                <c:pt idx="128">
                  <c:v>200110</c:v>
                </c:pt>
                <c:pt idx="129">
                  <c:v>200111</c:v>
                </c:pt>
                <c:pt idx="130">
                  <c:v>200112</c:v>
                </c:pt>
                <c:pt idx="131">
                  <c:v>200201</c:v>
                </c:pt>
                <c:pt idx="132">
                  <c:v>200202</c:v>
                </c:pt>
                <c:pt idx="133">
                  <c:v>200203</c:v>
                </c:pt>
                <c:pt idx="134">
                  <c:v>200204</c:v>
                </c:pt>
                <c:pt idx="135">
                  <c:v>200205</c:v>
                </c:pt>
                <c:pt idx="136">
                  <c:v>200206</c:v>
                </c:pt>
                <c:pt idx="137">
                  <c:v>200207</c:v>
                </c:pt>
                <c:pt idx="138">
                  <c:v>200208</c:v>
                </c:pt>
                <c:pt idx="139">
                  <c:v>200209</c:v>
                </c:pt>
                <c:pt idx="140">
                  <c:v>200210</c:v>
                </c:pt>
                <c:pt idx="141">
                  <c:v>200211</c:v>
                </c:pt>
                <c:pt idx="142">
                  <c:v>200212</c:v>
                </c:pt>
                <c:pt idx="143">
                  <c:v>200301</c:v>
                </c:pt>
                <c:pt idx="144">
                  <c:v>200302</c:v>
                </c:pt>
                <c:pt idx="145">
                  <c:v>200303</c:v>
                </c:pt>
                <c:pt idx="146">
                  <c:v>200304</c:v>
                </c:pt>
                <c:pt idx="147">
                  <c:v>200305</c:v>
                </c:pt>
                <c:pt idx="148">
                  <c:v>200306</c:v>
                </c:pt>
                <c:pt idx="149">
                  <c:v>200307</c:v>
                </c:pt>
                <c:pt idx="150">
                  <c:v>200308</c:v>
                </c:pt>
                <c:pt idx="151">
                  <c:v>200309</c:v>
                </c:pt>
                <c:pt idx="152">
                  <c:v>200310</c:v>
                </c:pt>
                <c:pt idx="153">
                  <c:v>200311</c:v>
                </c:pt>
                <c:pt idx="154">
                  <c:v>200312</c:v>
                </c:pt>
                <c:pt idx="155">
                  <c:v>200401</c:v>
                </c:pt>
                <c:pt idx="156">
                  <c:v>200402</c:v>
                </c:pt>
                <c:pt idx="157">
                  <c:v>200403</c:v>
                </c:pt>
                <c:pt idx="158">
                  <c:v>200404</c:v>
                </c:pt>
                <c:pt idx="159">
                  <c:v>200405</c:v>
                </c:pt>
                <c:pt idx="160">
                  <c:v>200406</c:v>
                </c:pt>
                <c:pt idx="161">
                  <c:v>200407</c:v>
                </c:pt>
                <c:pt idx="162">
                  <c:v>200408</c:v>
                </c:pt>
                <c:pt idx="163">
                  <c:v>200409</c:v>
                </c:pt>
                <c:pt idx="164">
                  <c:v>200410</c:v>
                </c:pt>
                <c:pt idx="165">
                  <c:v>200411</c:v>
                </c:pt>
                <c:pt idx="166">
                  <c:v>200412</c:v>
                </c:pt>
                <c:pt idx="167">
                  <c:v>200501</c:v>
                </c:pt>
                <c:pt idx="168">
                  <c:v>200502</c:v>
                </c:pt>
                <c:pt idx="169">
                  <c:v>200503</c:v>
                </c:pt>
                <c:pt idx="170">
                  <c:v>200504</c:v>
                </c:pt>
                <c:pt idx="171">
                  <c:v>200505</c:v>
                </c:pt>
                <c:pt idx="172">
                  <c:v>200506</c:v>
                </c:pt>
                <c:pt idx="173">
                  <c:v>200507</c:v>
                </c:pt>
                <c:pt idx="174">
                  <c:v>200508</c:v>
                </c:pt>
                <c:pt idx="175">
                  <c:v>200509</c:v>
                </c:pt>
                <c:pt idx="176">
                  <c:v>200510</c:v>
                </c:pt>
                <c:pt idx="177">
                  <c:v>200511</c:v>
                </c:pt>
                <c:pt idx="178">
                  <c:v>200512</c:v>
                </c:pt>
                <c:pt idx="179">
                  <c:v>200601</c:v>
                </c:pt>
                <c:pt idx="180">
                  <c:v>200602</c:v>
                </c:pt>
                <c:pt idx="181">
                  <c:v>200603</c:v>
                </c:pt>
                <c:pt idx="182">
                  <c:v>200604</c:v>
                </c:pt>
                <c:pt idx="183">
                  <c:v>200605</c:v>
                </c:pt>
                <c:pt idx="184">
                  <c:v>200606</c:v>
                </c:pt>
                <c:pt idx="185">
                  <c:v>200607</c:v>
                </c:pt>
                <c:pt idx="186">
                  <c:v>200608</c:v>
                </c:pt>
                <c:pt idx="187">
                  <c:v>200609</c:v>
                </c:pt>
                <c:pt idx="188">
                  <c:v>200610</c:v>
                </c:pt>
                <c:pt idx="189">
                  <c:v>200611</c:v>
                </c:pt>
                <c:pt idx="190">
                  <c:v>200612</c:v>
                </c:pt>
                <c:pt idx="191">
                  <c:v>200701</c:v>
                </c:pt>
                <c:pt idx="192">
                  <c:v>200702</c:v>
                </c:pt>
                <c:pt idx="193">
                  <c:v>200703</c:v>
                </c:pt>
                <c:pt idx="194">
                  <c:v>200704</c:v>
                </c:pt>
                <c:pt idx="195">
                  <c:v>200705</c:v>
                </c:pt>
                <c:pt idx="196">
                  <c:v>200706</c:v>
                </c:pt>
                <c:pt idx="197">
                  <c:v>200707</c:v>
                </c:pt>
                <c:pt idx="198">
                  <c:v>200708</c:v>
                </c:pt>
                <c:pt idx="199">
                  <c:v>200709</c:v>
                </c:pt>
                <c:pt idx="200">
                  <c:v>200710</c:v>
                </c:pt>
                <c:pt idx="201">
                  <c:v>200711</c:v>
                </c:pt>
                <c:pt idx="202">
                  <c:v>200712</c:v>
                </c:pt>
                <c:pt idx="203">
                  <c:v>200801</c:v>
                </c:pt>
                <c:pt idx="204">
                  <c:v>200802</c:v>
                </c:pt>
                <c:pt idx="205">
                  <c:v>200803</c:v>
                </c:pt>
                <c:pt idx="206">
                  <c:v>200804</c:v>
                </c:pt>
                <c:pt idx="207">
                  <c:v>200805</c:v>
                </c:pt>
                <c:pt idx="208">
                  <c:v>200806</c:v>
                </c:pt>
                <c:pt idx="209">
                  <c:v>200807</c:v>
                </c:pt>
                <c:pt idx="210">
                  <c:v>200808</c:v>
                </c:pt>
                <c:pt idx="211">
                  <c:v>200809</c:v>
                </c:pt>
                <c:pt idx="212">
                  <c:v>200810</c:v>
                </c:pt>
                <c:pt idx="213">
                  <c:v>200811</c:v>
                </c:pt>
                <c:pt idx="214">
                  <c:v>200812</c:v>
                </c:pt>
                <c:pt idx="215">
                  <c:v>200901</c:v>
                </c:pt>
                <c:pt idx="216">
                  <c:v>200902</c:v>
                </c:pt>
                <c:pt idx="217">
                  <c:v>200903</c:v>
                </c:pt>
                <c:pt idx="218">
                  <c:v>200904</c:v>
                </c:pt>
                <c:pt idx="219">
                  <c:v>200905</c:v>
                </c:pt>
                <c:pt idx="220">
                  <c:v>200906</c:v>
                </c:pt>
                <c:pt idx="221">
                  <c:v>200907</c:v>
                </c:pt>
                <c:pt idx="222">
                  <c:v>200908</c:v>
                </c:pt>
                <c:pt idx="223">
                  <c:v>200909</c:v>
                </c:pt>
                <c:pt idx="224">
                  <c:v>200910</c:v>
                </c:pt>
                <c:pt idx="225">
                  <c:v>200911</c:v>
                </c:pt>
                <c:pt idx="226">
                  <c:v>200912</c:v>
                </c:pt>
                <c:pt idx="227">
                  <c:v>201001</c:v>
                </c:pt>
                <c:pt idx="228">
                  <c:v>201002</c:v>
                </c:pt>
                <c:pt idx="229">
                  <c:v>201003</c:v>
                </c:pt>
                <c:pt idx="230">
                  <c:v>201004</c:v>
                </c:pt>
                <c:pt idx="231">
                  <c:v>201005</c:v>
                </c:pt>
              </c:numCache>
            </c:numRef>
          </c:cat>
          <c:val>
            <c:numRef>
              <c:f>Sheet2!$L$2:$L$233</c:f>
              <c:numCache>
                <c:formatCode>0.00E+00</c:formatCode>
                <c:ptCount val="232"/>
                <c:pt idx="0">
                  <c:v>5.3716484168056002E-5</c:v>
                </c:pt>
                <c:pt idx="1">
                  <c:v>1.9323481324363E-5</c:v>
                </c:pt>
                <c:pt idx="2">
                  <c:v>4.8742413580947798E-5</c:v>
                </c:pt>
                <c:pt idx="3">
                  <c:v>8.6769694361997406E-5</c:v>
                </c:pt>
                <c:pt idx="4">
                  <c:v>8.9867164722188606E-5</c:v>
                </c:pt>
                <c:pt idx="5">
                  <c:v>7.62272026680331E-5</c:v>
                </c:pt>
                <c:pt idx="6">
                  <c:v>1.3401991393543201E-4</c:v>
                </c:pt>
                <c:pt idx="7">
                  <c:v>1.77522082860047E-4</c:v>
                </c:pt>
                <c:pt idx="8">
                  <c:v>1.7875798507777099E-4</c:v>
                </c:pt>
                <c:pt idx="9">
                  <c:v>1.65939568602611E-4</c:v>
                </c:pt>
                <c:pt idx="10">
                  <c:v>4.4591769461264901E-5</c:v>
                </c:pt>
                <c:pt idx="11">
                  <c:v>-1.89776628127511E-5</c:v>
                </c:pt>
                <c:pt idx="12">
                  <c:v>-1.3450668170770201E-4</c:v>
                </c:pt>
                <c:pt idx="13">
                  <c:v>-1.4994018580445501E-4</c:v>
                </c:pt>
                <c:pt idx="14">
                  <c:v>-1.6447853161706899E-4</c:v>
                </c:pt>
                <c:pt idx="15">
                  <c:v>-2.0897248375199401E-4</c:v>
                </c:pt>
                <c:pt idx="16">
                  <c:v>-2.0012687148188399E-4</c:v>
                </c:pt>
                <c:pt idx="17">
                  <c:v>-2.1464859218419999E-4</c:v>
                </c:pt>
                <c:pt idx="18">
                  <c:v>-1.8867563350174099E-4</c:v>
                </c:pt>
                <c:pt idx="19">
                  <c:v>-8.5606516211450897E-5</c:v>
                </c:pt>
                <c:pt idx="20">
                  <c:v>-1.0136304689555801E-4</c:v>
                </c:pt>
                <c:pt idx="21">
                  <c:v>-4.4219807395672799E-4</c:v>
                </c:pt>
                <c:pt idx="22">
                  <c:v>-5.6138887558702998E-4</c:v>
                </c:pt>
                <c:pt idx="23">
                  <c:v>-6.3662252196652902E-4</c:v>
                </c:pt>
                <c:pt idx="24">
                  <c:v>-6.5467340873563804E-4</c:v>
                </c:pt>
                <c:pt idx="25">
                  <c:v>-6.5600293209836804E-4</c:v>
                </c:pt>
                <c:pt idx="26">
                  <c:v>-5.88621440148527E-4</c:v>
                </c:pt>
                <c:pt idx="27">
                  <c:v>-6.3253594630992098E-4</c:v>
                </c:pt>
                <c:pt idx="28">
                  <c:v>-6.1630924007232801E-4</c:v>
                </c:pt>
                <c:pt idx="29">
                  <c:v>-6.1558561666640401E-4</c:v>
                </c:pt>
                <c:pt idx="30">
                  <c:v>-3.6087903107519801E-4</c:v>
                </c:pt>
                <c:pt idx="31">
                  <c:v>-2.9646860710987602E-4</c:v>
                </c:pt>
                <c:pt idx="32">
                  <c:v>-3.8486580623401398E-4</c:v>
                </c:pt>
                <c:pt idx="33">
                  <c:v>-3.4435666652865701E-4</c:v>
                </c:pt>
                <c:pt idx="34">
                  <c:v>-4.6613195478307601E-4</c:v>
                </c:pt>
                <c:pt idx="35">
                  <c:v>-4.7646339673042802E-4</c:v>
                </c:pt>
                <c:pt idx="36">
                  <c:v>-2.6233331122173101E-4</c:v>
                </c:pt>
                <c:pt idx="37">
                  <c:v>-6.9625462503108902E-5</c:v>
                </c:pt>
                <c:pt idx="38">
                  <c:v>-1.24689028873702E-4</c:v>
                </c:pt>
                <c:pt idx="39">
                  <c:v>-1.30429434147264E-4</c:v>
                </c:pt>
                <c:pt idx="40">
                  <c:v>-1.8279336870356399E-4</c:v>
                </c:pt>
                <c:pt idx="41">
                  <c:v>-1.9304132435805701E-4</c:v>
                </c:pt>
                <c:pt idx="42">
                  <c:v>-2.5666103514895101E-4</c:v>
                </c:pt>
                <c:pt idx="43">
                  <c:v>-3.6307756376121599E-4</c:v>
                </c:pt>
                <c:pt idx="44">
                  <c:v>-3.1204032696412898E-4</c:v>
                </c:pt>
                <c:pt idx="45">
                  <c:v>-1.64074569028361E-4</c:v>
                </c:pt>
                <c:pt idx="46">
                  <c:v>-9.3202785661067704E-5</c:v>
                </c:pt>
                <c:pt idx="47">
                  <c:v>-8.2281772796164294E-5</c:v>
                </c:pt>
                <c:pt idx="48">
                  <c:v>-1.3104235953017299E-4</c:v>
                </c:pt>
                <c:pt idx="49">
                  <c:v>-1.22532159196616E-4</c:v>
                </c:pt>
                <c:pt idx="50">
                  <c:v>-2.60938818469391E-4</c:v>
                </c:pt>
                <c:pt idx="51">
                  <c:v>-2.3230015745979499E-4</c:v>
                </c:pt>
                <c:pt idx="52">
                  <c:v>-2.2841883545297501E-4</c:v>
                </c:pt>
                <c:pt idx="53">
                  <c:v>-2.3870818953889699E-4</c:v>
                </c:pt>
                <c:pt idx="54">
                  <c:v>-2.7857662290201902E-4</c:v>
                </c:pt>
                <c:pt idx="55">
                  <c:v>-2.7955496431979199E-4</c:v>
                </c:pt>
                <c:pt idx="56">
                  <c:v>-2.8174170960022402E-4</c:v>
                </c:pt>
                <c:pt idx="57">
                  <c:v>-2.7992404303214699E-4</c:v>
                </c:pt>
                <c:pt idx="58">
                  <c:v>-2.7480079214677901E-4</c:v>
                </c:pt>
                <c:pt idx="59">
                  <c:v>-2.69229499855278E-4</c:v>
                </c:pt>
                <c:pt idx="60">
                  <c:v>-2.7352923473987001E-4</c:v>
                </c:pt>
                <c:pt idx="61">
                  <c:v>-2.23755602333515E-4</c:v>
                </c:pt>
                <c:pt idx="62">
                  <c:v>-2.2011564614041499E-4</c:v>
                </c:pt>
                <c:pt idx="63">
                  <c:v>-2.1501011499903299E-4</c:v>
                </c:pt>
                <c:pt idx="64">
                  <c:v>-2.2165378668815501E-4</c:v>
                </c:pt>
                <c:pt idx="65">
                  <c:v>-2.1391303342061299E-4</c:v>
                </c:pt>
                <c:pt idx="66">
                  <c:v>-2.2105234412797E-4</c:v>
                </c:pt>
                <c:pt idx="67">
                  <c:v>-2.2564018015330499E-4</c:v>
                </c:pt>
                <c:pt idx="68">
                  <c:v>-2.32141929163211E-4</c:v>
                </c:pt>
                <c:pt idx="69">
                  <c:v>-2.3602325287917E-4</c:v>
                </c:pt>
                <c:pt idx="70">
                  <c:v>-2.5291004266543598E-4</c:v>
                </c:pt>
                <c:pt idx="71">
                  <c:v>-2.5975356701491201E-4</c:v>
                </c:pt>
                <c:pt idx="72">
                  <c:v>-2.8630262499625603E-4</c:v>
                </c:pt>
                <c:pt idx="73">
                  <c:v>-2.7906576927596899E-4</c:v>
                </c:pt>
                <c:pt idx="74">
                  <c:v>-2.6630519862450703E-4</c:v>
                </c:pt>
                <c:pt idx="75">
                  <c:v>-1.64496137398952E-4</c:v>
                </c:pt>
                <c:pt idx="76">
                  <c:v>-1.7420536812677399E-4</c:v>
                </c:pt>
                <c:pt idx="77">
                  <c:v>-1.7442289326555601E-4</c:v>
                </c:pt>
                <c:pt idx="78">
                  <c:v>-1.7034897373950799E-4</c:v>
                </c:pt>
                <c:pt idx="79">
                  <c:v>-1.7734010112273999E-4</c:v>
                </c:pt>
                <c:pt idx="80">
                  <c:v>-1.3802954200616899E-4</c:v>
                </c:pt>
                <c:pt idx="81">
                  <c:v>-1.4360860187474401E-4</c:v>
                </c:pt>
                <c:pt idx="82">
                  <c:v>-1.3867427841994699E-4</c:v>
                </c:pt>
                <c:pt idx="83">
                  <c:v>-8.5631870672447802E-5</c:v>
                </c:pt>
                <c:pt idx="84">
                  <c:v>-1.79286763851771E-4</c:v>
                </c:pt>
                <c:pt idx="85">
                  <c:v>-1.9045827354615801E-4</c:v>
                </c:pt>
                <c:pt idx="86">
                  <c:v>-1.7483387341696001E-4</c:v>
                </c:pt>
                <c:pt idx="87">
                  <c:v>-1.3742360027738901E-4</c:v>
                </c:pt>
                <c:pt idx="88">
                  <c:v>-1.07406065483884E-4</c:v>
                </c:pt>
                <c:pt idx="89">
                  <c:v>5.5445588005535295E-7</c:v>
                </c:pt>
                <c:pt idx="90">
                  <c:v>1.07745983942255E-4</c:v>
                </c:pt>
                <c:pt idx="91">
                  <c:v>-3.4776456718815498E-4</c:v>
                </c:pt>
                <c:pt idx="92">
                  <c:v>-2.9521306466477799E-4</c:v>
                </c:pt>
                <c:pt idx="93">
                  <c:v>-4.08808522086815E-4</c:v>
                </c:pt>
                <c:pt idx="94">
                  <c:v>-3.7435218216546099E-4</c:v>
                </c:pt>
                <c:pt idx="95">
                  <c:v>-4.9245816846533704E-4</c:v>
                </c:pt>
                <c:pt idx="96">
                  <c:v>-5.0055405779552396E-4</c:v>
                </c:pt>
                <c:pt idx="97">
                  <c:v>-5.0759106379232998E-4</c:v>
                </c:pt>
                <c:pt idx="98">
                  <c:v>-6.2156195299745999E-4</c:v>
                </c:pt>
                <c:pt idx="99">
                  <c:v>-6.1040532644712395E-4</c:v>
                </c:pt>
                <c:pt idx="100">
                  <c:v>-6.3224079975425995E-4</c:v>
                </c:pt>
                <c:pt idx="101">
                  <c:v>-5.9382771624362702E-4</c:v>
                </c:pt>
                <c:pt idx="102">
                  <c:v>-5.8450574233846698E-4</c:v>
                </c:pt>
                <c:pt idx="103">
                  <c:v>-6.9462555179748795E-4</c:v>
                </c:pt>
                <c:pt idx="104">
                  <c:v>-6.9343567362728899E-4</c:v>
                </c:pt>
                <c:pt idx="105">
                  <c:v>-6.9465024889117405E-4</c:v>
                </c:pt>
                <c:pt idx="106">
                  <c:v>-6.0797657606364696E-4</c:v>
                </c:pt>
                <c:pt idx="107">
                  <c:v>-6.0487834055105002E-4</c:v>
                </c:pt>
                <c:pt idx="108">
                  <c:v>-6.0336971436076095E-4</c:v>
                </c:pt>
                <c:pt idx="109">
                  <c:v>-6.0167596124584798E-4</c:v>
                </c:pt>
                <c:pt idx="110">
                  <c:v>-5.6076203603141203E-4</c:v>
                </c:pt>
                <c:pt idx="111">
                  <c:v>-5.4366556606866496E-4</c:v>
                </c:pt>
                <c:pt idx="112">
                  <c:v>-5.6517514224926598E-4</c:v>
                </c:pt>
                <c:pt idx="113">
                  <c:v>-5.75026223852875E-4</c:v>
                </c:pt>
                <c:pt idx="114">
                  <c:v>-5.8075814712549301E-4</c:v>
                </c:pt>
                <c:pt idx="115">
                  <c:v>-5.5442336722690097E-4</c:v>
                </c:pt>
                <c:pt idx="116">
                  <c:v>-5.2797676418277098E-4</c:v>
                </c:pt>
                <c:pt idx="117">
                  <c:v>-5.1732277457113495E-4</c:v>
                </c:pt>
                <c:pt idx="118">
                  <c:v>-5.9139151519872399E-4</c:v>
                </c:pt>
                <c:pt idx="119">
                  <c:v>-5.9159741708779802E-4</c:v>
                </c:pt>
                <c:pt idx="120">
                  <c:v>-5.5304243341126999E-4</c:v>
                </c:pt>
                <c:pt idx="121">
                  <c:v>-4.6723346993732701E-4</c:v>
                </c:pt>
                <c:pt idx="122">
                  <c:v>-5.1469345460243695E-4</c:v>
                </c:pt>
                <c:pt idx="123">
                  <c:v>-5.0231930498801996E-4</c:v>
                </c:pt>
                <c:pt idx="124">
                  <c:v>-5.4276017691309495E-4</c:v>
                </c:pt>
                <c:pt idx="125">
                  <c:v>-4.7370971730347801E-4</c:v>
                </c:pt>
                <c:pt idx="126">
                  <c:v>-4.5457926826648101E-4</c:v>
                </c:pt>
                <c:pt idx="127">
                  <c:v>-3.0526237680841801E-4</c:v>
                </c:pt>
                <c:pt idx="128">
                  <c:v>-3.3257172653167899E-4</c:v>
                </c:pt>
                <c:pt idx="129">
                  <c:v>-3.3640405917196399E-4</c:v>
                </c:pt>
                <c:pt idx="130">
                  <c:v>-2.78683895008242E-4</c:v>
                </c:pt>
                <c:pt idx="131">
                  <c:v>-2.7901298838566799E-4</c:v>
                </c:pt>
                <c:pt idx="132">
                  <c:v>-2.61773957298059E-4</c:v>
                </c:pt>
                <c:pt idx="133">
                  <c:v>-2.67523541043125E-4</c:v>
                </c:pt>
                <c:pt idx="134">
                  <c:v>-3.0184844983929799E-4</c:v>
                </c:pt>
                <c:pt idx="135">
                  <c:v>-3.8824607812510499E-4</c:v>
                </c:pt>
                <c:pt idx="136">
                  <c:v>-3.9025904609901198E-4</c:v>
                </c:pt>
                <c:pt idx="137">
                  <c:v>-3.9010574789564198E-4</c:v>
                </c:pt>
                <c:pt idx="138">
                  <c:v>-4.1991285972151901E-4</c:v>
                </c:pt>
                <c:pt idx="139">
                  <c:v>-4.0468097092461499E-4</c:v>
                </c:pt>
                <c:pt idx="140">
                  <c:v>-3.57450044868514E-4</c:v>
                </c:pt>
                <c:pt idx="141">
                  <c:v>-3.5589896086105701E-4</c:v>
                </c:pt>
                <c:pt idx="142">
                  <c:v>-3.5026046369667299E-4</c:v>
                </c:pt>
                <c:pt idx="143">
                  <c:v>-3.4297120025263302E-4</c:v>
                </c:pt>
                <c:pt idx="144">
                  <c:v>-4.7770009786269501E-4</c:v>
                </c:pt>
                <c:pt idx="145">
                  <c:v>-4.8955528871785705E-4</c:v>
                </c:pt>
                <c:pt idx="146">
                  <c:v>-7.9018683221578198E-4</c:v>
                </c:pt>
                <c:pt idx="147">
                  <c:v>-1.0170100695673001E-3</c:v>
                </c:pt>
                <c:pt idx="148">
                  <c:v>-9.3884600200034099E-4</c:v>
                </c:pt>
                <c:pt idx="149">
                  <c:v>-1.33763224926071E-3</c:v>
                </c:pt>
                <c:pt idx="150">
                  <c:v>-1.4430852003634901E-3</c:v>
                </c:pt>
                <c:pt idx="151">
                  <c:v>-1.3551594805677001E-3</c:v>
                </c:pt>
                <c:pt idx="152">
                  <c:v>-1.1845738220178099E-3</c:v>
                </c:pt>
                <c:pt idx="153">
                  <c:v>-1.0041452582199299E-3</c:v>
                </c:pt>
                <c:pt idx="154">
                  <c:v>-9.9178168858330708E-4</c:v>
                </c:pt>
                <c:pt idx="155">
                  <c:v>-1.37406450646263E-3</c:v>
                </c:pt>
                <c:pt idx="156">
                  <c:v>-1.4420561576721799E-3</c:v>
                </c:pt>
                <c:pt idx="157">
                  <c:v>-1.32395713345646E-3</c:v>
                </c:pt>
                <c:pt idx="158">
                  <c:v>-1.69389451927584E-3</c:v>
                </c:pt>
                <c:pt idx="159">
                  <c:v>-1.6894397806950501E-3</c:v>
                </c:pt>
                <c:pt idx="160">
                  <c:v>-1.65302471191882E-3</c:v>
                </c:pt>
                <c:pt idx="161">
                  <c:v>-1.62401629548945E-3</c:v>
                </c:pt>
                <c:pt idx="162">
                  <c:v>-1.5831726424181899E-3</c:v>
                </c:pt>
                <c:pt idx="163">
                  <c:v>-1.3817217824375499E-3</c:v>
                </c:pt>
                <c:pt idx="164">
                  <c:v>-1.0894212625225099E-3</c:v>
                </c:pt>
                <c:pt idx="165">
                  <c:v>-8.0824995023285099E-4</c:v>
                </c:pt>
                <c:pt idx="166">
                  <c:v>-1.0318690866552001E-3</c:v>
                </c:pt>
                <c:pt idx="167">
                  <c:v>-1.3143093522239599E-3</c:v>
                </c:pt>
                <c:pt idx="168">
                  <c:v>-1.2773633698505999E-3</c:v>
                </c:pt>
                <c:pt idx="169">
                  <c:v>-1.15485545969138E-3</c:v>
                </c:pt>
                <c:pt idx="170">
                  <c:v>-1.55505788639971E-3</c:v>
                </c:pt>
                <c:pt idx="171">
                  <c:v>-1.5344614888406899E-3</c:v>
                </c:pt>
                <c:pt idx="172">
                  <c:v>-1.41450183557606E-3</c:v>
                </c:pt>
                <c:pt idx="173">
                  <c:v>-1.4293412134143699E-3</c:v>
                </c:pt>
                <c:pt idx="174">
                  <c:v>-1.2205913568674399E-3</c:v>
                </c:pt>
                <c:pt idx="175">
                  <c:v>-1.0181156837320701E-3</c:v>
                </c:pt>
                <c:pt idx="176">
                  <c:v>-1.2184444938127599E-3</c:v>
                </c:pt>
                <c:pt idx="177">
                  <c:v>-1.1433620512577901E-3</c:v>
                </c:pt>
                <c:pt idx="178">
                  <c:v>-1.15330886833554E-3</c:v>
                </c:pt>
                <c:pt idx="179">
                  <c:v>-1.0092760005787601E-3</c:v>
                </c:pt>
                <c:pt idx="180">
                  <c:v>-9.8528338077258294E-4</c:v>
                </c:pt>
                <c:pt idx="181">
                  <c:v>-1.27105226302652E-3</c:v>
                </c:pt>
                <c:pt idx="182">
                  <c:v>-9.6830296712699805E-4</c:v>
                </c:pt>
                <c:pt idx="183">
                  <c:v>-8.3092979331993795E-4</c:v>
                </c:pt>
                <c:pt idx="184">
                  <c:v>-9.8686263826984802E-4</c:v>
                </c:pt>
                <c:pt idx="185">
                  <c:v>-1.15189942507131E-3</c:v>
                </c:pt>
                <c:pt idx="186">
                  <c:v>-9.8768178349696698E-4</c:v>
                </c:pt>
                <c:pt idx="187">
                  <c:v>-1.0863778118269799E-3</c:v>
                </c:pt>
                <c:pt idx="188">
                  <c:v>-1.17213963484094E-3</c:v>
                </c:pt>
                <c:pt idx="189">
                  <c:v>-1.3291232407257E-3</c:v>
                </c:pt>
                <c:pt idx="190">
                  <c:v>-1.6336688338842299E-3</c:v>
                </c:pt>
                <c:pt idx="191">
                  <c:v>-1.7025649803779699E-3</c:v>
                </c:pt>
                <c:pt idx="192">
                  <c:v>-1.6716120932969E-3</c:v>
                </c:pt>
                <c:pt idx="193">
                  <c:v>-1.6077454062802001E-3</c:v>
                </c:pt>
                <c:pt idx="194">
                  <c:v>-1.40304231161398E-3</c:v>
                </c:pt>
                <c:pt idx="195">
                  <c:v>-1.18573500106684E-3</c:v>
                </c:pt>
                <c:pt idx="196">
                  <c:v>-1.1562159555856099E-3</c:v>
                </c:pt>
                <c:pt idx="197">
                  <c:v>-1.1967450864438501E-3</c:v>
                </c:pt>
                <c:pt idx="198">
                  <c:v>-1.1433591143855701E-3</c:v>
                </c:pt>
                <c:pt idx="199">
                  <c:v>-6.5669230413877705E-4</c:v>
                </c:pt>
                <c:pt idx="200">
                  <c:v>-1.7731367246401699E-4</c:v>
                </c:pt>
                <c:pt idx="201">
                  <c:v>-9.2352219489454698E-4</c:v>
                </c:pt>
                <c:pt idx="202">
                  <c:v>-9.0912761758530399E-4</c:v>
                </c:pt>
                <c:pt idx="203">
                  <c:v>-1.07078413833631E-3</c:v>
                </c:pt>
                <c:pt idx="204">
                  <c:v>-9.5293162987102596E-4</c:v>
                </c:pt>
                <c:pt idx="205">
                  <c:v>-1.7187984490875401E-3</c:v>
                </c:pt>
                <c:pt idx="206">
                  <c:v>-1.6247923405431201E-3</c:v>
                </c:pt>
                <c:pt idx="207">
                  <c:v>-1.47652393706928E-3</c:v>
                </c:pt>
                <c:pt idx="208">
                  <c:v>-1.67135854827228E-3</c:v>
                </c:pt>
                <c:pt idx="209">
                  <c:v>-1.7056466865420601E-3</c:v>
                </c:pt>
                <c:pt idx="210">
                  <c:v>-1.8756975934378899E-3</c:v>
                </c:pt>
                <c:pt idx="211">
                  <c:v>-1.87193074904014E-3</c:v>
                </c:pt>
                <c:pt idx="212">
                  <c:v>-2.3322737722486402E-3</c:v>
                </c:pt>
                <c:pt idx="213">
                  <c:v>-2.3300980568818001E-3</c:v>
                </c:pt>
                <c:pt idx="214">
                  <c:v>-2.40440796166729E-3</c:v>
                </c:pt>
                <c:pt idx="215">
                  <c:v>-2.3792683041697102E-3</c:v>
                </c:pt>
                <c:pt idx="216">
                  <c:v>-2.2663156353407302E-3</c:v>
                </c:pt>
                <c:pt idx="217">
                  <c:v>-2.42212364550866E-3</c:v>
                </c:pt>
                <c:pt idx="218">
                  <c:v>-3.1526423363033101E-3</c:v>
                </c:pt>
                <c:pt idx="219">
                  <c:v>-2.39697214601938E-3</c:v>
                </c:pt>
                <c:pt idx="220">
                  <c:v>-6.3661090847010699E-3</c:v>
                </c:pt>
                <c:pt idx="221">
                  <c:v>-5.3067280027390496E-3</c:v>
                </c:pt>
                <c:pt idx="222">
                  <c:v>-7.8287034455207394E-3</c:v>
                </c:pt>
                <c:pt idx="223">
                  <c:v>-7.69536595522594E-3</c:v>
                </c:pt>
                <c:pt idx="224">
                  <c:v>-7.7662186125798801E-3</c:v>
                </c:pt>
                <c:pt idx="225">
                  <c:v>-7.4706503050578597E-3</c:v>
                </c:pt>
                <c:pt idx="226">
                  <c:v>-7.3917091320485897E-3</c:v>
                </c:pt>
                <c:pt idx="227">
                  <c:v>-7.8120407059200899E-3</c:v>
                </c:pt>
                <c:pt idx="228">
                  <c:v>-7.7466248236652902E-3</c:v>
                </c:pt>
                <c:pt idx="229">
                  <c:v>-7.5345785176957397E-3</c:v>
                </c:pt>
                <c:pt idx="230">
                  <c:v>-7.5548695448125298E-3</c:v>
                </c:pt>
                <c:pt idx="231">
                  <c:v>-7.92716587701758E-3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Sheet2!$M$1</c:f>
              <c:strCache>
                <c:ptCount val="1"/>
                <c:pt idx="0">
                  <c:v>CHF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Sheet2!$A$2:$A$233</c:f>
              <c:numCache>
                <c:formatCode>General</c:formatCode>
                <c:ptCount val="232"/>
                <c:pt idx="0">
                  <c:v>199102</c:v>
                </c:pt>
                <c:pt idx="1">
                  <c:v>199103</c:v>
                </c:pt>
                <c:pt idx="2">
                  <c:v>199104</c:v>
                </c:pt>
                <c:pt idx="3">
                  <c:v>199105</c:v>
                </c:pt>
                <c:pt idx="4">
                  <c:v>199106</c:v>
                </c:pt>
                <c:pt idx="5">
                  <c:v>199107</c:v>
                </c:pt>
                <c:pt idx="6">
                  <c:v>199108</c:v>
                </c:pt>
                <c:pt idx="7">
                  <c:v>199109</c:v>
                </c:pt>
                <c:pt idx="8">
                  <c:v>199110</c:v>
                </c:pt>
                <c:pt idx="9">
                  <c:v>199111</c:v>
                </c:pt>
                <c:pt idx="10">
                  <c:v>199112</c:v>
                </c:pt>
                <c:pt idx="11">
                  <c:v>199201</c:v>
                </c:pt>
                <c:pt idx="12">
                  <c:v>199202</c:v>
                </c:pt>
                <c:pt idx="13">
                  <c:v>199203</c:v>
                </c:pt>
                <c:pt idx="14">
                  <c:v>199204</c:v>
                </c:pt>
                <c:pt idx="15">
                  <c:v>199205</c:v>
                </c:pt>
                <c:pt idx="16">
                  <c:v>199206</c:v>
                </c:pt>
                <c:pt idx="17">
                  <c:v>199207</c:v>
                </c:pt>
                <c:pt idx="18">
                  <c:v>199208</c:v>
                </c:pt>
                <c:pt idx="19">
                  <c:v>199209</c:v>
                </c:pt>
                <c:pt idx="20">
                  <c:v>199210</c:v>
                </c:pt>
                <c:pt idx="21">
                  <c:v>199211</c:v>
                </c:pt>
                <c:pt idx="22">
                  <c:v>199212</c:v>
                </c:pt>
                <c:pt idx="23">
                  <c:v>199301</c:v>
                </c:pt>
                <c:pt idx="24">
                  <c:v>199302</c:v>
                </c:pt>
                <c:pt idx="25">
                  <c:v>199303</c:v>
                </c:pt>
                <c:pt idx="26">
                  <c:v>199304</c:v>
                </c:pt>
                <c:pt idx="27">
                  <c:v>199305</c:v>
                </c:pt>
                <c:pt idx="28">
                  <c:v>199306</c:v>
                </c:pt>
                <c:pt idx="29">
                  <c:v>199307</c:v>
                </c:pt>
                <c:pt idx="30">
                  <c:v>199308</c:v>
                </c:pt>
                <c:pt idx="31">
                  <c:v>199309</c:v>
                </c:pt>
                <c:pt idx="32">
                  <c:v>199310</c:v>
                </c:pt>
                <c:pt idx="33">
                  <c:v>199311</c:v>
                </c:pt>
                <c:pt idx="34">
                  <c:v>199312</c:v>
                </c:pt>
                <c:pt idx="35">
                  <c:v>199401</c:v>
                </c:pt>
                <c:pt idx="36">
                  <c:v>199402</c:v>
                </c:pt>
                <c:pt idx="37">
                  <c:v>199403</c:v>
                </c:pt>
                <c:pt idx="38">
                  <c:v>199404</c:v>
                </c:pt>
                <c:pt idx="39">
                  <c:v>199405</c:v>
                </c:pt>
                <c:pt idx="40">
                  <c:v>199406</c:v>
                </c:pt>
                <c:pt idx="41">
                  <c:v>199407</c:v>
                </c:pt>
                <c:pt idx="42">
                  <c:v>199408</c:v>
                </c:pt>
                <c:pt idx="43">
                  <c:v>199409</c:v>
                </c:pt>
                <c:pt idx="44">
                  <c:v>199410</c:v>
                </c:pt>
                <c:pt idx="45">
                  <c:v>199411</c:v>
                </c:pt>
                <c:pt idx="46">
                  <c:v>199412</c:v>
                </c:pt>
                <c:pt idx="47">
                  <c:v>199501</c:v>
                </c:pt>
                <c:pt idx="48">
                  <c:v>199502</c:v>
                </c:pt>
                <c:pt idx="49">
                  <c:v>199503</c:v>
                </c:pt>
                <c:pt idx="50">
                  <c:v>199504</c:v>
                </c:pt>
                <c:pt idx="51">
                  <c:v>199505</c:v>
                </c:pt>
                <c:pt idx="52">
                  <c:v>199506</c:v>
                </c:pt>
                <c:pt idx="53">
                  <c:v>199507</c:v>
                </c:pt>
                <c:pt idx="54">
                  <c:v>199508</c:v>
                </c:pt>
                <c:pt idx="55">
                  <c:v>199509</c:v>
                </c:pt>
                <c:pt idx="56">
                  <c:v>199510</c:v>
                </c:pt>
                <c:pt idx="57">
                  <c:v>199511</c:v>
                </c:pt>
                <c:pt idx="58">
                  <c:v>199512</c:v>
                </c:pt>
                <c:pt idx="59">
                  <c:v>199601</c:v>
                </c:pt>
                <c:pt idx="60">
                  <c:v>199602</c:v>
                </c:pt>
                <c:pt idx="61">
                  <c:v>199603</c:v>
                </c:pt>
                <c:pt idx="62">
                  <c:v>199604</c:v>
                </c:pt>
                <c:pt idx="63">
                  <c:v>199605</c:v>
                </c:pt>
                <c:pt idx="64">
                  <c:v>199606</c:v>
                </c:pt>
                <c:pt idx="65">
                  <c:v>199607</c:v>
                </c:pt>
                <c:pt idx="66">
                  <c:v>199608</c:v>
                </c:pt>
                <c:pt idx="67">
                  <c:v>199609</c:v>
                </c:pt>
                <c:pt idx="68">
                  <c:v>199610</c:v>
                </c:pt>
                <c:pt idx="69">
                  <c:v>199611</c:v>
                </c:pt>
                <c:pt idx="70">
                  <c:v>199612</c:v>
                </c:pt>
                <c:pt idx="71">
                  <c:v>199701</c:v>
                </c:pt>
                <c:pt idx="72">
                  <c:v>199702</c:v>
                </c:pt>
                <c:pt idx="73">
                  <c:v>199703</c:v>
                </c:pt>
                <c:pt idx="74">
                  <c:v>199704</c:v>
                </c:pt>
                <c:pt idx="75">
                  <c:v>199705</c:v>
                </c:pt>
                <c:pt idx="76">
                  <c:v>199706</c:v>
                </c:pt>
                <c:pt idx="77">
                  <c:v>199707</c:v>
                </c:pt>
                <c:pt idx="78">
                  <c:v>199708</c:v>
                </c:pt>
                <c:pt idx="79">
                  <c:v>199709</c:v>
                </c:pt>
                <c:pt idx="80">
                  <c:v>199710</c:v>
                </c:pt>
                <c:pt idx="81">
                  <c:v>199711</c:v>
                </c:pt>
                <c:pt idx="82">
                  <c:v>199712</c:v>
                </c:pt>
                <c:pt idx="83">
                  <c:v>199801</c:v>
                </c:pt>
                <c:pt idx="84">
                  <c:v>199802</c:v>
                </c:pt>
                <c:pt idx="85">
                  <c:v>199803</c:v>
                </c:pt>
                <c:pt idx="86">
                  <c:v>199804</c:v>
                </c:pt>
                <c:pt idx="87">
                  <c:v>199805</c:v>
                </c:pt>
                <c:pt idx="88">
                  <c:v>199806</c:v>
                </c:pt>
                <c:pt idx="89">
                  <c:v>199807</c:v>
                </c:pt>
                <c:pt idx="90">
                  <c:v>199808</c:v>
                </c:pt>
                <c:pt idx="91">
                  <c:v>199809</c:v>
                </c:pt>
                <c:pt idx="92">
                  <c:v>199810</c:v>
                </c:pt>
                <c:pt idx="93">
                  <c:v>199811</c:v>
                </c:pt>
                <c:pt idx="94">
                  <c:v>199812</c:v>
                </c:pt>
                <c:pt idx="95">
                  <c:v>199901</c:v>
                </c:pt>
                <c:pt idx="96">
                  <c:v>199902</c:v>
                </c:pt>
                <c:pt idx="97">
                  <c:v>199903</c:v>
                </c:pt>
                <c:pt idx="98">
                  <c:v>199904</c:v>
                </c:pt>
                <c:pt idx="99">
                  <c:v>199905</c:v>
                </c:pt>
                <c:pt idx="100">
                  <c:v>199906</c:v>
                </c:pt>
                <c:pt idx="101">
                  <c:v>199907</c:v>
                </c:pt>
                <c:pt idx="102">
                  <c:v>199908</c:v>
                </c:pt>
                <c:pt idx="103">
                  <c:v>199909</c:v>
                </c:pt>
                <c:pt idx="104">
                  <c:v>199910</c:v>
                </c:pt>
                <c:pt idx="105">
                  <c:v>199911</c:v>
                </c:pt>
                <c:pt idx="106">
                  <c:v>199912</c:v>
                </c:pt>
                <c:pt idx="107">
                  <c:v>200001</c:v>
                </c:pt>
                <c:pt idx="108">
                  <c:v>200002</c:v>
                </c:pt>
                <c:pt idx="109">
                  <c:v>200003</c:v>
                </c:pt>
                <c:pt idx="110">
                  <c:v>200004</c:v>
                </c:pt>
                <c:pt idx="111">
                  <c:v>200005</c:v>
                </c:pt>
                <c:pt idx="112">
                  <c:v>200006</c:v>
                </c:pt>
                <c:pt idx="113">
                  <c:v>200007</c:v>
                </c:pt>
                <c:pt idx="114">
                  <c:v>200008</c:v>
                </c:pt>
                <c:pt idx="115">
                  <c:v>200009</c:v>
                </c:pt>
                <c:pt idx="116">
                  <c:v>200010</c:v>
                </c:pt>
                <c:pt idx="117">
                  <c:v>200011</c:v>
                </c:pt>
                <c:pt idx="118">
                  <c:v>200012</c:v>
                </c:pt>
                <c:pt idx="119">
                  <c:v>200101</c:v>
                </c:pt>
                <c:pt idx="120">
                  <c:v>200102</c:v>
                </c:pt>
                <c:pt idx="121">
                  <c:v>200103</c:v>
                </c:pt>
                <c:pt idx="122">
                  <c:v>200104</c:v>
                </c:pt>
                <c:pt idx="123">
                  <c:v>200105</c:v>
                </c:pt>
                <c:pt idx="124">
                  <c:v>200106</c:v>
                </c:pt>
                <c:pt idx="125">
                  <c:v>200107</c:v>
                </c:pt>
                <c:pt idx="126">
                  <c:v>200108</c:v>
                </c:pt>
                <c:pt idx="127">
                  <c:v>200109</c:v>
                </c:pt>
                <c:pt idx="128">
                  <c:v>200110</c:v>
                </c:pt>
                <c:pt idx="129">
                  <c:v>200111</c:v>
                </c:pt>
                <c:pt idx="130">
                  <c:v>200112</c:v>
                </c:pt>
                <c:pt idx="131">
                  <c:v>200201</c:v>
                </c:pt>
                <c:pt idx="132">
                  <c:v>200202</c:v>
                </c:pt>
                <c:pt idx="133">
                  <c:v>200203</c:v>
                </c:pt>
                <c:pt idx="134">
                  <c:v>200204</c:v>
                </c:pt>
                <c:pt idx="135">
                  <c:v>200205</c:v>
                </c:pt>
                <c:pt idx="136">
                  <c:v>200206</c:v>
                </c:pt>
                <c:pt idx="137">
                  <c:v>200207</c:v>
                </c:pt>
                <c:pt idx="138">
                  <c:v>200208</c:v>
                </c:pt>
                <c:pt idx="139">
                  <c:v>200209</c:v>
                </c:pt>
                <c:pt idx="140">
                  <c:v>200210</c:v>
                </c:pt>
                <c:pt idx="141">
                  <c:v>200211</c:v>
                </c:pt>
                <c:pt idx="142">
                  <c:v>200212</c:v>
                </c:pt>
                <c:pt idx="143">
                  <c:v>200301</c:v>
                </c:pt>
                <c:pt idx="144">
                  <c:v>200302</c:v>
                </c:pt>
                <c:pt idx="145">
                  <c:v>200303</c:v>
                </c:pt>
                <c:pt idx="146">
                  <c:v>200304</c:v>
                </c:pt>
                <c:pt idx="147">
                  <c:v>200305</c:v>
                </c:pt>
                <c:pt idx="148">
                  <c:v>200306</c:v>
                </c:pt>
                <c:pt idx="149">
                  <c:v>200307</c:v>
                </c:pt>
                <c:pt idx="150">
                  <c:v>200308</c:v>
                </c:pt>
                <c:pt idx="151">
                  <c:v>200309</c:v>
                </c:pt>
                <c:pt idx="152">
                  <c:v>200310</c:v>
                </c:pt>
                <c:pt idx="153">
                  <c:v>200311</c:v>
                </c:pt>
                <c:pt idx="154">
                  <c:v>200312</c:v>
                </c:pt>
                <c:pt idx="155">
                  <c:v>200401</c:v>
                </c:pt>
                <c:pt idx="156">
                  <c:v>200402</c:v>
                </c:pt>
                <c:pt idx="157">
                  <c:v>200403</c:v>
                </c:pt>
                <c:pt idx="158">
                  <c:v>200404</c:v>
                </c:pt>
                <c:pt idx="159">
                  <c:v>200405</c:v>
                </c:pt>
                <c:pt idx="160">
                  <c:v>200406</c:v>
                </c:pt>
                <c:pt idx="161">
                  <c:v>200407</c:v>
                </c:pt>
                <c:pt idx="162">
                  <c:v>200408</c:v>
                </c:pt>
                <c:pt idx="163">
                  <c:v>200409</c:v>
                </c:pt>
                <c:pt idx="164">
                  <c:v>200410</c:v>
                </c:pt>
                <c:pt idx="165">
                  <c:v>200411</c:v>
                </c:pt>
                <c:pt idx="166">
                  <c:v>200412</c:v>
                </c:pt>
                <c:pt idx="167">
                  <c:v>200501</c:v>
                </c:pt>
                <c:pt idx="168">
                  <c:v>200502</c:v>
                </c:pt>
                <c:pt idx="169">
                  <c:v>200503</c:v>
                </c:pt>
                <c:pt idx="170">
                  <c:v>200504</c:v>
                </c:pt>
                <c:pt idx="171">
                  <c:v>200505</c:v>
                </c:pt>
                <c:pt idx="172">
                  <c:v>200506</c:v>
                </c:pt>
                <c:pt idx="173">
                  <c:v>200507</c:v>
                </c:pt>
                <c:pt idx="174">
                  <c:v>200508</c:v>
                </c:pt>
                <c:pt idx="175">
                  <c:v>200509</c:v>
                </c:pt>
                <c:pt idx="176">
                  <c:v>200510</c:v>
                </c:pt>
                <c:pt idx="177">
                  <c:v>200511</c:v>
                </c:pt>
                <c:pt idx="178">
                  <c:v>200512</c:v>
                </c:pt>
                <c:pt idx="179">
                  <c:v>200601</c:v>
                </c:pt>
                <c:pt idx="180">
                  <c:v>200602</c:v>
                </c:pt>
                <c:pt idx="181">
                  <c:v>200603</c:v>
                </c:pt>
                <c:pt idx="182">
                  <c:v>200604</c:v>
                </c:pt>
                <c:pt idx="183">
                  <c:v>200605</c:v>
                </c:pt>
                <c:pt idx="184">
                  <c:v>200606</c:v>
                </c:pt>
                <c:pt idx="185">
                  <c:v>200607</c:v>
                </c:pt>
                <c:pt idx="186">
                  <c:v>200608</c:v>
                </c:pt>
                <c:pt idx="187">
                  <c:v>200609</c:v>
                </c:pt>
                <c:pt idx="188">
                  <c:v>200610</c:v>
                </c:pt>
                <c:pt idx="189">
                  <c:v>200611</c:v>
                </c:pt>
                <c:pt idx="190">
                  <c:v>200612</c:v>
                </c:pt>
                <c:pt idx="191">
                  <c:v>200701</c:v>
                </c:pt>
                <c:pt idx="192">
                  <c:v>200702</c:v>
                </c:pt>
                <c:pt idx="193">
                  <c:v>200703</c:v>
                </c:pt>
                <c:pt idx="194">
                  <c:v>200704</c:v>
                </c:pt>
                <c:pt idx="195">
                  <c:v>200705</c:v>
                </c:pt>
                <c:pt idx="196">
                  <c:v>200706</c:v>
                </c:pt>
                <c:pt idx="197">
                  <c:v>200707</c:v>
                </c:pt>
                <c:pt idx="198">
                  <c:v>200708</c:v>
                </c:pt>
                <c:pt idx="199">
                  <c:v>200709</c:v>
                </c:pt>
                <c:pt idx="200">
                  <c:v>200710</c:v>
                </c:pt>
                <c:pt idx="201">
                  <c:v>200711</c:v>
                </c:pt>
                <c:pt idx="202">
                  <c:v>200712</c:v>
                </c:pt>
                <c:pt idx="203">
                  <c:v>200801</c:v>
                </c:pt>
                <c:pt idx="204">
                  <c:v>200802</c:v>
                </c:pt>
                <c:pt idx="205">
                  <c:v>200803</c:v>
                </c:pt>
                <c:pt idx="206">
                  <c:v>200804</c:v>
                </c:pt>
                <c:pt idx="207">
                  <c:v>200805</c:v>
                </c:pt>
                <c:pt idx="208">
                  <c:v>200806</c:v>
                </c:pt>
                <c:pt idx="209">
                  <c:v>200807</c:v>
                </c:pt>
                <c:pt idx="210">
                  <c:v>200808</c:v>
                </c:pt>
                <c:pt idx="211">
                  <c:v>200809</c:v>
                </c:pt>
                <c:pt idx="212">
                  <c:v>200810</c:v>
                </c:pt>
                <c:pt idx="213">
                  <c:v>200811</c:v>
                </c:pt>
                <c:pt idx="214">
                  <c:v>200812</c:v>
                </c:pt>
                <c:pt idx="215">
                  <c:v>200901</c:v>
                </c:pt>
                <c:pt idx="216">
                  <c:v>200902</c:v>
                </c:pt>
                <c:pt idx="217">
                  <c:v>200903</c:v>
                </c:pt>
                <c:pt idx="218">
                  <c:v>200904</c:v>
                </c:pt>
                <c:pt idx="219">
                  <c:v>200905</c:v>
                </c:pt>
                <c:pt idx="220">
                  <c:v>200906</c:v>
                </c:pt>
                <c:pt idx="221">
                  <c:v>200907</c:v>
                </c:pt>
                <c:pt idx="222">
                  <c:v>200908</c:v>
                </c:pt>
                <c:pt idx="223">
                  <c:v>200909</c:v>
                </c:pt>
                <c:pt idx="224">
                  <c:v>200910</c:v>
                </c:pt>
                <c:pt idx="225">
                  <c:v>200911</c:v>
                </c:pt>
                <c:pt idx="226">
                  <c:v>200912</c:v>
                </c:pt>
                <c:pt idx="227">
                  <c:v>201001</c:v>
                </c:pt>
                <c:pt idx="228">
                  <c:v>201002</c:v>
                </c:pt>
                <c:pt idx="229">
                  <c:v>201003</c:v>
                </c:pt>
                <c:pt idx="230">
                  <c:v>201004</c:v>
                </c:pt>
                <c:pt idx="231">
                  <c:v>201005</c:v>
                </c:pt>
              </c:numCache>
            </c:numRef>
          </c:cat>
          <c:val>
            <c:numRef>
              <c:f>Sheet2!$M$2:$M$233</c:f>
              <c:numCache>
                <c:formatCode>0.00E+00</c:formatCode>
                <c:ptCount val="232"/>
                <c:pt idx="0">
                  <c:v>-3.312188794073E-4</c:v>
                </c:pt>
                <c:pt idx="1">
                  <c:v>2.5004617397198002E-4</c:v>
                </c:pt>
                <c:pt idx="2">
                  <c:v>-3.08347690562651E-4</c:v>
                </c:pt>
                <c:pt idx="3">
                  <c:v>2.56145187256937E-4</c:v>
                </c:pt>
                <c:pt idx="4">
                  <c:v>2.1619872900429599E-3</c:v>
                </c:pt>
                <c:pt idx="5">
                  <c:v>-1.30542137598938E-3</c:v>
                </c:pt>
                <c:pt idx="6">
                  <c:v>-2.4969453618624198E-3</c:v>
                </c:pt>
                <c:pt idx="7">
                  <c:v>-3.3747953239564202E-3</c:v>
                </c:pt>
                <c:pt idx="8">
                  <c:v>-3.2834673227588999E-3</c:v>
                </c:pt>
                <c:pt idx="9">
                  <c:v>-3.1742709799329398E-3</c:v>
                </c:pt>
                <c:pt idx="10">
                  <c:v>-2.3426646720297499E-3</c:v>
                </c:pt>
                <c:pt idx="11">
                  <c:v>-4.4176568909729602E-3</c:v>
                </c:pt>
                <c:pt idx="12">
                  <c:v>-6.5671723844356001E-3</c:v>
                </c:pt>
                <c:pt idx="13">
                  <c:v>-6.4487737663063696E-3</c:v>
                </c:pt>
                <c:pt idx="14">
                  <c:v>-6.3362708921923102E-3</c:v>
                </c:pt>
                <c:pt idx="15">
                  <c:v>-6.7250575969685098E-3</c:v>
                </c:pt>
                <c:pt idx="16">
                  <c:v>-6.9706734411418298E-3</c:v>
                </c:pt>
                <c:pt idx="17">
                  <c:v>-6.4327201120556498E-3</c:v>
                </c:pt>
                <c:pt idx="18">
                  <c:v>-4.4145286834351401E-3</c:v>
                </c:pt>
                <c:pt idx="19">
                  <c:v>-4.4005619278605903E-3</c:v>
                </c:pt>
                <c:pt idx="20">
                  <c:v>-4.6721598208092898E-3</c:v>
                </c:pt>
                <c:pt idx="21">
                  <c:v>-5.1411084710825204E-3</c:v>
                </c:pt>
                <c:pt idx="22">
                  <c:v>-4.70280377846455E-3</c:v>
                </c:pt>
                <c:pt idx="23">
                  <c:v>-4.4358647808816799E-3</c:v>
                </c:pt>
                <c:pt idx="24">
                  <c:v>-3.71742539049875E-3</c:v>
                </c:pt>
                <c:pt idx="25">
                  <c:v>-7.3148812227836696E-3</c:v>
                </c:pt>
                <c:pt idx="26">
                  <c:v>-8.9109562075307801E-3</c:v>
                </c:pt>
                <c:pt idx="27">
                  <c:v>-8.8428697153600799E-3</c:v>
                </c:pt>
                <c:pt idx="28">
                  <c:v>-1.10443193658152E-2</c:v>
                </c:pt>
                <c:pt idx="29">
                  <c:v>-1.09622983576369E-2</c:v>
                </c:pt>
                <c:pt idx="30">
                  <c:v>-1.15047668590111E-2</c:v>
                </c:pt>
                <c:pt idx="31">
                  <c:v>-1.13760426971174E-2</c:v>
                </c:pt>
                <c:pt idx="32">
                  <c:v>-1.18798408344876E-2</c:v>
                </c:pt>
                <c:pt idx="33">
                  <c:v>-1.17619964047815E-2</c:v>
                </c:pt>
                <c:pt idx="34">
                  <c:v>-1.18678794385933E-2</c:v>
                </c:pt>
                <c:pt idx="35">
                  <c:v>-1.17430759208566E-2</c:v>
                </c:pt>
                <c:pt idx="36">
                  <c:v>-1.1512755680003499E-2</c:v>
                </c:pt>
                <c:pt idx="37">
                  <c:v>-1.14739318640605E-2</c:v>
                </c:pt>
                <c:pt idx="38">
                  <c:v>-1.1603264072069601E-2</c:v>
                </c:pt>
                <c:pt idx="39">
                  <c:v>-1.16075727271339E-2</c:v>
                </c:pt>
                <c:pt idx="40">
                  <c:v>-1.0780235310505201E-2</c:v>
                </c:pt>
                <c:pt idx="41">
                  <c:v>-1.0774847623237801E-2</c:v>
                </c:pt>
                <c:pt idx="42">
                  <c:v>-1.0717768657238801E-2</c:v>
                </c:pt>
                <c:pt idx="43">
                  <c:v>-1.0355604484705299E-2</c:v>
                </c:pt>
                <c:pt idx="44">
                  <c:v>-1.01744707474106E-2</c:v>
                </c:pt>
                <c:pt idx="45">
                  <c:v>-1.03156546572955E-2</c:v>
                </c:pt>
                <c:pt idx="46">
                  <c:v>-1.04566212895345E-2</c:v>
                </c:pt>
                <c:pt idx="47">
                  <c:v>-1.04101379515454E-2</c:v>
                </c:pt>
                <c:pt idx="48">
                  <c:v>-9.7709275436934206E-3</c:v>
                </c:pt>
                <c:pt idx="49">
                  <c:v>-8.4662103744209804E-3</c:v>
                </c:pt>
                <c:pt idx="50">
                  <c:v>-1.01024165614928E-2</c:v>
                </c:pt>
                <c:pt idx="51">
                  <c:v>-1.17702790212639E-2</c:v>
                </c:pt>
                <c:pt idx="52">
                  <c:v>-1.1630170070201E-2</c:v>
                </c:pt>
                <c:pt idx="53">
                  <c:v>-1.20033078493212E-2</c:v>
                </c:pt>
                <c:pt idx="54">
                  <c:v>-1.3269799836410001E-2</c:v>
                </c:pt>
                <c:pt idx="55">
                  <c:v>-1.51617835295324E-2</c:v>
                </c:pt>
                <c:pt idx="56">
                  <c:v>-1.5168032964967999E-2</c:v>
                </c:pt>
                <c:pt idx="57">
                  <c:v>-1.5304908334358601E-2</c:v>
                </c:pt>
                <c:pt idx="58">
                  <c:v>-1.5733269172636601E-2</c:v>
                </c:pt>
                <c:pt idx="59">
                  <c:v>-1.55502244403281E-2</c:v>
                </c:pt>
                <c:pt idx="60">
                  <c:v>-1.5727222992692299E-2</c:v>
                </c:pt>
                <c:pt idx="61">
                  <c:v>-1.5945766802696801E-2</c:v>
                </c:pt>
                <c:pt idx="62">
                  <c:v>-1.52943442174994E-2</c:v>
                </c:pt>
                <c:pt idx="63">
                  <c:v>-1.52127280100594E-2</c:v>
                </c:pt>
                <c:pt idx="64">
                  <c:v>-1.55783910079926E-2</c:v>
                </c:pt>
                <c:pt idx="65">
                  <c:v>-1.61306547529146E-2</c:v>
                </c:pt>
                <c:pt idx="66">
                  <c:v>-1.6153110581415501E-2</c:v>
                </c:pt>
                <c:pt idx="67">
                  <c:v>-1.5887926085353402E-2</c:v>
                </c:pt>
                <c:pt idx="68">
                  <c:v>-1.5828629991155099E-2</c:v>
                </c:pt>
                <c:pt idx="69">
                  <c:v>-1.5482026759642701E-2</c:v>
                </c:pt>
                <c:pt idx="70">
                  <c:v>-1.5041013572445101E-2</c:v>
                </c:pt>
                <c:pt idx="71">
                  <c:v>-1.27148728570909E-2</c:v>
                </c:pt>
                <c:pt idx="72">
                  <c:v>-1.1190650263963599E-2</c:v>
                </c:pt>
                <c:pt idx="73">
                  <c:v>-1.39809725494016E-2</c:v>
                </c:pt>
                <c:pt idx="74">
                  <c:v>-1.3281548779264201E-2</c:v>
                </c:pt>
                <c:pt idx="75">
                  <c:v>-1.57453209349992E-2</c:v>
                </c:pt>
                <c:pt idx="76">
                  <c:v>-1.50581841346319E-2</c:v>
                </c:pt>
                <c:pt idx="77">
                  <c:v>-1.4549911784931299E-2</c:v>
                </c:pt>
                <c:pt idx="78">
                  <c:v>-1.4980098303977001E-2</c:v>
                </c:pt>
                <c:pt idx="79">
                  <c:v>-1.5491833235409201E-2</c:v>
                </c:pt>
                <c:pt idx="80">
                  <c:v>-1.51588013516482E-2</c:v>
                </c:pt>
                <c:pt idx="81">
                  <c:v>-1.5235223164981699E-2</c:v>
                </c:pt>
                <c:pt idx="82">
                  <c:v>-1.52834469704055E-2</c:v>
                </c:pt>
                <c:pt idx="83">
                  <c:v>-1.5341090018651001E-2</c:v>
                </c:pt>
                <c:pt idx="84">
                  <c:v>-1.5381251344949699E-2</c:v>
                </c:pt>
                <c:pt idx="85">
                  <c:v>-1.5343231119468699E-2</c:v>
                </c:pt>
                <c:pt idx="86">
                  <c:v>-1.6200467714812601E-2</c:v>
                </c:pt>
                <c:pt idx="87">
                  <c:v>-1.66794196354513E-2</c:v>
                </c:pt>
                <c:pt idx="88">
                  <c:v>-1.65622684999524E-2</c:v>
                </c:pt>
                <c:pt idx="89">
                  <c:v>-1.6744738539499902E-2</c:v>
                </c:pt>
                <c:pt idx="90">
                  <c:v>-1.7306381727232999E-2</c:v>
                </c:pt>
                <c:pt idx="91">
                  <c:v>-1.6522613528830402E-2</c:v>
                </c:pt>
                <c:pt idx="92">
                  <c:v>-1.62463278517797E-2</c:v>
                </c:pt>
                <c:pt idx="93">
                  <c:v>-1.7491811626962599E-2</c:v>
                </c:pt>
                <c:pt idx="94">
                  <c:v>-1.73075571243708E-2</c:v>
                </c:pt>
                <c:pt idx="95">
                  <c:v>-1.82408165728635E-2</c:v>
                </c:pt>
                <c:pt idx="96">
                  <c:v>-1.8335212704447199E-2</c:v>
                </c:pt>
                <c:pt idx="97">
                  <c:v>-1.7936448098067399E-2</c:v>
                </c:pt>
                <c:pt idx="98">
                  <c:v>-1.69674769517267E-2</c:v>
                </c:pt>
                <c:pt idx="99">
                  <c:v>-1.69562146481274E-2</c:v>
                </c:pt>
                <c:pt idx="100">
                  <c:v>-1.6867276471188099E-2</c:v>
                </c:pt>
                <c:pt idx="101">
                  <c:v>-1.7168041040904299E-2</c:v>
                </c:pt>
                <c:pt idx="102">
                  <c:v>-1.7071354350426698E-2</c:v>
                </c:pt>
                <c:pt idx="103">
                  <c:v>-1.7115900462283399E-2</c:v>
                </c:pt>
                <c:pt idx="104">
                  <c:v>-1.69951023983793E-2</c:v>
                </c:pt>
                <c:pt idx="105">
                  <c:v>-1.6653810358311701E-2</c:v>
                </c:pt>
                <c:pt idx="106">
                  <c:v>-1.6629398761742999E-2</c:v>
                </c:pt>
                <c:pt idx="107">
                  <c:v>-1.6226082564470199E-2</c:v>
                </c:pt>
                <c:pt idx="108">
                  <c:v>-1.6088891646631302E-2</c:v>
                </c:pt>
                <c:pt idx="109">
                  <c:v>-1.61584410157125E-2</c:v>
                </c:pt>
                <c:pt idx="110">
                  <c:v>-1.6172002848242099E-2</c:v>
                </c:pt>
                <c:pt idx="111">
                  <c:v>-1.6835981907506899E-2</c:v>
                </c:pt>
                <c:pt idx="112">
                  <c:v>-1.7384986472532601E-2</c:v>
                </c:pt>
                <c:pt idx="113">
                  <c:v>-1.72358357614559E-2</c:v>
                </c:pt>
                <c:pt idx="114">
                  <c:v>-1.6795161830389999E-2</c:v>
                </c:pt>
                <c:pt idx="115">
                  <c:v>-1.7018757974470101E-2</c:v>
                </c:pt>
                <c:pt idx="116">
                  <c:v>-1.6694825955612599E-2</c:v>
                </c:pt>
                <c:pt idx="117">
                  <c:v>-1.7137336518830301E-2</c:v>
                </c:pt>
                <c:pt idx="118">
                  <c:v>-1.7741382493476201E-2</c:v>
                </c:pt>
                <c:pt idx="119">
                  <c:v>-1.7672007737693101E-2</c:v>
                </c:pt>
                <c:pt idx="120">
                  <c:v>-1.7574140912106601E-2</c:v>
                </c:pt>
                <c:pt idx="121">
                  <c:v>-1.71454920851432E-2</c:v>
                </c:pt>
                <c:pt idx="122">
                  <c:v>-1.7180056250960699E-2</c:v>
                </c:pt>
                <c:pt idx="123">
                  <c:v>-1.7459114517943401E-2</c:v>
                </c:pt>
                <c:pt idx="124">
                  <c:v>-1.7529643835985698E-2</c:v>
                </c:pt>
                <c:pt idx="125">
                  <c:v>-1.7556582994901999E-2</c:v>
                </c:pt>
                <c:pt idx="126">
                  <c:v>-1.7576117702617199E-2</c:v>
                </c:pt>
                <c:pt idx="127">
                  <c:v>-1.6834274756290801E-2</c:v>
                </c:pt>
                <c:pt idx="128">
                  <c:v>-1.74602649014092E-2</c:v>
                </c:pt>
                <c:pt idx="129">
                  <c:v>-1.761745271729E-2</c:v>
                </c:pt>
                <c:pt idx="130">
                  <c:v>-1.81595871059816E-2</c:v>
                </c:pt>
                <c:pt idx="131">
                  <c:v>-1.8319571908192899E-2</c:v>
                </c:pt>
                <c:pt idx="132">
                  <c:v>-1.8613932539418301E-2</c:v>
                </c:pt>
                <c:pt idx="133">
                  <c:v>-1.8748364872301099E-2</c:v>
                </c:pt>
                <c:pt idx="134">
                  <c:v>-1.8913766092257901E-2</c:v>
                </c:pt>
                <c:pt idx="135">
                  <c:v>-1.8160067439126099E-2</c:v>
                </c:pt>
                <c:pt idx="136">
                  <c:v>-1.7043055386743999E-2</c:v>
                </c:pt>
                <c:pt idx="137">
                  <c:v>-1.78505726303557E-2</c:v>
                </c:pt>
                <c:pt idx="138">
                  <c:v>-1.8647743332428999E-2</c:v>
                </c:pt>
                <c:pt idx="139">
                  <c:v>-1.8366921318310699E-2</c:v>
                </c:pt>
                <c:pt idx="140">
                  <c:v>-1.8484923005075898E-2</c:v>
                </c:pt>
                <c:pt idx="141">
                  <c:v>-1.8473179218965199E-2</c:v>
                </c:pt>
                <c:pt idx="142">
                  <c:v>-1.7898313560834898E-2</c:v>
                </c:pt>
                <c:pt idx="143">
                  <c:v>-1.82667557065717E-2</c:v>
                </c:pt>
                <c:pt idx="144">
                  <c:v>-1.8253699434710901E-2</c:v>
                </c:pt>
                <c:pt idx="145">
                  <c:v>-1.9082466440640801E-2</c:v>
                </c:pt>
                <c:pt idx="146">
                  <c:v>-1.91250356892631E-2</c:v>
                </c:pt>
                <c:pt idx="147">
                  <c:v>-1.89067788510087E-2</c:v>
                </c:pt>
                <c:pt idx="148">
                  <c:v>-2.0669714237590699E-2</c:v>
                </c:pt>
                <c:pt idx="149">
                  <c:v>-2.0433739220404701E-2</c:v>
                </c:pt>
                <c:pt idx="150">
                  <c:v>-2.0365113492620199E-2</c:v>
                </c:pt>
                <c:pt idx="151">
                  <c:v>-2.39691603082605E-2</c:v>
                </c:pt>
                <c:pt idx="152">
                  <c:v>-2.5397512662811102E-2</c:v>
                </c:pt>
                <c:pt idx="153">
                  <c:v>-2.54024923823419E-2</c:v>
                </c:pt>
                <c:pt idx="154">
                  <c:v>-2.41570836401074E-2</c:v>
                </c:pt>
                <c:pt idx="155">
                  <c:v>-2.4767796529758999E-2</c:v>
                </c:pt>
                <c:pt idx="156">
                  <c:v>-2.51194964391519E-2</c:v>
                </c:pt>
                <c:pt idx="157">
                  <c:v>-2.5174020343861198E-2</c:v>
                </c:pt>
                <c:pt idx="158">
                  <c:v>-2.4811297720772601E-2</c:v>
                </c:pt>
                <c:pt idx="159">
                  <c:v>-2.6029230788658E-2</c:v>
                </c:pt>
                <c:pt idx="160">
                  <c:v>-2.6134926681311298E-2</c:v>
                </c:pt>
                <c:pt idx="161">
                  <c:v>-2.6036892044508E-2</c:v>
                </c:pt>
                <c:pt idx="162">
                  <c:v>-2.60197959067049E-2</c:v>
                </c:pt>
                <c:pt idx="163">
                  <c:v>-2.5999557400082401E-2</c:v>
                </c:pt>
                <c:pt idx="164">
                  <c:v>-2.6026234585094898E-2</c:v>
                </c:pt>
                <c:pt idx="165">
                  <c:v>-2.4354386281240099E-2</c:v>
                </c:pt>
                <c:pt idx="166">
                  <c:v>-2.5530403046441798E-2</c:v>
                </c:pt>
                <c:pt idx="167">
                  <c:v>-2.7672400292244902E-2</c:v>
                </c:pt>
                <c:pt idx="168">
                  <c:v>-2.7904655419009699E-2</c:v>
                </c:pt>
                <c:pt idx="169">
                  <c:v>-2.8216756576688699E-2</c:v>
                </c:pt>
                <c:pt idx="170">
                  <c:v>-2.9049938749397802E-2</c:v>
                </c:pt>
                <c:pt idx="171">
                  <c:v>-2.94179383151583E-2</c:v>
                </c:pt>
                <c:pt idx="172">
                  <c:v>-2.84666326789524E-2</c:v>
                </c:pt>
                <c:pt idx="173">
                  <c:v>-2.87876007466236E-2</c:v>
                </c:pt>
                <c:pt idx="174">
                  <c:v>-3.0438188410387201E-2</c:v>
                </c:pt>
                <c:pt idx="175">
                  <c:v>-3.1929434860060599E-2</c:v>
                </c:pt>
                <c:pt idx="176">
                  <c:v>-3.1928788779980399E-2</c:v>
                </c:pt>
                <c:pt idx="177">
                  <c:v>-3.2350614747929801E-2</c:v>
                </c:pt>
                <c:pt idx="178">
                  <c:v>-3.2469920200725998E-2</c:v>
                </c:pt>
                <c:pt idx="179">
                  <c:v>-3.2515100324199499E-2</c:v>
                </c:pt>
                <c:pt idx="180">
                  <c:v>-3.2327886288505997E-2</c:v>
                </c:pt>
                <c:pt idx="181">
                  <c:v>-3.2371840820947698E-2</c:v>
                </c:pt>
                <c:pt idx="182">
                  <c:v>-3.2713715215426001E-2</c:v>
                </c:pt>
                <c:pt idx="183">
                  <c:v>-3.2819277796027002E-2</c:v>
                </c:pt>
                <c:pt idx="184">
                  <c:v>-3.2794910969075698E-2</c:v>
                </c:pt>
                <c:pt idx="185">
                  <c:v>-3.2755175839071698E-2</c:v>
                </c:pt>
                <c:pt idx="186">
                  <c:v>-3.2758020449411097E-2</c:v>
                </c:pt>
                <c:pt idx="187">
                  <c:v>-3.2613024593120502E-2</c:v>
                </c:pt>
                <c:pt idx="188">
                  <c:v>-3.27049324823733E-2</c:v>
                </c:pt>
                <c:pt idx="189">
                  <c:v>-3.24710693331847E-2</c:v>
                </c:pt>
                <c:pt idx="190">
                  <c:v>-3.2889927910958301E-2</c:v>
                </c:pt>
                <c:pt idx="191">
                  <c:v>-3.28431586028608E-2</c:v>
                </c:pt>
                <c:pt idx="192">
                  <c:v>-3.2855216611431599E-2</c:v>
                </c:pt>
                <c:pt idx="193">
                  <c:v>-3.2840382500116901E-2</c:v>
                </c:pt>
                <c:pt idx="194">
                  <c:v>-3.28298700888646E-2</c:v>
                </c:pt>
                <c:pt idx="195">
                  <c:v>-3.2887047252793802E-2</c:v>
                </c:pt>
                <c:pt idx="196">
                  <c:v>-3.29003342280213E-2</c:v>
                </c:pt>
                <c:pt idx="197">
                  <c:v>-3.2740665427416098E-2</c:v>
                </c:pt>
                <c:pt idx="198">
                  <c:v>-3.2738357924527402E-2</c:v>
                </c:pt>
                <c:pt idx="199">
                  <c:v>-3.2629259772958101E-2</c:v>
                </c:pt>
                <c:pt idx="200">
                  <c:v>-3.2583548906238602E-2</c:v>
                </c:pt>
                <c:pt idx="201">
                  <c:v>-3.27784317723833E-2</c:v>
                </c:pt>
                <c:pt idx="202">
                  <c:v>-3.2834923841640801E-2</c:v>
                </c:pt>
                <c:pt idx="203">
                  <c:v>-3.3160371840021997E-2</c:v>
                </c:pt>
                <c:pt idx="204">
                  <c:v>-3.2739642508475303E-2</c:v>
                </c:pt>
                <c:pt idx="205">
                  <c:v>-3.2550582696601701E-2</c:v>
                </c:pt>
                <c:pt idx="206">
                  <c:v>-3.32381342838469E-2</c:v>
                </c:pt>
                <c:pt idx="207">
                  <c:v>-3.3249142873328301E-2</c:v>
                </c:pt>
                <c:pt idx="208">
                  <c:v>-3.3101911611982497E-2</c:v>
                </c:pt>
                <c:pt idx="209">
                  <c:v>-3.3269287979485598E-2</c:v>
                </c:pt>
                <c:pt idx="210">
                  <c:v>-3.4703555165511699E-2</c:v>
                </c:pt>
                <c:pt idx="211">
                  <c:v>-3.4810720295047698E-2</c:v>
                </c:pt>
                <c:pt idx="212">
                  <c:v>-3.5853074830749697E-2</c:v>
                </c:pt>
                <c:pt idx="213">
                  <c:v>-3.6501940394490201E-2</c:v>
                </c:pt>
                <c:pt idx="214">
                  <c:v>-3.8572186447234903E-2</c:v>
                </c:pt>
                <c:pt idx="215">
                  <c:v>-4.16290954186746E-2</c:v>
                </c:pt>
                <c:pt idx="216">
                  <c:v>-4.1901439738832799E-2</c:v>
                </c:pt>
                <c:pt idx="217">
                  <c:v>-4.1911994110825398E-2</c:v>
                </c:pt>
                <c:pt idx="218">
                  <c:v>-4.3226943961861497E-2</c:v>
                </c:pt>
                <c:pt idx="219">
                  <c:v>-4.25076696273958E-2</c:v>
                </c:pt>
                <c:pt idx="220">
                  <c:v>-4.2958036454787699E-2</c:v>
                </c:pt>
                <c:pt idx="221">
                  <c:v>-4.3125338493156203E-2</c:v>
                </c:pt>
                <c:pt idx="222">
                  <c:v>-4.3068272991376798E-2</c:v>
                </c:pt>
                <c:pt idx="223">
                  <c:v>-4.3522463397966803E-2</c:v>
                </c:pt>
                <c:pt idx="224">
                  <c:v>-4.34968882508475E-2</c:v>
                </c:pt>
                <c:pt idx="225">
                  <c:v>-4.34440781233697E-2</c:v>
                </c:pt>
                <c:pt idx="226">
                  <c:v>-4.35260004657506E-2</c:v>
                </c:pt>
                <c:pt idx="227">
                  <c:v>-4.3545387826807301E-2</c:v>
                </c:pt>
                <c:pt idx="228">
                  <c:v>-4.3619112922704803E-2</c:v>
                </c:pt>
                <c:pt idx="229">
                  <c:v>-4.3554065822545902E-2</c:v>
                </c:pt>
                <c:pt idx="230">
                  <c:v>-4.36584801563112E-2</c:v>
                </c:pt>
                <c:pt idx="231">
                  <c:v>-4.3896205654261902E-2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Sheet2!$N$1</c:f>
              <c:strCache>
                <c:ptCount val="1"/>
                <c:pt idx="0">
                  <c:v>EUR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Sheet2!$A$2:$A$233</c:f>
              <c:numCache>
                <c:formatCode>General</c:formatCode>
                <c:ptCount val="232"/>
                <c:pt idx="0">
                  <c:v>199102</c:v>
                </c:pt>
                <c:pt idx="1">
                  <c:v>199103</c:v>
                </c:pt>
                <c:pt idx="2">
                  <c:v>199104</c:v>
                </c:pt>
                <c:pt idx="3">
                  <c:v>199105</c:v>
                </c:pt>
                <c:pt idx="4">
                  <c:v>199106</c:v>
                </c:pt>
                <c:pt idx="5">
                  <c:v>199107</c:v>
                </c:pt>
                <c:pt idx="6">
                  <c:v>199108</c:v>
                </c:pt>
                <c:pt idx="7">
                  <c:v>199109</c:v>
                </c:pt>
                <c:pt idx="8">
                  <c:v>199110</c:v>
                </c:pt>
                <c:pt idx="9">
                  <c:v>199111</c:v>
                </c:pt>
                <c:pt idx="10">
                  <c:v>199112</c:v>
                </c:pt>
                <c:pt idx="11">
                  <c:v>199201</c:v>
                </c:pt>
                <c:pt idx="12">
                  <c:v>199202</c:v>
                </c:pt>
                <c:pt idx="13">
                  <c:v>199203</c:v>
                </c:pt>
                <c:pt idx="14">
                  <c:v>199204</c:v>
                </c:pt>
                <c:pt idx="15">
                  <c:v>199205</c:v>
                </c:pt>
                <c:pt idx="16">
                  <c:v>199206</c:v>
                </c:pt>
                <c:pt idx="17">
                  <c:v>199207</c:v>
                </c:pt>
                <c:pt idx="18">
                  <c:v>199208</c:v>
                </c:pt>
                <c:pt idx="19">
                  <c:v>199209</c:v>
                </c:pt>
                <c:pt idx="20">
                  <c:v>199210</c:v>
                </c:pt>
                <c:pt idx="21">
                  <c:v>199211</c:v>
                </c:pt>
                <c:pt idx="22">
                  <c:v>199212</c:v>
                </c:pt>
                <c:pt idx="23">
                  <c:v>199301</c:v>
                </c:pt>
                <c:pt idx="24">
                  <c:v>199302</c:v>
                </c:pt>
                <c:pt idx="25">
                  <c:v>199303</c:v>
                </c:pt>
                <c:pt idx="26">
                  <c:v>199304</c:v>
                </c:pt>
                <c:pt idx="27">
                  <c:v>199305</c:v>
                </c:pt>
                <c:pt idx="28">
                  <c:v>199306</c:v>
                </c:pt>
                <c:pt idx="29">
                  <c:v>199307</c:v>
                </c:pt>
                <c:pt idx="30">
                  <c:v>199308</c:v>
                </c:pt>
                <c:pt idx="31">
                  <c:v>199309</c:v>
                </c:pt>
                <c:pt idx="32">
                  <c:v>199310</c:v>
                </c:pt>
                <c:pt idx="33">
                  <c:v>199311</c:v>
                </c:pt>
                <c:pt idx="34">
                  <c:v>199312</c:v>
                </c:pt>
                <c:pt idx="35">
                  <c:v>199401</c:v>
                </c:pt>
                <c:pt idx="36">
                  <c:v>199402</c:v>
                </c:pt>
                <c:pt idx="37">
                  <c:v>199403</c:v>
                </c:pt>
                <c:pt idx="38">
                  <c:v>199404</c:v>
                </c:pt>
                <c:pt idx="39">
                  <c:v>199405</c:v>
                </c:pt>
                <c:pt idx="40">
                  <c:v>199406</c:v>
                </c:pt>
                <c:pt idx="41">
                  <c:v>199407</c:v>
                </c:pt>
                <c:pt idx="42">
                  <c:v>199408</c:v>
                </c:pt>
                <c:pt idx="43">
                  <c:v>199409</c:v>
                </c:pt>
                <c:pt idx="44">
                  <c:v>199410</c:v>
                </c:pt>
                <c:pt idx="45">
                  <c:v>199411</c:v>
                </c:pt>
                <c:pt idx="46">
                  <c:v>199412</c:v>
                </c:pt>
                <c:pt idx="47">
                  <c:v>199501</c:v>
                </c:pt>
                <c:pt idx="48">
                  <c:v>199502</c:v>
                </c:pt>
                <c:pt idx="49">
                  <c:v>199503</c:v>
                </c:pt>
                <c:pt idx="50">
                  <c:v>199504</c:v>
                </c:pt>
                <c:pt idx="51">
                  <c:v>199505</c:v>
                </c:pt>
                <c:pt idx="52">
                  <c:v>199506</c:v>
                </c:pt>
                <c:pt idx="53">
                  <c:v>199507</c:v>
                </c:pt>
                <c:pt idx="54">
                  <c:v>199508</c:v>
                </c:pt>
                <c:pt idx="55">
                  <c:v>199509</c:v>
                </c:pt>
                <c:pt idx="56">
                  <c:v>199510</c:v>
                </c:pt>
                <c:pt idx="57">
                  <c:v>199511</c:v>
                </c:pt>
                <c:pt idx="58">
                  <c:v>199512</c:v>
                </c:pt>
                <c:pt idx="59">
                  <c:v>199601</c:v>
                </c:pt>
                <c:pt idx="60">
                  <c:v>199602</c:v>
                </c:pt>
                <c:pt idx="61">
                  <c:v>199603</c:v>
                </c:pt>
                <c:pt idx="62">
                  <c:v>199604</c:v>
                </c:pt>
                <c:pt idx="63">
                  <c:v>199605</c:v>
                </c:pt>
                <c:pt idx="64">
                  <c:v>199606</c:v>
                </c:pt>
                <c:pt idx="65">
                  <c:v>199607</c:v>
                </c:pt>
                <c:pt idx="66">
                  <c:v>199608</c:v>
                </c:pt>
                <c:pt idx="67">
                  <c:v>199609</c:v>
                </c:pt>
                <c:pt idx="68">
                  <c:v>199610</c:v>
                </c:pt>
                <c:pt idx="69">
                  <c:v>199611</c:v>
                </c:pt>
                <c:pt idx="70">
                  <c:v>199612</c:v>
                </c:pt>
                <c:pt idx="71">
                  <c:v>199701</c:v>
                </c:pt>
                <c:pt idx="72">
                  <c:v>199702</c:v>
                </c:pt>
                <c:pt idx="73">
                  <c:v>199703</c:v>
                </c:pt>
                <c:pt idx="74">
                  <c:v>199704</c:v>
                </c:pt>
                <c:pt idx="75">
                  <c:v>199705</c:v>
                </c:pt>
                <c:pt idx="76">
                  <c:v>199706</c:v>
                </c:pt>
                <c:pt idx="77">
                  <c:v>199707</c:v>
                </c:pt>
                <c:pt idx="78">
                  <c:v>199708</c:v>
                </c:pt>
                <c:pt idx="79">
                  <c:v>199709</c:v>
                </c:pt>
                <c:pt idx="80">
                  <c:v>199710</c:v>
                </c:pt>
                <c:pt idx="81">
                  <c:v>199711</c:v>
                </c:pt>
                <c:pt idx="82">
                  <c:v>199712</c:v>
                </c:pt>
                <c:pt idx="83">
                  <c:v>199801</c:v>
                </c:pt>
                <c:pt idx="84">
                  <c:v>199802</c:v>
                </c:pt>
                <c:pt idx="85">
                  <c:v>199803</c:v>
                </c:pt>
                <c:pt idx="86">
                  <c:v>199804</c:v>
                </c:pt>
                <c:pt idx="87">
                  <c:v>199805</c:v>
                </c:pt>
                <c:pt idx="88">
                  <c:v>199806</c:v>
                </c:pt>
                <c:pt idx="89">
                  <c:v>199807</c:v>
                </c:pt>
                <c:pt idx="90">
                  <c:v>199808</c:v>
                </c:pt>
                <c:pt idx="91">
                  <c:v>199809</c:v>
                </c:pt>
                <c:pt idx="92">
                  <c:v>199810</c:v>
                </c:pt>
                <c:pt idx="93">
                  <c:v>199811</c:v>
                </c:pt>
                <c:pt idx="94">
                  <c:v>199812</c:v>
                </c:pt>
                <c:pt idx="95">
                  <c:v>199901</c:v>
                </c:pt>
                <c:pt idx="96">
                  <c:v>199902</c:v>
                </c:pt>
                <c:pt idx="97">
                  <c:v>199903</c:v>
                </c:pt>
                <c:pt idx="98">
                  <c:v>199904</c:v>
                </c:pt>
                <c:pt idx="99">
                  <c:v>199905</c:v>
                </c:pt>
                <c:pt idx="100">
                  <c:v>199906</c:v>
                </c:pt>
                <c:pt idx="101">
                  <c:v>199907</c:v>
                </c:pt>
                <c:pt idx="102">
                  <c:v>199908</c:v>
                </c:pt>
                <c:pt idx="103">
                  <c:v>199909</c:v>
                </c:pt>
                <c:pt idx="104">
                  <c:v>199910</c:v>
                </c:pt>
                <c:pt idx="105">
                  <c:v>199911</c:v>
                </c:pt>
                <c:pt idx="106">
                  <c:v>199912</c:v>
                </c:pt>
                <c:pt idx="107">
                  <c:v>200001</c:v>
                </c:pt>
                <c:pt idx="108">
                  <c:v>200002</c:v>
                </c:pt>
                <c:pt idx="109">
                  <c:v>200003</c:v>
                </c:pt>
                <c:pt idx="110">
                  <c:v>200004</c:v>
                </c:pt>
                <c:pt idx="111">
                  <c:v>200005</c:v>
                </c:pt>
                <c:pt idx="112">
                  <c:v>200006</c:v>
                </c:pt>
                <c:pt idx="113">
                  <c:v>200007</c:v>
                </c:pt>
                <c:pt idx="114">
                  <c:v>200008</c:v>
                </c:pt>
                <c:pt idx="115">
                  <c:v>200009</c:v>
                </c:pt>
                <c:pt idx="116">
                  <c:v>200010</c:v>
                </c:pt>
                <c:pt idx="117">
                  <c:v>200011</c:v>
                </c:pt>
                <c:pt idx="118">
                  <c:v>200012</c:v>
                </c:pt>
                <c:pt idx="119">
                  <c:v>200101</c:v>
                </c:pt>
                <c:pt idx="120">
                  <c:v>200102</c:v>
                </c:pt>
                <c:pt idx="121">
                  <c:v>200103</c:v>
                </c:pt>
                <c:pt idx="122">
                  <c:v>200104</c:v>
                </c:pt>
                <c:pt idx="123">
                  <c:v>200105</c:v>
                </c:pt>
                <c:pt idx="124">
                  <c:v>200106</c:v>
                </c:pt>
                <c:pt idx="125">
                  <c:v>200107</c:v>
                </c:pt>
                <c:pt idx="126">
                  <c:v>200108</c:v>
                </c:pt>
                <c:pt idx="127">
                  <c:v>200109</c:v>
                </c:pt>
                <c:pt idx="128">
                  <c:v>200110</c:v>
                </c:pt>
                <c:pt idx="129">
                  <c:v>200111</c:v>
                </c:pt>
                <c:pt idx="130">
                  <c:v>200112</c:v>
                </c:pt>
                <c:pt idx="131">
                  <c:v>200201</c:v>
                </c:pt>
                <c:pt idx="132">
                  <c:v>200202</c:v>
                </c:pt>
                <c:pt idx="133">
                  <c:v>200203</c:v>
                </c:pt>
                <c:pt idx="134">
                  <c:v>200204</c:v>
                </c:pt>
                <c:pt idx="135">
                  <c:v>200205</c:v>
                </c:pt>
                <c:pt idx="136">
                  <c:v>200206</c:v>
                </c:pt>
                <c:pt idx="137">
                  <c:v>200207</c:v>
                </c:pt>
                <c:pt idx="138">
                  <c:v>200208</c:v>
                </c:pt>
                <c:pt idx="139">
                  <c:v>200209</c:v>
                </c:pt>
                <c:pt idx="140">
                  <c:v>200210</c:v>
                </c:pt>
                <c:pt idx="141">
                  <c:v>200211</c:v>
                </c:pt>
                <c:pt idx="142">
                  <c:v>200212</c:v>
                </c:pt>
                <c:pt idx="143">
                  <c:v>200301</c:v>
                </c:pt>
                <c:pt idx="144">
                  <c:v>200302</c:v>
                </c:pt>
                <c:pt idx="145">
                  <c:v>200303</c:v>
                </c:pt>
                <c:pt idx="146">
                  <c:v>200304</c:v>
                </c:pt>
                <c:pt idx="147">
                  <c:v>200305</c:v>
                </c:pt>
                <c:pt idx="148">
                  <c:v>200306</c:v>
                </c:pt>
                <c:pt idx="149">
                  <c:v>200307</c:v>
                </c:pt>
                <c:pt idx="150">
                  <c:v>200308</c:v>
                </c:pt>
                <c:pt idx="151">
                  <c:v>200309</c:v>
                </c:pt>
                <c:pt idx="152">
                  <c:v>200310</c:v>
                </c:pt>
                <c:pt idx="153">
                  <c:v>200311</c:v>
                </c:pt>
                <c:pt idx="154">
                  <c:v>200312</c:v>
                </c:pt>
                <c:pt idx="155">
                  <c:v>200401</c:v>
                </c:pt>
                <c:pt idx="156">
                  <c:v>200402</c:v>
                </c:pt>
                <c:pt idx="157">
                  <c:v>200403</c:v>
                </c:pt>
                <c:pt idx="158">
                  <c:v>200404</c:v>
                </c:pt>
                <c:pt idx="159">
                  <c:v>200405</c:v>
                </c:pt>
                <c:pt idx="160">
                  <c:v>200406</c:v>
                </c:pt>
                <c:pt idx="161">
                  <c:v>200407</c:v>
                </c:pt>
                <c:pt idx="162">
                  <c:v>200408</c:v>
                </c:pt>
                <c:pt idx="163">
                  <c:v>200409</c:v>
                </c:pt>
                <c:pt idx="164">
                  <c:v>200410</c:v>
                </c:pt>
                <c:pt idx="165">
                  <c:v>200411</c:v>
                </c:pt>
                <c:pt idx="166">
                  <c:v>200412</c:v>
                </c:pt>
                <c:pt idx="167">
                  <c:v>200501</c:v>
                </c:pt>
                <c:pt idx="168">
                  <c:v>200502</c:v>
                </c:pt>
                <c:pt idx="169">
                  <c:v>200503</c:v>
                </c:pt>
                <c:pt idx="170">
                  <c:v>200504</c:v>
                </c:pt>
                <c:pt idx="171">
                  <c:v>200505</c:v>
                </c:pt>
                <c:pt idx="172">
                  <c:v>200506</c:v>
                </c:pt>
                <c:pt idx="173">
                  <c:v>200507</c:v>
                </c:pt>
                <c:pt idx="174">
                  <c:v>200508</c:v>
                </c:pt>
                <c:pt idx="175">
                  <c:v>200509</c:v>
                </c:pt>
                <c:pt idx="176">
                  <c:v>200510</c:v>
                </c:pt>
                <c:pt idx="177">
                  <c:v>200511</c:v>
                </c:pt>
                <c:pt idx="178">
                  <c:v>200512</c:v>
                </c:pt>
                <c:pt idx="179">
                  <c:v>200601</c:v>
                </c:pt>
                <c:pt idx="180">
                  <c:v>200602</c:v>
                </c:pt>
                <c:pt idx="181">
                  <c:v>200603</c:v>
                </c:pt>
                <c:pt idx="182">
                  <c:v>200604</c:v>
                </c:pt>
                <c:pt idx="183">
                  <c:v>200605</c:v>
                </c:pt>
                <c:pt idx="184">
                  <c:v>200606</c:v>
                </c:pt>
                <c:pt idx="185">
                  <c:v>200607</c:v>
                </c:pt>
                <c:pt idx="186">
                  <c:v>200608</c:v>
                </c:pt>
                <c:pt idx="187">
                  <c:v>200609</c:v>
                </c:pt>
                <c:pt idx="188">
                  <c:v>200610</c:v>
                </c:pt>
                <c:pt idx="189">
                  <c:v>200611</c:v>
                </c:pt>
                <c:pt idx="190">
                  <c:v>200612</c:v>
                </c:pt>
                <c:pt idx="191">
                  <c:v>200701</c:v>
                </c:pt>
                <c:pt idx="192">
                  <c:v>200702</c:v>
                </c:pt>
                <c:pt idx="193">
                  <c:v>200703</c:v>
                </c:pt>
                <c:pt idx="194">
                  <c:v>200704</c:v>
                </c:pt>
                <c:pt idx="195">
                  <c:v>200705</c:v>
                </c:pt>
                <c:pt idx="196">
                  <c:v>200706</c:v>
                </c:pt>
                <c:pt idx="197">
                  <c:v>200707</c:v>
                </c:pt>
                <c:pt idx="198">
                  <c:v>200708</c:v>
                </c:pt>
                <c:pt idx="199">
                  <c:v>200709</c:v>
                </c:pt>
                <c:pt idx="200">
                  <c:v>200710</c:v>
                </c:pt>
                <c:pt idx="201">
                  <c:v>200711</c:v>
                </c:pt>
                <c:pt idx="202">
                  <c:v>200712</c:v>
                </c:pt>
                <c:pt idx="203">
                  <c:v>200801</c:v>
                </c:pt>
                <c:pt idx="204">
                  <c:v>200802</c:v>
                </c:pt>
                <c:pt idx="205">
                  <c:v>200803</c:v>
                </c:pt>
                <c:pt idx="206">
                  <c:v>200804</c:v>
                </c:pt>
                <c:pt idx="207">
                  <c:v>200805</c:v>
                </c:pt>
                <c:pt idx="208">
                  <c:v>200806</c:v>
                </c:pt>
                <c:pt idx="209">
                  <c:v>200807</c:v>
                </c:pt>
                <c:pt idx="210">
                  <c:v>200808</c:v>
                </c:pt>
                <c:pt idx="211">
                  <c:v>200809</c:v>
                </c:pt>
                <c:pt idx="212">
                  <c:v>200810</c:v>
                </c:pt>
                <c:pt idx="213">
                  <c:v>200811</c:v>
                </c:pt>
                <c:pt idx="214">
                  <c:v>200812</c:v>
                </c:pt>
                <c:pt idx="215">
                  <c:v>200901</c:v>
                </c:pt>
                <c:pt idx="216">
                  <c:v>200902</c:v>
                </c:pt>
                <c:pt idx="217">
                  <c:v>200903</c:v>
                </c:pt>
                <c:pt idx="218">
                  <c:v>200904</c:v>
                </c:pt>
                <c:pt idx="219">
                  <c:v>200905</c:v>
                </c:pt>
                <c:pt idx="220">
                  <c:v>200906</c:v>
                </c:pt>
                <c:pt idx="221">
                  <c:v>200907</c:v>
                </c:pt>
                <c:pt idx="222">
                  <c:v>200908</c:v>
                </c:pt>
                <c:pt idx="223">
                  <c:v>200909</c:v>
                </c:pt>
                <c:pt idx="224">
                  <c:v>200910</c:v>
                </c:pt>
                <c:pt idx="225">
                  <c:v>200911</c:v>
                </c:pt>
                <c:pt idx="226">
                  <c:v>200912</c:v>
                </c:pt>
                <c:pt idx="227">
                  <c:v>201001</c:v>
                </c:pt>
                <c:pt idx="228">
                  <c:v>201002</c:v>
                </c:pt>
                <c:pt idx="229">
                  <c:v>201003</c:v>
                </c:pt>
                <c:pt idx="230">
                  <c:v>201004</c:v>
                </c:pt>
                <c:pt idx="231">
                  <c:v>201005</c:v>
                </c:pt>
              </c:numCache>
            </c:numRef>
          </c:cat>
          <c:val>
            <c:numRef>
              <c:f>Sheet2!$N$2:$N$233</c:f>
              <c:numCache>
                <c:formatCode>0.00E+00</c:formatCode>
                <c:ptCount val="232"/>
                <c:pt idx="0">
                  <c:v>-5.7855029962797005E-4</c:v>
                </c:pt>
                <c:pt idx="1">
                  <c:v>-3.1545671754223698E-3</c:v>
                </c:pt>
                <c:pt idx="2">
                  <c:v>-3.58728425413533E-3</c:v>
                </c:pt>
                <c:pt idx="3">
                  <c:v>-3.4798505196092502E-3</c:v>
                </c:pt>
                <c:pt idx="4">
                  <c:v>-3.00169288664237E-3</c:v>
                </c:pt>
                <c:pt idx="5">
                  <c:v>-3.4461611667376702E-3</c:v>
                </c:pt>
                <c:pt idx="6">
                  <c:v>-3.5147918531151599E-3</c:v>
                </c:pt>
                <c:pt idx="7">
                  <c:v>-4.1133689727289903E-3</c:v>
                </c:pt>
                <c:pt idx="8">
                  <c:v>-4.1162569106114799E-3</c:v>
                </c:pt>
                <c:pt idx="9">
                  <c:v>-4.1602359101227497E-3</c:v>
                </c:pt>
                <c:pt idx="10">
                  <c:v>-4.0336559477951797E-3</c:v>
                </c:pt>
                <c:pt idx="11">
                  <c:v>-3.7726252926480199E-3</c:v>
                </c:pt>
                <c:pt idx="12">
                  <c:v>-4.2158639933408196E-3</c:v>
                </c:pt>
                <c:pt idx="13">
                  <c:v>-4.2129859300042002E-3</c:v>
                </c:pt>
                <c:pt idx="14">
                  <c:v>-4.21322938889625E-3</c:v>
                </c:pt>
                <c:pt idx="15">
                  <c:v>-4.2602352834088799E-3</c:v>
                </c:pt>
                <c:pt idx="16">
                  <c:v>-6.2403286929036397E-3</c:v>
                </c:pt>
                <c:pt idx="17">
                  <c:v>-6.1825944053901698E-3</c:v>
                </c:pt>
                <c:pt idx="18">
                  <c:v>-4.3170856363738E-3</c:v>
                </c:pt>
                <c:pt idx="19">
                  <c:v>-5.6915854965974098E-3</c:v>
                </c:pt>
                <c:pt idx="20">
                  <c:v>-7.5060016338651201E-3</c:v>
                </c:pt>
                <c:pt idx="21">
                  <c:v>-8.1138820505606696E-3</c:v>
                </c:pt>
                <c:pt idx="22">
                  <c:v>-7.8400173825516391E-3</c:v>
                </c:pt>
                <c:pt idx="23">
                  <c:v>-8.3539370204743797E-3</c:v>
                </c:pt>
                <c:pt idx="24">
                  <c:v>-8.3738706750211608E-3</c:v>
                </c:pt>
                <c:pt idx="25">
                  <c:v>-8.3544443308517808E-3</c:v>
                </c:pt>
                <c:pt idx="26">
                  <c:v>-8.3454490990640499E-3</c:v>
                </c:pt>
                <c:pt idx="27">
                  <c:v>-8.3524221360957909E-3</c:v>
                </c:pt>
                <c:pt idx="28">
                  <c:v>-9.1697346344894303E-3</c:v>
                </c:pt>
                <c:pt idx="29">
                  <c:v>-8.8130606532638399E-3</c:v>
                </c:pt>
                <c:pt idx="30">
                  <c:v>-9.0894610077365007E-3</c:v>
                </c:pt>
                <c:pt idx="31">
                  <c:v>-9.7362040736625605E-3</c:v>
                </c:pt>
                <c:pt idx="32">
                  <c:v>-9.8667406224912206E-3</c:v>
                </c:pt>
                <c:pt idx="33">
                  <c:v>-1.00692477877011E-2</c:v>
                </c:pt>
                <c:pt idx="34">
                  <c:v>-1.00599491663302E-2</c:v>
                </c:pt>
                <c:pt idx="35">
                  <c:v>-1.0059857196155601E-2</c:v>
                </c:pt>
                <c:pt idx="36">
                  <c:v>-1.01004790978317E-2</c:v>
                </c:pt>
                <c:pt idx="37">
                  <c:v>-1.01558283803969E-2</c:v>
                </c:pt>
                <c:pt idx="38">
                  <c:v>-1.0154248493928699E-2</c:v>
                </c:pt>
                <c:pt idx="39">
                  <c:v>-1.0081887814552701E-2</c:v>
                </c:pt>
                <c:pt idx="40">
                  <c:v>-1.00510397554567E-2</c:v>
                </c:pt>
                <c:pt idx="41">
                  <c:v>-1.00550633574603E-2</c:v>
                </c:pt>
                <c:pt idx="42">
                  <c:v>-1.0036987539382E-2</c:v>
                </c:pt>
                <c:pt idx="43">
                  <c:v>-9.9992807145782708E-3</c:v>
                </c:pt>
                <c:pt idx="44">
                  <c:v>-9.8867480216213392E-3</c:v>
                </c:pt>
                <c:pt idx="45">
                  <c:v>-1.0102645301529699E-2</c:v>
                </c:pt>
                <c:pt idx="46">
                  <c:v>-1.0093721679906501E-2</c:v>
                </c:pt>
                <c:pt idx="47">
                  <c:v>-1.00383719850092E-2</c:v>
                </c:pt>
                <c:pt idx="48">
                  <c:v>-9.85285922260732E-3</c:v>
                </c:pt>
                <c:pt idx="49">
                  <c:v>-9.5572154555321597E-3</c:v>
                </c:pt>
                <c:pt idx="50">
                  <c:v>-1.02370067293496E-2</c:v>
                </c:pt>
                <c:pt idx="51">
                  <c:v>-1.04920252742266E-2</c:v>
                </c:pt>
                <c:pt idx="52">
                  <c:v>-1.0403694375034101E-2</c:v>
                </c:pt>
                <c:pt idx="53">
                  <c:v>-1.0458339288658801E-2</c:v>
                </c:pt>
                <c:pt idx="54">
                  <c:v>-1.10519602981979E-2</c:v>
                </c:pt>
                <c:pt idx="55">
                  <c:v>-1.1177741379264101E-2</c:v>
                </c:pt>
                <c:pt idx="56">
                  <c:v>-1.1088317690148499E-2</c:v>
                </c:pt>
                <c:pt idx="57">
                  <c:v>-1.12522525691154E-2</c:v>
                </c:pt>
                <c:pt idx="58">
                  <c:v>-1.1233598741058099E-2</c:v>
                </c:pt>
                <c:pt idx="59">
                  <c:v>-1.13523786573654E-2</c:v>
                </c:pt>
                <c:pt idx="60">
                  <c:v>-1.1498977066080499E-2</c:v>
                </c:pt>
                <c:pt idx="61">
                  <c:v>-1.14621249924215E-2</c:v>
                </c:pt>
                <c:pt idx="62">
                  <c:v>-1.0831676856596899E-2</c:v>
                </c:pt>
                <c:pt idx="63">
                  <c:v>-1.10094328784508E-2</c:v>
                </c:pt>
                <c:pt idx="64">
                  <c:v>-1.1375459573795699E-2</c:v>
                </c:pt>
                <c:pt idx="65">
                  <c:v>-1.16739858225093E-2</c:v>
                </c:pt>
                <c:pt idx="66">
                  <c:v>-1.16574044100047E-2</c:v>
                </c:pt>
                <c:pt idx="67">
                  <c:v>-1.15058677979239E-2</c:v>
                </c:pt>
                <c:pt idx="68">
                  <c:v>-1.15633850480895E-2</c:v>
                </c:pt>
                <c:pt idx="69">
                  <c:v>-1.1472932476577401E-2</c:v>
                </c:pt>
                <c:pt idx="70">
                  <c:v>-1.14664431856703E-2</c:v>
                </c:pt>
                <c:pt idx="71">
                  <c:v>-1.0196433085912501E-2</c:v>
                </c:pt>
                <c:pt idx="72">
                  <c:v>-9.2521941891386995E-3</c:v>
                </c:pt>
                <c:pt idx="73">
                  <c:v>-1.03167527895372E-2</c:v>
                </c:pt>
                <c:pt idx="74">
                  <c:v>-9.0359299370816291E-3</c:v>
                </c:pt>
                <c:pt idx="75">
                  <c:v>-1.00028644923685E-2</c:v>
                </c:pt>
                <c:pt idx="76">
                  <c:v>-9.5385509891348502E-3</c:v>
                </c:pt>
                <c:pt idx="77">
                  <c:v>-8.2261518070849398E-3</c:v>
                </c:pt>
                <c:pt idx="78">
                  <c:v>-8.3664341203253893E-3</c:v>
                </c:pt>
                <c:pt idx="79">
                  <c:v>-8.4462660433594593E-3</c:v>
                </c:pt>
                <c:pt idx="80">
                  <c:v>-8.5916222830134999E-3</c:v>
                </c:pt>
                <c:pt idx="81">
                  <c:v>-8.5234600664611006E-3</c:v>
                </c:pt>
                <c:pt idx="82">
                  <c:v>-8.3060334806256495E-3</c:v>
                </c:pt>
                <c:pt idx="83">
                  <c:v>-8.3243006135475597E-3</c:v>
                </c:pt>
                <c:pt idx="84">
                  <c:v>-8.4212994524940007E-3</c:v>
                </c:pt>
                <c:pt idx="85">
                  <c:v>-8.3635175883891005E-3</c:v>
                </c:pt>
                <c:pt idx="86">
                  <c:v>-8.5596806013160196E-3</c:v>
                </c:pt>
                <c:pt idx="87">
                  <c:v>-8.56702464391613E-3</c:v>
                </c:pt>
                <c:pt idx="88">
                  <c:v>-8.5276700083870404E-3</c:v>
                </c:pt>
                <c:pt idx="89">
                  <c:v>-8.5790775667444804E-3</c:v>
                </c:pt>
                <c:pt idx="90">
                  <c:v>-8.6240125529430806E-3</c:v>
                </c:pt>
                <c:pt idx="91">
                  <c:v>-8.8318434537542397E-3</c:v>
                </c:pt>
                <c:pt idx="92">
                  <c:v>-8.8404057396820404E-3</c:v>
                </c:pt>
                <c:pt idx="93">
                  <c:v>-9.7633736708185002E-3</c:v>
                </c:pt>
                <c:pt idx="94">
                  <c:v>-9.8081743966573608E-3</c:v>
                </c:pt>
                <c:pt idx="95">
                  <c:v>-9.7228217040883601E-3</c:v>
                </c:pt>
                <c:pt idx="96">
                  <c:v>-9.6824925554317206E-3</c:v>
                </c:pt>
                <c:pt idx="97">
                  <c:v>-9.3226042240183403E-3</c:v>
                </c:pt>
                <c:pt idx="98">
                  <c:v>-8.7098546002472802E-3</c:v>
                </c:pt>
                <c:pt idx="99">
                  <c:v>-8.6079224479596508E-3</c:v>
                </c:pt>
                <c:pt idx="100">
                  <c:v>-8.5200633450938194E-3</c:v>
                </c:pt>
                <c:pt idx="101">
                  <c:v>-8.8493092094088892E-3</c:v>
                </c:pt>
                <c:pt idx="102">
                  <c:v>-8.7688585582170794E-3</c:v>
                </c:pt>
                <c:pt idx="103">
                  <c:v>-8.8158999203771394E-3</c:v>
                </c:pt>
                <c:pt idx="104">
                  <c:v>-8.6942977913685698E-3</c:v>
                </c:pt>
                <c:pt idx="105">
                  <c:v>-8.2604781002854604E-3</c:v>
                </c:pt>
                <c:pt idx="106">
                  <c:v>-8.2642552135347401E-3</c:v>
                </c:pt>
                <c:pt idx="107">
                  <c:v>-7.8530700377468406E-3</c:v>
                </c:pt>
                <c:pt idx="108">
                  <c:v>-7.7066348578478903E-3</c:v>
                </c:pt>
                <c:pt idx="109">
                  <c:v>-7.60786764844101E-3</c:v>
                </c:pt>
                <c:pt idx="110">
                  <c:v>-6.8221800360019399E-3</c:v>
                </c:pt>
                <c:pt idx="111">
                  <c:v>-7.25916837840666E-3</c:v>
                </c:pt>
                <c:pt idx="112">
                  <c:v>-7.8511118162264294E-3</c:v>
                </c:pt>
                <c:pt idx="113">
                  <c:v>-7.7267752088246303E-3</c:v>
                </c:pt>
                <c:pt idx="114">
                  <c:v>-7.1504785032967698E-3</c:v>
                </c:pt>
                <c:pt idx="115">
                  <c:v>-7.1287048025349903E-3</c:v>
                </c:pt>
                <c:pt idx="116">
                  <c:v>-6.5503003917726796E-3</c:v>
                </c:pt>
                <c:pt idx="117">
                  <c:v>-7.02501941359596E-3</c:v>
                </c:pt>
                <c:pt idx="118">
                  <c:v>-8.0860390391649696E-3</c:v>
                </c:pt>
                <c:pt idx="119">
                  <c:v>-7.9993401534619694E-3</c:v>
                </c:pt>
                <c:pt idx="120">
                  <c:v>-7.9183868930864793E-3</c:v>
                </c:pt>
                <c:pt idx="121">
                  <c:v>-7.7149412882752599E-3</c:v>
                </c:pt>
                <c:pt idx="122">
                  <c:v>-7.9864027059848297E-3</c:v>
                </c:pt>
                <c:pt idx="123">
                  <c:v>-8.0895450086877398E-3</c:v>
                </c:pt>
                <c:pt idx="124">
                  <c:v>-8.2700844073406304E-3</c:v>
                </c:pt>
                <c:pt idx="125">
                  <c:v>-7.9760553121538107E-3</c:v>
                </c:pt>
                <c:pt idx="126">
                  <c:v>-8.7301807860594507E-3</c:v>
                </c:pt>
                <c:pt idx="127">
                  <c:v>-8.7390404796584692E-3</c:v>
                </c:pt>
                <c:pt idx="128">
                  <c:v>-8.6192242217493307E-3</c:v>
                </c:pt>
                <c:pt idx="129">
                  <c:v>-8.6068835056695298E-3</c:v>
                </c:pt>
                <c:pt idx="130">
                  <c:v>-8.5959406083147508E-3</c:v>
                </c:pt>
                <c:pt idx="131">
                  <c:v>-8.4243457546338395E-3</c:v>
                </c:pt>
                <c:pt idx="132">
                  <c:v>-8.5143700666429692E-3</c:v>
                </c:pt>
                <c:pt idx="133">
                  <c:v>-8.48973944099983E-3</c:v>
                </c:pt>
                <c:pt idx="134">
                  <c:v>-8.5103666732250591E-3</c:v>
                </c:pt>
                <c:pt idx="135">
                  <c:v>-7.7589326132459502E-3</c:v>
                </c:pt>
                <c:pt idx="136">
                  <c:v>-6.5973393943148297E-3</c:v>
                </c:pt>
                <c:pt idx="137">
                  <c:v>-8.16669223525281E-3</c:v>
                </c:pt>
                <c:pt idx="138">
                  <c:v>-8.3718243347348092E-3</c:v>
                </c:pt>
                <c:pt idx="139">
                  <c:v>-8.4952050039655697E-3</c:v>
                </c:pt>
                <c:pt idx="140">
                  <c:v>-8.6374951446281101E-3</c:v>
                </c:pt>
                <c:pt idx="141">
                  <c:v>-8.6861341224996804E-3</c:v>
                </c:pt>
                <c:pt idx="142">
                  <c:v>-8.3363036913773995E-3</c:v>
                </c:pt>
                <c:pt idx="143">
                  <c:v>-7.7178162898738703E-3</c:v>
                </c:pt>
                <c:pt idx="144">
                  <c:v>-8.0101152321939706E-3</c:v>
                </c:pt>
                <c:pt idx="145">
                  <c:v>-7.9337790598713806E-3</c:v>
                </c:pt>
                <c:pt idx="146">
                  <c:v>-7.7085406141411596E-3</c:v>
                </c:pt>
                <c:pt idx="147">
                  <c:v>-6.4989692195249697E-3</c:v>
                </c:pt>
                <c:pt idx="148">
                  <c:v>-7.3904030410838198E-3</c:v>
                </c:pt>
                <c:pt idx="149">
                  <c:v>-7.63454788680427E-3</c:v>
                </c:pt>
                <c:pt idx="150">
                  <c:v>-7.8432897204717307E-3</c:v>
                </c:pt>
                <c:pt idx="151">
                  <c:v>-8.9362245439183804E-3</c:v>
                </c:pt>
                <c:pt idx="152">
                  <c:v>-9.7834479058555805E-3</c:v>
                </c:pt>
                <c:pt idx="153">
                  <c:v>-1.0259191161721999E-2</c:v>
                </c:pt>
                <c:pt idx="154">
                  <c:v>-8.8891411104147205E-3</c:v>
                </c:pt>
                <c:pt idx="155">
                  <c:v>-9.0862631831972306E-3</c:v>
                </c:pt>
                <c:pt idx="156">
                  <c:v>-9.1189209260780103E-3</c:v>
                </c:pt>
                <c:pt idx="157">
                  <c:v>-9.1790859162508998E-3</c:v>
                </c:pt>
                <c:pt idx="158">
                  <c:v>-9.3465218936906701E-3</c:v>
                </c:pt>
                <c:pt idx="159">
                  <c:v>-1.01691944050772E-2</c:v>
                </c:pt>
                <c:pt idx="160">
                  <c:v>-1.02109078465245E-2</c:v>
                </c:pt>
                <c:pt idx="161">
                  <c:v>-1.02987161736997E-2</c:v>
                </c:pt>
                <c:pt idx="162">
                  <c:v>-1.0303404724137599E-2</c:v>
                </c:pt>
                <c:pt idx="163">
                  <c:v>-1.0199560707943801E-2</c:v>
                </c:pt>
                <c:pt idx="164">
                  <c:v>-1.00522448055593E-2</c:v>
                </c:pt>
                <c:pt idx="165">
                  <c:v>-9.76463101013628E-3</c:v>
                </c:pt>
                <c:pt idx="166">
                  <c:v>-9.5240566983615608E-3</c:v>
                </c:pt>
                <c:pt idx="167">
                  <c:v>-9.7417975051395708E-3</c:v>
                </c:pt>
                <c:pt idx="168">
                  <c:v>-9.9891379445525997E-3</c:v>
                </c:pt>
                <c:pt idx="169">
                  <c:v>-1.0196619396305499E-2</c:v>
                </c:pt>
                <c:pt idx="170">
                  <c:v>-1.0181647891534199E-2</c:v>
                </c:pt>
                <c:pt idx="171">
                  <c:v>-1.1431557525886401E-2</c:v>
                </c:pt>
                <c:pt idx="172">
                  <c:v>-1.1209901541238401E-2</c:v>
                </c:pt>
                <c:pt idx="173">
                  <c:v>-1.1303531176056999E-2</c:v>
                </c:pt>
                <c:pt idx="174">
                  <c:v>-1.1190988395182301E-2</c:v>
                </c:pt>
                <c:pt idx="175">
                  <c:v>-1.2112017211087E-2</c:v>
                </c:pt>
                <c:pt idx="176">
                  <c:v>-1.2103919326450399E-2</c:v>
                </c:pt>
                <c:pt idx="177">
                  <c:v>-1.22298736755935E-2</c:v>
                </c:pt>
                <c:pt idx="178">
                  <c:v>-1.24654674790243E-2</c:v>
                </c:pt>
                <c:pt idx="179">
                  <c:v>-1.2611780169981501E-2</c:v>
                </c:pt>
                <c:pt idx="180">
                  <c:v>-1.2769562533471E-2</c:v>
                </c:pt>
                <c:pt idx="181">
                  <c:v>-1.29175746531211E-2</c:v>
                </c:pt>
                <c:pt idx="182">
                  <c:v>-1.3155767858926999E-2</c:v>
                </c:pt>
                <c:pt idx="183">
                  <c:v>-1.30762102455927E-2</c:v>
                </c:pt>
                <c:pt idx="184">
                  <c:v>-1.31304362444002E-2</c:v>
                </c:pt>
                <c:pt idx="185">
                  <c:v>-1.3142382804714201E-2</c:v>
                </c:pt>
                <c:pt idx="186">
                  <c:v>-1.31540963130054E-2</c:v>
                </c:pt>
                <c:pt idx="187">
                  <c:v>-1.31699955369918E-2</c:v>
                </c:pt>
                <c:pt idx="188">
                  <c:v>-1.31611784063108E-2</c:v>
                </c:pt>
                <c:pt idx="189">
                  <c:v>-1.28715041312188E-2</c:v>
                </c:pt>
                <c:pt idx="190">
                  <c:v>-1.29823071713804E-2</c:v>
                </c:pt>
                <c:pt idx="191">
                  <c:v>-1.29047840937469E-2</c:v>
                </c:pt>
                <c:pt idx="192">
                  <c:v>-1.29348441525617E-2</c:v>
                </c:pt>
                <c:pt idx="193">
                  <c:v>-1.28743697931793E-2</c:v>
                </c:pt>
                <c:pt idx="194">
                  <c:v>-1.27876136408014E-2</c:v>
                </c:pt>
                <c:pt idx="195">
                  <c:v>-1.2938483587270001E-2</c:v>
                </c:pt>
                <c:pt idx="196">
                  <c:v>-1.2978949410691601E-2</c:v>
                </c:pt>
                <c:pt idx="197">
                  <c:v>-1.29159496059271E-2</c:v>
                </c:pt>
                <c:pt idx="198">
                  <c:v>-1.2970663668817699E-2</c:v>
                </c:pt>
                <c:pt idx="199">
                  <c:v>-1.28581235074812E-2</c:v>
                </c:pt>
                <c:pt idx="200">
                  <c:v>-1.26173619320652E-2</c:v>
                </c:pt>
                <c:pt idx="201">
                  <c:v>-1.25009486169498E-2</c:v>
                </c:pt>
                <c:pt idx="202">
                  <c:v>-1.25854003373949E-2</c:v>
                </c:pt>
                <c:pt idx="203">
                  <c:v>-1.25445609075088E-2</c:v>
                </c:pt>
                <c:pt idx="204">
                  <c:v>-1.2362289104481001E-2</c:v>
                </c:pt>
                <c:pt idx="205">
                  <c:v>-1.1943796808872999E-2</c:v>
                </c:pt>
                <c:pt idx="206">
                  <c:v>-1.2341250736890101E-2</c:v>
                </c:pt>
                <c:pt idx="207">
                  <c:v>-1.23433291623232E-2</c:v>
                </c:pt>
                <c:pt idx="208">
                  <c:v>-1.2282461956421201E-2</c:v>
                </c:pt>
                <c:pt idx="209">
                  <c:v>-1.2570636810578699E-2</c:v>
                </c:pt>
                <c:pt idx="210">
                  <c:v>-1.31226578483604E-2</c:v>
                </c:pt>
                <c:pt idx="211">
                  <c:v>-1.2773980181798299E-2</c:v>
                </c:pt>
                <c:pt idx="212">
                  <c:v>-1.21529867682442E-2</c:v>
                </c:pt>
                <c:pt idx="213">
                  <c:v>-1.22411977261879E-2</c:v>
                </c:pt>
                <c:pt idx="214">
                  <c:v>-1.3853756210753E-2</c:v>
                </c:pt>
                <c:pt idx="215">
                  <c:v>-1.7035222781169299E-2</c:v>
                </c:pt>
                <c:pt idx="216">
                  <c:v>-1.6929320467860401E-2</c:v>
                </c:pt>
                <c:pt idx="217">
                  <c:v>-1.74884233541499E-2</c:v>
                </c:pt>
                <c:pt idx="218">
                  <c:v>-1.7751776569364001E-2</c:v>
                </c:pt>
                <c:pt idx="219">
                  <c:v>-1.79200688964248E-2</c:v>
                </c:pt>
                <c:pt idx="220">
                  <c:v>-1.7939240265859E-2</c:v>
                </c:pt>
                <c:pt idx="221">
                  <c:v>-1.8259762745668501E-2</c:v>
                </c:pt>
                <c:pt idx="222">
                  <c:v>-1.8260440594291601E-2</c:v>
                </c:pt>
                <c:pt idx="223">
                  <c:v>-1.8208697574278301E-2</c:v>
                </c:pt>
                <c:pt idx="224">
                  <c:v>-1.8149918243493799E-2</c:v>
                </c:pt>
                <c:pt idx="225">
                  <c:v>-1.8084071211433701E-2</c:v>
                </c:pt>
                <c:pt idx="226">
                  <c:v>-1.8286144274189502E-2</c:v>
                </c:pt>
                <c:pt idx="227">
                  <c:v>-1.83820559826956E-2</c:v>
                </c:pt>
                <c:pt idx="228">
                  <c:v>-1.8415977871763699E-2</c:v>
                </c:pt>
                <c:pt idx="229">
                  <c:v>-1.8411525940499E-2</c:v>
                </c:pt>
                <c:pt idx="230">
                  <c:v>-1.8440596785717901E-2</c:v>
                </c:pt>
                <c:pt idx="231">
                  <c:v>-1.8500453763713301E-2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Sheet2!$O$1</c:f>
              <c:strCache>
                <c:ptCount val="1"/>
                <c:pt idx="0">
                  <c:v>GBP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Sheet2!$A$2:$A$233</c:f>
              <c:numCache>
                <c:formatCode>General</c:formatCode>
                <c:ptCount val="232"/>
                <c:pt idx="0">
                  <c:v>199102</c:v>
                </c:pt>
                <c:pt idx="1">
                  <c:v>199103</c:v>
                </c:pt>
                <c:pt idx="2">
                  <c:v>199104</c:v>
                </c:pt>
                <c:pt idx="3">
                  <c:v>199105</c:v>
                </c:pt>
                <c:pt idx="4">
                  <c:v>199106</c:v>
                </c:pt>
                <c:pt idx="5">
                  <c:v>199107</c:v>
                </c:pt>
                <c:pt idx="6">
                  <c:v>199108</c:v>
                </c:pt>
                <c:pt idx="7">
                  <c:v>199109</c:v>
                </c:pt>
                <c:pt idx="8">
                  <c:v>199110</c:v>
                </c:pt>
                <c:pt idx="9">
                  <c:v>199111</c:v>
                </c:pt>
                <c:pt idx="10">
                  <c:v>199112</c:v>
                </c:pt>
                <c:pt idx="11">
                  <c:v>199201</c:v>
                </c:pt>
                <c:pt idx="12">
                  <c:v>199202</c:v>
                </c:pt>
                <c:pt idx="13">
                  <c:v>199203</c:v>
                </c:pt>
                <c:pt idx="14">
                  <c:v>199204</c:v>
                </c:pt>
                <c:pt idx="15">
                  <c:v>199205</c:v>
                </c:pt>
                <c:pt idx="16">
                  <c:v>199206</c:v>
                </c:pt>
                <c:pt idx="17">
                  <c:v>199207</c:v>
                </c:pt>
                <c:pt idx="18">
                  <c:v>199208</c:v>
                </c:pt>
                <c:pt idx="19">
                  <c:v>199209</c:v>
                </c:pt>
                <c:pt idx="20">
                  <c:v>199210</c:v>
                </c:pt>
                <c:pt idx="21">
                  <c:v>199211</c:v>
                </c:pt>
                <c:pt idx="22">
                  <c:v>199212</c:v>
                </c:pt>
                <c:pt idx="23">
                  <c:v>199301</c:v>
                </c:pt>
                <c:pt idx="24">
                  <c:v>199302</c:v>
                </c:pt>
                <c:pt idx="25">
                  <c:v>199303</c:v>
                </c:pt>
                <c:pt idx="26">
                  <c:v>199304</c:v>
                </c:pt>
                <c:pt idx="27">
                  <c:v>199305</c:v>
                </c:pt>
                <c:pt idx="28">
                  <c:v>199306</c:v>
                </c:pt>
                <c:pt idx="29">
                  <c:v>199307</c:v>
                </c:pt>
                <c:pt idx="30">
                  <c:v>199308</c:v>
                </c:pt>
                <c:pt idx="31">
                  <c:v>199309</c:v>
                </c:pt>
                <c:pt idx="32">
                  <c:v>199310</c:v>
                </c:pt>
                <c:pt idx="33">
                  <c:v>199311</c:v>
                </c:pt>
                <c:pt idx="34">
                  <c:v>199312</c:v>
                </c:pt>
                <c:pt idx="35">
                  <c:v>199401</c:v>
                </c:pt>
                <c:pt idx="36">
                  <c:v>199402</c:v>
                </c:pt>
                <c:pt idx="37">
                  <c:v>199403</c:v>
                </c:pt>
                <c:pt idx="38">
                  <c:v>199404</c:v>
                </c:pt>
                <c:pt idx="39">
                  <c:v>199405</c:v>
                </c:pt>
                <c:pt idx="40">
                  <c:v>199406</c:v>
                </c:pt>
                <c:pt idx="41">
                  <c:v>199407</c:v>
                </c:pt>
                <c:pt idx="42">
                  <c:v>199408</c:v>
                </c:pt>
                <c:pt idx="43">
                  <c:v>199409</c:v>
                </c:pt>
                <c:pt idx="44">
                  <c:v>199410</c:v>
                </c:pt>
                <c:pt idx="45">
                  <c:v>199411</c:v>
                </c:pt>
                <c:pt idx="46">
                  <c:v>199412</c:v>
                </c:pt>
                <c:pt idx="47">
                  <c:v>199501</c:v>
                </c:pt>
                <c:pt idx="48">
                  <c:v>199502</c:v>
                </c:pt>
                <c:pt idx="49">
                  <c:v>199503</c:v>
                </c:pt>
                <c:pt idx="50">
                  <c:v>199504</c:v>
                </c:pt>
                <c:pt idx="51">
                  <c:v>199505</c:v>
                </c:pt>
                <c:pt idx="52">
                  <c:v>199506</c:v>
                </c:pt>
                <c:pt idx="53">
                  <c:v>199507</c:v>
                </c:pt>
                <c:pt idx="54">
                  <c:v>199508</c:v>
                </c:pt>
                <c:pt idx="55">
                  <c:v>199509</c:v>
                </c:pt>
                <c:pt idx="56">
                  <c:v>199510</c:v>
                </c:pt>
                <c:pt idx="57">
                  <c:v>199511</c:v>
                </c:pt>
                <c:pt idx="58">
                  <c:v>199512</c:v>
                </c:pt>
                <c:pt idx="59">
                  <c:v>199601</c:v>
                </c:pt>
                <c:pt idx="60">
                  <c:v>199602</c:v>
                </c:pt>
                <c:pt idx="61">
                  <c:v>199603</c:v>
                </c:pt>
                <c:pt idx="62">
                  <c:v>199604</c:v>
                </c:pt>
                <c:pt idx="63">
                  <c:v>199605</c:v>
                </c:pt>
                <c:pt idx="64">
                  <c:v>199606</c:v>
                </c:pt>
                <c:pt idx="65">
                  <c:v>199607</c:v>
                </c:pt>
                <c:pt idx="66">
                  <c:v>199608</c:v>
                </c:pt>
                <c:pt idx="67">
                  <c:v>199609</c:v>
                </c:pt>
                <c:pt idx="68">
                  <c:v>199610</c:v>
                </c:pt>
                <c:pt idx="69">
                  <c:v>199611</c:v>
                </c:pt>
                <c:pt idx="70">
                  <c:v>199612</c:v>
                </c:pt>
                <c:pt idx="71">
                  <c:v>199701</c:v>
                </c:pt>
                <c:pt idx="72">
                  <c:v>199702</c:v>
                </c:pt>
                <c:pt idx="73">
                  <c:v>199703</c:v>
                </c:pt>
                <c:pt idx="74">
                  <c:v>199704</c:v>
                </c:pt>
                <c:pt idx="75">
                  <c:v>199705</c:v>
                </c:pt>
                <c:pt idx="76">
                  <c:v>199706</c:v>
                </c:pt>
                <c:pt idx="77">
                  <c:v>199707</c:v>
                </c:pt>
                <c:pt idx="78">
                  <c:v>199708</c:v>
                </c:pt>
                <c:pt idx="79">
                  <c:v>199709</c:v>
                </c:pt>
                <c:pt idx="80">
                  <c:v>199710</c:v>
                </c:pt>
                <c:pt idx="81">
                  <c:v>199711</c:v>
                </c:pt>
                <c:pt idx="82">
                  <c:v>199712</c:v>
                </c:pt>
                <c:pt idx="83">
                  <c:v>199801</c:v>
                </c:pt>
                <c:pt idx="84">
                  <c:v>199802</c:v>
                </c:pt>
                <c:pt idx="85">
                  <c:v>199803</c:v>
                </c:pt>
                <c:pt idx="86">
                  <c:v>199804</c:v>
                </c:pt>
                <c:pt idx="87">
                  <c:v>199805</c:v>
                </c:pt>
                <c:pt idx="88">
                  <c:v>199806</c:v>
                </c:pt>
                <c:pt idx="89">
                  <c:v>199807</c:v>
                </c:pt>
                <c:pt idx="90">
                  <c:v>199808</c:v>
                </c:pt>
                <c:pt idx="91">
                  <c:v>199809</c:v>
                </c:pt>
                <c:pt idx="92">
                  <c:v>199810</c:v>
                </c:pt>
                <c:pt idx="93">
                  <c:v>199811</c:v>
                </c:pt>
                <c:pt idx="94">
                  <c:v>199812</c:v>
                </c:pt>
                <c:pt idx="95">
                  <c:v>199901</c:v>
                </c:pt>
                <c:pt idx="96">
                  <c:v>199902</c:v>
                </c:pt>
                <c:pt idx="97">
                  <c:v>199903</c:v>
                </c:pt>
                <c:pt idx="98">
                  <c:v>199904</c:v>
                </c:pt>
                <c:pt idx="99">
                  <c:v>199905</c:v>
                </c:pt>
                <c:pt idx="100">
                  <c:v>199906</c:v>
                </c:pt>
                <c:pt idx="101">
                  <c:v>199907</c:v>
                </c:pt>
                <c:pt idx="102">
                  <c:v>199908</c:v>
                </c:pt>
                <c:pt idx="103">
                  <c:v>199909</c:v>
                </c:pt>
                <c:pt idx="104">
                  <c:v>199910</c:v>
                </c:pt>
                <c:pt idx="105">
                  <c:v>199911</c:v>
                </c:pt>
                <c:pt idx="106">
                  <c:v>199912</c:v>
                </c:pt>
                <c:pt idx="107">
                  <c:v>200001</c:v>
                </c:pt>
                <c:pt idx="108">
                  <c:v>200002</c:v>
                </c:pt>
                <c:pt idx="109">
                  <c:v>200003</c:v>
                </c:pt>
                <c:pt idx="110">
                  <c:v>200004</c:v>
                </c:pt>
                <c:pt idx="111">
                  <c:v>200005</c:v>
                </c:pt>
                <c:pt idx="112">
                  <c:v>200006</c:v>
                </c:pt>
                <c:pt idx="113">
                  <c:v>200007</c:v>
                </c:pt>
                <c:pt idx="114">
                  <c:v>200008</c:v>
                </c:pt>
                <c:pt idx="115">
                  <c:v>200009</c:v>
                </c:pt>
                <c:pt idx="116">
                  <c:v>200010</c:v>
                </c:pt>
                <c:pt idx="117">
                  <c:v>200011</c:v>
                </c:pt>
                <c:pt idx="118">
                  <c:v>200012</c:v>
                </c:pt>
                <c:pt idx="119">
                  <c:v>200101</c:v>
                </c:pt>
                <c:pt idx="120">
                  <c:v>200102</c:v>
                </c:pt>
                <c:pt idx="121">
                  <c:v>200103</c:v>
                </c:pt>
                <c:pt idx="122">
                  <c:v>200104</c:v>
                </c:pt>
                <c:pt idx="123">
                  <c:v>200105</c:v>
                </c:pt>
                <c:pt idx="124">
                  <c:v>200106</c:v>
                </c:pt>
                <c:pt idx="125">
                  <c:v>200107</c:v>
                </c:pt>
                <c:pt idx="126">
                  <c:v>200108</c:v>
                </c:pt>
                <c:pt idx="127">
                  <c:v>200109</c:v>
                </c:pt>
                <c:pt idx="128">
                  <c:v>200110</c:v>
                </c:pt>
                <c:pt idx="129">
                  <c:v>200111</c:v>
                </c:pt>
                <c:pt idx="130">
                  <c:v>200112</c:v>
                </c:pt>
                <c:pt idx="131">
                  <c:v>200201</c:v>
                </c:pt>
                <c:pt idx="132">
                  <c:v>200202</c:v>
                </c:pt>
                <c:pt idx="133">
                  <c:v>200203</c:v>
                </c:pt>
                <c:pt idx="134">
                  <c:v>200204</c:v>
                </c:pt>
                <c:pt idx="135">
                  <c:v>200205</c:v>
                </c:pt>
                <c:pt idx="136">
                  <c:v>200206</c:v>
                </c:pt>
                <c:pt idx="137">
                  <c:v>200207</c:v>
                </c:pt>
                <c:pt idx="138">
                  <c:v>200208</c:v>
                </c:pt>
                <c:pt idx="139">
                  <c:v>200209</c:v>
                </c:pt>
                <c:pt idx="140">
                  <c:v>200210</c:v>
                </c:pt>
                <c:pt idx="141">
                  <c:v>200211</c:v>
                </c:pt>
                <c:pt idx="142">
                  <c:v>200212</c:v>
                </c:pt>
                <c:pt idx="143">
                  <c:v>200301</c:v>
                </c:pt>
                <c:pt idx="144">
                  <c:v>200302</c:v>
                </c:pt>
                <c:pt idx="145">
                  <c:v>200303</c:v>
                </c:pt>
                <c:pt idx="146">
                  <c:v>200304</c:v>
                </c:pt>
                <c:pt idx="147">
                  <c:v>200305</c:v>
                </c:pt>
                <c:pt idx="148">
                  <c:v>200306</c:v>
                </c:pt>
                <c:pt idx="149">
                  <c:v>200307</c:v>
                </c:pt>
                <c:pt idx="150">
                  <c:v>200308</c:v>
                </c:pt>
                <c:pt idx="151">
                  <c:v>200309</c:v>
                </c:pt>
                <c:pt idx="152">
                  <c:v>200310</c:v>
                </c:pt>
                <c:pt idx="153">
                  <c:v>200311</c:v>
                </c:pt>
                <c:pt idx="154">
                  <c:v>200312</c:v>
                </c:pt>
                <c:pt idx="155">
                  <c:v>200401</c:v>
                </c:pt>
                <c:pt idx="156">
                  <c:v>200402</c:v>
                </c:pt>
                <c:pt idx="157">
                  <c:v>200403</c:v>
                </c:pt>
                <c:pt idx="158">
                  <c:v>200404</c:v>
                </c:pt>
                <c:pt idx="159">
                  <c:v>200405</c:v>
                </c:pt>
                <c:pt idx="160">
                  <c:v>200406</c:v>
                </c:pt>
                <c:pt idx="161">
                  <c:v>200407</c:v>
                </c:pt>
                <c:pt idx="162">
                  <c:v>200408</c:v>
                </c:pt>
                <c:pt idx="163">
                  <c:v>200409</c:v>
                </c:pt>
                <c:pt idx="164">
                  <c:v>200410</c:v>
                </c:pt>
                <c:pt idx="165">
                  <c:v>200411</c:v>
                </c:pt>
                <c:pt idx="166">
                  <c:v>200412</c:v>
                </c:pt>
                <c:pt idx="167">
                  <c:v>200501</c:v>
                </c:pt>
                <c:pt idx="168">
                  <c:v>200502</c:v>
                </c:pt>
                <c:pt idx="169">
                  <c:v>200503</c:v>
                </c:pt>
                <c:pt idx="170">
                  <c:v>200504</c:v>
                </c:pt>
                <c:pt idx="171">
                  <c:v>200505</c:v>
                </c:pt>
                <c:pt idx="172">
                  <c:v>200506</c:v>
                </c:pt>
                <c:pt idx="173">
                  <c:v>200507</c:v>
                </c:pt>
                <c:pt idx="174">
                  <c:v>200508</c:v>
                </c:pt>
                <c:pt idx="175">
                  <c:v>200509</c:v>
                </c:pt>
                <c:pt idx="176">
                  <c:v>200510</c:v>
                </c:pt>
                <c:pt idx="177">
                  <c:v>200511</c:v>
                </c:pt>
                <c:pt idx="178">
                  <c:v>200512</c:v>
                </c:pt>
                <c:pt idx="179">
                  <c:v>200601</c:v>
                </c:pt>
                <c:pt idx="180">
                  <c:v>200602</c:v>
                </c:pt>
                <c:pt idx="181">
                  <c:v>200603</c:v>
                </c:pt>
                <c:pt idx="182">
                  <c:v>200604</c:v>
                </c:pt>
                <c:pt idx="183">
                  <c:v>200605</c:v>
                </c:pt>
                <c:pt idx="184">
                  <c:v>200606</c:v>
                </c:pt>
                <c:pt idx="185">
                  <c:v>200607</c:v>
                </c:pt>
                <c:pt idx="186">
                  <c:v>200608</c:v>
                </c:pt>
                <c:pt idx="187">
                  <c:v>200609</c:v>
                </c:pt>
                <c:pt idx="188">
                  <c:v>200610</c:v>
                </c:pt>
                <c:pt idx="189">
                  <c:v>200611</c:v>
                </c:pt>
                <c:pt idx="190">
                  <c:v>200612</c:v>
                </c:pt>
                <c:pt idx="191">
                  <c:v>200701</c:v>
                </c:pt>
                <c:pt idx="192">
                  <c:v>200702</c:v>
                </c:pt>
                <c:pt idx="193">
                  <c:v>200703</c:v>
                </c:pt>
                <c:pt idx="194">
                  <c:v>200704</c:v>
                </c:pt>
                <c:pt idx="195">
                  <c:v>200705</c:v>
                </c:pt>
                <c:pt idx="196">
                  <c:v>200706</c:v>
                </c:pt>
                <c:pt idx="197">
                  <c:v>200707</c:v>
                </c:pt>
                <c:pt idx="198">
                  <c:v>200708</c:v>
                </c:pt>
                <c:pt idx="199">
                  <c:v>200709</c:v>
                </c:pt>
                <c:pt idx="200">
                  <c:v>200710</c:v>
                </c:pt>
                <c:pt idx="201">
                  <c:v>200711</c:v>
                </c:pt>
                <c:pt idx="202">
                  <c:v>200712</c:v>
                </c:pt>
                <c:pt idx="203">
                  <c:v>200801</c:v>
                </c:pt>
                <c:pt idx="204">
                  <c:v>200802</c:v>
                </c:pt>
                <c:pt idx="205">
                  <c:v>200803</c:v>
                </c:pt>
                <c:pt idx="206">
                  <c:v>200804</c:v>
                </c:pt>
                <c:pt idx="207">
                  <c:v>200805</c:v>
                </c:pt>
                <c:pt idx="208">
                  <c:v>200806</c:v>
                </c:pt>
                <c:pt idx="209">
                  <c:v>200807</c:v>
                </c:pt>
                <c:pt idx="210">
                  <c:v>200808</c:v>
                </c:pt>
                <c:pt idx="211">
                  <c:v>200809</c:v>
                </c:pt>
                <c:pt idx="212">
                  <c:v>200810</c:v>
                </c:pt>
                <c:pt idx="213">
                  <c:v>200811</c:v>
                </c:pt>
                <c:pt idx="214">
                  <c:v>200812</c:v>
                </c:pt>
                <c:pt idx="215">
                  <c:v>200901</c:v>
                </c:pt>
                <c:pt idx="216">
                  <c:v>200902</c:v>
                </c:pt>
                <c:pt idx="217">
                  <c:v>200903</c:v>
                </c:pt>
                <c:pt idx="218">
                  <c:v>200904</c:v>
                </c:pt>
                <c:pt idx="219">
                  <c:v>200905</c:v>
                </c:pt>
                <c:pt idx="220">
                  <c:v>200906</c:v>
                </c:pt>
                <c:pt idx="221">
                  <c:v>200907</c:v>
                </c:pt>
                <c:pt idx="222">
                  <c:v>200908</c:v>
                </c:pt>
                <c:pt idx="223">
                  <c:v>200909</c:v>
                </c:pt>
                <c:pt idx="224">
                  <c:v>200910</c:v>
                </c:pt>
                <c:pt idx="225">
                  <c:v>200911</c:v>
                </c:pt>
                <c:pt idx="226">
                  <c:v>200912</c:v>
                </c:pt>
                <c:pt idx="227">
                  <c:v>201001</c:v>
                </c:pt>
                <c:pt idx="228">
                  <c:v>201002</c:v>
                </c:pt>
                <c:pt idx="229">
                  <c:v>201003</c:v>
                </c:pt>
                <c:pt idx="230">
                  <c:v>201004</c:v>
                </c:pt>
                <c:pt idx="231">
                  <c:v>201005</c:v>
                </c:pt>
              </c:numCache>
            </c:numRef>
          </c:cat>
          <c:val>
            <c:numRef>
              <c:f>Sheet2!$O$2:$O$233</c:f>
              <c:numCache>
                <c:formatCode>0.00E+00</c:formatCode>
                <c:ptCount val="232"/>
                <c:pt idx="0">
                  <c:v>-1.92009457810952E-4</c:v>
                </c:pt>
                <c:pt idx="1">
                  <c:v>-3.0987753609235097E-4</c:v>
                </c:pt>
                <c:pt idx="2">
                  <c:v>-2.00976263788029E-4</c:v>
                </c:pt>
                <c:pt idx="3">
                  <c:v>-1.0801128960307999E-4</c:v>
                </c:pt>
                <c:pt idx="4">
                  <c:v>1.1418739650704301E-3</c:v>
                </c:pt>
                <c:pt idx="5">
                  <c:v>-3.4918948828289698E-3</c:v>
                </c:pt>
                <c:pt idx="6">
                  <c:v>-4.2827717150154404E-3</c:v>
                </c:pt>
                <c:pt idx="7">
                  <c:v>-4.5481130548547504E-3</c:v>
                </c:pt>
                <c:pt idx="8">
                  <c:v>-4.5425187116513296E-3</c:v>
                </c:pt>
                <c:pt idx="9">
                  <c:v>-4.53519176843095E-3</c:v>
                </c:pt>
                <c:pt idx="10">
                  <c:v>-4.5123166753983403E-3</c:v>
                </c:pt>
                <c:pt idx="11">
                  <c:v>-4.7028981274205199E-3</c:v>
                </c:pt>
                <c:pt idx="12">
                  <c:v>-5.7402314075976103E-3</c:v>
                </c:pt>
                <c:pt idx="13">
                  <c:v>-5.6372373481614804E-3</c:v>
                </c:pt>
                <c:pt idx="14">
                  <c:v>-5.6783178092645603E-3</c:v>
                </c:pt>
                <c:pt idx="15">
                  <c:v>-5.3746511785320097E-3</c:v>
                </c:pt>
                <c:pt idx="16">
                  <c:v>-5.7261761340071E-3</c:v>
                </c:pt>
                <c:pt idx="17">
                  <c:v>-5.6744250522484897E-3</c:v>
                </c:pt>
                <c:pt idx="18">
                  <c:v>-4.8120493154922596E-3</c:v>
                </c:pt>
                <c:pt idx="19">
                  <c:v>-1.0771876605163801E-2</c:v>
                </c:pt>
                <c:pt idx="20">
                  <c:v>-1.1489762404452E-2</c:v>
                </c:pt>
                <c:pt idx="21">
                  <c:v>-1.07479521752054E-2</c:v>
                </c:pt>
                <c:pt idx="22">
                  <c:v>-1.27516255538783E-2</c:v>
                </c:pt>
                <c:pt idx="23">
                  <c:v>-1.25893969748999E-2</c:v>
                </c:pt>
                <c:pt idx="24">
                  <c:v>-1.0935507567223101E-2</c:v>
                </c:pt>
                <c:pt idx="25">
                  <c:v>-1.9962711391050499E-2</c:v>
                </c:pt>
                <c:pt idx="26">
                  <c:v>-2.02298465262442E-2</c:v>
                </c:pt>
                <c:pt idx="27">
                  <c:v>-2.0654427063675301E-2</c:v>
                </c:pt>
                <c:pt idx="28">
                  <c:v>-2.1150262082847E-2</c:v>
                </c:pt>
                <c:pt idx="29">
                  <c:v>-2.1137373015571601E-2</c:v>
                </c:pt>
                <c:pt idx="30">
                  <c:v>-2.1175125267569199E-2</c:v>
                </c:pt>
                <c:pt idx="31">
                  <c:v>-2.1142586251031902E-2</c:v>
                </c:pt>
                <c:pt idx="32">
                  <c:v>-2.1136928027790498E-2</c:v>
                </c:pt>
                <c:pt idx="33">
                  <c:v>-2.1200860874173701E-2</c:v>
                </c:pt>
                <c:pt idx="34">
                  <c:v>-2.1199294366852601E-2</c:v>
                </c:pt>
                <c:pt idx="35">
                  <c:v>-2.11795239701957E-2</c:v>
                </c:pt>
                <c:pt idx="36">
                  <c:v>-2.1282795281771599E-2</c:v>
                </c:pt>
                <c:pt idx="37">
                  <c:v>-2.1282494506531999E-2</c:v>
                </c:pt>
                <c:pt idx="38">
                  <c:v>-2.12604832739447E-2</c:v>
                </c:pt>
                <c:pt idx="39">
                  <c:v>-2.1286023448441799E-2</c:v>
                </c:pt>
                <c:pt idx="40">
                  <c:v>-2.0995309254063E-2</c:v>
                </c:pt>
                <c:pt idx="41">
                  <c:v>-2.1126917878894001E-2</c:v>
                </c:pt>
                <c:pt idx="42">
                  <c:v>-2.1223365278173201E-2</c:v>
                </c:pt>
                <c:pt idx="43">
                  <c:v>-2.0904326898872401E-2</c:v>
                </c:pt>
                <c:pt idx="44">
                  <c:v>-2.0112971723782101E-2</c:v>
                </c:pt>
                <c:pt idx="45">
                  <c:v>-2.22205706640803E-2</c:v>
                </c:pt>
                <c:pt idx="46">
                  <c:v>-2.22282720501767E-2</c:v>
                </c:pt>
                <c:pt idx="47">
                  <c:v>-2.21630890166278E-2</c:v>
                </c:pt>
                <c:pt idx="48">
                  <c:v>-2.2201466079491999E-2</c:v>
                </c:pt>
                <c:pt idx="49">
                  <c:v>-2.2137151595316502E-2</c:v>
                </c:pt>
                <c:pt idx="50">
                  <c:v>-2.2170267924405899E-2</c:v>
                </c:pt>
                <c:pt idx="51">
                  <c:v>-2.2201063548339998E-2</c:v>
                </c:pt>
                <c:pt idx="52">
                  <c:v>-2.2204763366146699E-2</c:v>
                </c:pt>
                <c:pt idx="53">
                  <c:v>-2.2191744283032701E-2</c:v>
                </c:pt>
                <c:pt idx="54">
                  <c:v>-2.2307135275247199E-2</c:v>
                </c:pt>
                <c:pt idx="55">
                  <c:v>-2.2399290846962901E-2</c:v>
                </c:pt>
                <c:pt idx="56">
                  <c:v>-2.23901136344999E-2</c:v>
                </c:pt>
                <c:pt idx="57">
                  <c:v>-2.2508439790204601E-2</c:v>
                </c:pt>
                <c:pt idx="58">
                  <c:v>-2.2600468538663002E-2</c:v>
                </c:pt>
                <c:pt idx="59">
                  <c:v>-2.26759281307841E-2</c:v>
                </c:pt>
                <c:pt idx="60">
                  <c:v>-2.2715980661663401E-2</c:v>
                </c:pt>
                <c:pt idx="61">
                  <c:v>-2.2715182070744001E-2</c:v>
                </c:pt>
                <c:pt idx="62">
                  <c:v>-2.26648036978392E-2</c:v>
                </c:pt>
                <c:pt idx="63">
                  <c:v>-2.2639702077421501E-2</c:v>
                </c:pt>
                <c:pt idx="64">
                  <c:v>-2.2627563115969699E-2</c:v>
                </c:pt>
                <c:pt idx="65">
                  <c:v>-2.26416763850706E-2</c:v>
                </c:pt>
                <c:pt idx="66">
                  <c:v>-2.2626005020539498E-2</c:v>
                </c:pt>
                <c:pt idx="67">
                  <c:v>-2.2620748618239098E-2</c:v>
                </c:pt>
                <c:pt idx="68">
                  <c:v>-2.2054897431713901E-2</c:v>
                </c:pt>
                <c:pt idx="69">
                  <c:v>-2.1325613152615899E-2</c:v>
                </c:pt>
                <c:pt idx="70">
                  <c:v>-2.0976861378387199E-2</c:v>
                </c:pt>
                <c:pt idx="71">
                  <c:v>-2.3827969540895999E-2</c:v>
                </c:pt>
                <c:pt idx="72">
                  <c:v>-2.39038233597836E-2</c:v>
                </c:pt>
                <c:pt idx="73">
                  <c:v>-2.3797848654369E-2</c:v>
                </c:pt>
                <c:pt idx="74">
                  <c:v>-2.4064662281147401E-2</c:v>
                </c:pt>
                <c:pt idx="75">
                  <c:v>-2.4412406937433299E-2</c:v>
                </c:pt>
                <c:pt idx="76">
                  <c:v>-2.4679268833941299E-2</c:v>
                </c:pt>
                <c:pt idx="77">
                  <c:v>-2.50868146900507E-2</c:v>
                </c:pt>
                <c:pt idx="78">
                  <c:v>-2.5065033451173599E-2</c:v>
                </c:pt>
                <c:pt idx="79">
                  <c:v>-2.5041573227118901E-2</c:v>
                </c:pt>
                <c:pt idx="80">
                  <c:v>-2.5065946512644901E-2</c:v>
                </c:pt>
                <c:pt idx="81">
                  <c:v>-2.5037640673585802E-2</c:v>
                </c:pt>
                <c:pt idx="82">
                  <c:v>-2.5219176967613499E-2</c:v>
                </c:pt>
                <c:pt idx="83">
                  <c:v>-2.5184487540140198E-2</c:v>
                </c:pt>
                <c:pt idx="84">
                  <c:v>-2.5154032697102199E-2</c:v>
                </c:pt>
                <c:pt idx="85">
                  <c:v>-2.50227617393671E-2</c:v>
                </c:pt>
                <c:pt idx="86">
                  <c:v>-2.5021752028850298E-2</c:v>
                </c:pt>
                <c:pt idx="87">
                  <c:v>-2.4918343218420302E-2</c:v>
                </c:pt>
                <c:pt idx="88">
                  <c:v>-2.5126698313479402E-2</c:v>
                </c:pt>
                <c:pt idx="89">
                  <c:v>-2.5462972448600799E-2</c:v>
                </c:pt>
                <c:pt idx="90">
                  <c:v>-2.5650666775642501E-2</c:v>
                </c:pt>
                <c:pt idx="91">
                  <c:v>-2.5657540491076498E-2</c:v>
                </c:pt>
                <c:pt idx="92">
                  <c:v>-2.5889494039836699E-2</c:v>
                </c:pt>
                <c:pt idx="93">
                  <c:v>-2.5906516085025599E-2</c:v>
                </c:pt>
                <c:pt idx="94">
                  <c:v>-2.59652478793246E-2</c:v>
                </c:pt>
                <c:pt idx="95">
                  <c:v>-2.6053056136735701E-2</c:v>
                </c:pt>
                <c:pt idx="96">
                  <c:v>-2.57503828743979E-2</c:v>
                </c:pt>
                <c:pt idx="97">
                  <c:v>-2.61512715044478E-2</c:v>
                </c:pt>
                <c:pt idx="98">
                  <c:v>-2.6136014432824699E-2</c:v>
                </c:pt>
                <c:pt idx="99">
                  <c:v>-2.6113407882966001E-2</c:v>
                </c:pt>
                <c:pt idx="100">
                  <c:v>-2.5889216642786001E-2</c:v>
                </c:pt>
                <c:pt idx="101">
                  <c:v>-2.64637087990926E-2</c:v>
                </c:pt>
                <c:pt idx="102">
                  <c:v>-2.65452509501381E-2</c:v>
                </c:pt>
                <c:pt idx="103">
                  <c:v>-2.6662236818272799E-2</c:v>
                </c:pt>
                <c:pt idx="104">
                  <c:v>-2.6702725716982699E-2</c:v>
                </c:pt>
                <c:pt idx="105">
                  <c:v>-2.7030180841083499E-2</c:v>
                </c:pt>
                <c:pt idx="106">
                  <c:v>-2.7155516977277899E-2</c:v>
                </c:pt>
                <c:pt idx="107">
                  <c:v>-2.7157330086040699E-2</c:v>
                </c:pt>
                <c:pt idx="108">
                  <c:v>-2.7088036063752801E-2</c:v>
                </c:pt>
                <c:pt idx="109">
                  <c:v>-2.7129289983848601E-2</c:v>
                </c:pt>
                <c:pt idx="110">
                  <c:v>-2.69160559948468E-2</c:v>
                </c:pt>
                <c:pt idx="111">
                  <c:v>-2.6261844038868502E-2</c:v>
                </c:pt>
                <c:pt idx="112">
                  <c:v>-2.6969044520876301E-2</c:v>
                </c:pt>
                <c:pt idx="113">
                  <c:v>-2.68582993800629E-2</c:v>
                </c:pt>
                <c:pt idx="114">
                  <c:v>-2.6255832169069501E-2</c:v>
                </c:pt>
                <c:pt idx="115">
                  <c:v>-2.7421346504187399E-2</c:v>
                </c:pt>
                <c:pt idx="116">
                  <c:v>-2.7225104629023899E-2</c:v>
                </c:pt>
                <c:pt idx="117">
                  <c:v>-2.6911987922863801E-2</c:v>
                </c:pt>
                <c:pt idx="118">
                  <c:v>-2.82218000730786E-2</c:v>
                </c:pt>
                <c:pt idx="119">
                  <c:v>-2.85751237996998E-2</c:v>
                </c:pt>
                <c:pt idx="120">
                  <c:v>-2.8475187814849302E-2</c:v>
                </c:pt>
                <c:pt idx="121">
                  <c:v>-2.8468919216791601E-2</c:v>
                </c:pt>
                <c:pt idx="122">
                  <c:v>-2.8777724847545899E-2</c:v>
                </c:pt>
                <c:pt idx="123">
                  <c:v>-2.8975331589078199E-2</c:v>
                </c:pt>
                <c:pt idx="124">
                  <c:v>-2.8969736571190102E-2</c:v>
                </c:pt>
                <c:pt idx="125">
                  <c:v>-2.9118871183267898E-2</c:v>
                </c:pt>
                <c:pt idx="126">
                  <c:v>-2.9142590644808002E-2</c:v>
                </c:pt>
                <c:pt idx="127">
                  <c:v>-2.9023045855686502E-2</c:v>
                </c:pt>
                <c:pt idx="128">
                  <c:v>-2.9191748695365401E-2</c:v>
                </c:pt>
                <c:pt idx="129">
                  <c:v>-2.9243806411117599E-2</c:v>
                </c:pt>
                <c:pt idx="130">
                  <c:v>-2.9239305883228699E-2</c:v>
                </c:pt>
                <c:pt idx="131">
                  <c:v>-2.9813622406866198E-2</c:v>
                </c:pt>
                <c:pt idx="132">
                  <c:v>-2.9985207918323199E-2</c:v>
                </c:pt>
                <c:pt idx="133">
                  <c:v>-2.9996666700255799E-2</c:v>
                </c:pt>
                <c:pt idx="134">
                  <c:v>-3.02983412401432E-2</c:v>
                </c:pt>
                <c:pt idx="135">
                  <c:v>-3.0303141197515499E-2</c:v>
                </c:pt>
                <c:pt idx="136">
                  <c:v>-3.0367116822693E-2</c:v>
                </c:pt>
                <c:pt idx="137">
                  <c:v>-2.9757892573067199E-2</c:v>
                </c:pt>
                <c:pt idx="138">
                  <c:v>-3.0343116853929899E-2</c:v>
                </c:pt>
                <c:pt idx="139">
                  <c:v>-3.01279809265084E-2</c:v>
                </c:pt>
                <c:pt idx="140">
                  <c:v>-3.0530731823121101E-2</c:v>
                </c:pt>
                <c:pt idx="141">
                  <c:v>-3.0678474573509199E-2</c:v>
                </c:pt>
                <c:pt idx="142">
                  <c:v>-3.0194427303755701E-2</c:v>
                </c:pt>
                <c:pt idx="143">
                  <c:v>-2.9840295867703499E-2</c:v>
                </c:pt>
                <c:pt idx="144">
                  <c:v>-3.1656438069127102E-2</c:v>
                </c:pt>
                <c:pt idx="145">
                  <c:v>-3.1654470851491999E-2</c:v>
                </c:pt>
                <c:pt idx="146">
                  <c:v>-3.15153026229886E-2</c:v>
                </c:pt>
                <c:pt idx="147">
                  <c:v>-3.1507055860947299E-2</c:v>
                </c:pt>
                <c:pt idx="148">
                  <c:v>-3.1441146641959399E-2</c:v>
                </c:pt>
                <c:pt idx="149">
                  <c:v>-3.1387713683114597E-2</c:v>
                </c:pt>
                <c:pt idx="150">
                  <c:v>-3.1431111346236697E-2</c:v>
                </c:pt>
                <c:pt idx="151">
                  <c:v>-3.15171568232347E-2</c:v>
                </c:pt>
                <c:pt idx="152">
                  <c:v>-3.1149569427606501E-2</c:v>
                </c:pt>
                <c:pt idx="153">
                  <c:v>-3.10573688771065E-2</c:v>
                </c:pt>
                <c:pt idx="154">
                  <c:v>-3.0225699732414998E-2</c:v>
                </c:pt>
                <c:pt idx="155">
                  <c:v>-2.9801040367223801E-2</c:v>
                </c:pt>
                <c:pt idx="156">
                  <c:v>-2.9429962116239199E-2</c:v>
                </c:pt>
                <c:pt idx="157">
                  <c:v>-2.9862761406695401E-2</c:v>
                </c:pt>
                <c:pt idx="158">
                  <c:v>-2.9956260603115299E-2</c:v>
                </c:pt>
                <c:pt idx="159">
                  <c:v>-2.9644767554270299E-2</c:v>
                </c:pt>
                <c:pt idx="160">
                  <c:v>-3.0592580111589499E-2</c:v>
                </c:pt>
                <c:pt idx="161">
                  <c:v>-3.05894237319887E-2</c:v>
                </c:pt>
                <c:pt idx="162">
                  <c:v>-3.0718729311840401E-2</c:v>
                </c:pt>
                <c:pt idx="163">
                  <c:v>-3.0908325095819301E-2</c:v>
                </c:pt>
                <c:pt idx="164">
                  <c:v>-3.0775049860826E-2</c:v>
                </c:pt>
                <c:pt idx="165">
                  <c:v>-3.0763936753830299E-2</c:v>
                </c:pt>
                <c:pt idx="166">
                  <c:v>-3.0752458348030101E-2</c:v>
                </c:pt>
                <c:pt idx="167">
                  <c:v>-3.0969428216131498E-2</c:v>
                </c:pt>
                <c:pt idx="168">
                  <c:v>-3.0727986020483902E-2</c:v>
                </c:pt>
                <c:pt idx="169">
                  <c:v>-3.1468507785658101E-2</c:v>
                </c:pt>
                <c:pt idx="170">
                  <c:v>-3.1583798446398297E-2</c:v>
                </c:pt>
                <c:pt idx="171">
                  <c:v>-3.2458082354378998E-2</c:v>
                </c:pt>
                <c:pt idx="172">
                  <c:v>-3.2193126105727797E-2</c:v>
                </c:pt>
                <c:pt idx="173">
                  <c:v>-3.2058370426855699E-2</c:v>
                </c:pt>
                <c:pt idx="174">
                  <c:v>-3.3711787891851197E-2</c:v>
                </c:pt>
                <c:pt idx="175">
                  <c:v>-3.4287436255405E-2</c:v>
                </c:pt>
                <c:pt idx="176">
                  <c:v>-3.4632609337034201E-2</c:v>
                </c:pt>
                <c:pt idx="177">
                  <c:v>-3.5397725826007101E-2</c:v>
                </c:pt>
                <c:pt idx="178">
                  <c:v>-3.5359328506264699E-2</c:v>
                </c:pt>
                <c:pt idx="179">
                  <c:v>-3.5534934549383598E-2</c:v>
                </c:pt>
                <c:pt idx="180">
                  <c:v>-3.5564040081813297E-2</c:v>
                </c:pt>
                <c:pt idx="181">
                  <c:v>-3.5506477142955802E-2</c:v>
                </c:pt>
                <c:pt idx="182">
                  <c:v>-3.5590560919790397E-2</c:v>
                </c:pt>
                <c:pt idx="183">
                  <c:v>-3.5041820187459098E-2</c:v>
                </c:pt>
                <c:pt idx="184">
                  <c:v>-3.5594243976454699E-2</c:v>
                </c:pt>
                <c:pt idx="185">
                  <c:v>-3.5500755425089701E-2</c:v>
                </c:pt>
                <c:pt idx="186">
                  <c:v>-3.5218538705576501E-2</c:v>
                </c:pt>
                <c:pt idx="187">
                  <c:v>-3.5697557693531598E-2</c:v>
                </c:pt>
                <c:pt idx="188">
                  <c:v>-3.5521384096016302E-2</c:v>
                </c:pt>
                <c:pt idx="189">
                  <c:v>-3.5571205235831599E-2</c:v>
                </c:pt>
                <c:pt idx="190">
                  <c:v>-3.5570904360139502E-2</c:v>
                </c:pt>
                <c:pt idx="191">
                  <c:v>-3.5584319602546197E-2</c:v>
                </c:pt>
                <c:pt idx="192">
                  <c:v>-3.5600956629075302E-2</c:v>
                </c:pt>
                <c:pt idx="193">
                  <c:v>-3.560805876031E-2</c:v>
                </c:pt>
                <c:pt idx="194">
                  <c:v>-3.5618146411091602E-2</c:v>
                </c:pt>
                <c:pt idx="195">
                  <c:v>-3.5686204483175103E-2</c:v>
                </c:pt>
                <c:pt idx="196">
                  <c:v>-3.5723694106442001E-2</c:v>
                </c:pt>
                <c:pt idx="197">
                  <c:v>-3.5549063537462899E-2</c:v>
                </c:pt>
                <c:pt idx="198">
                  <c:v>-3.5667089141536802E-2</c:v>
                </c:pt>
                <c:pt idx="199">
                  <c:v>-3.5589063554436001E-2</c:v>
                </c:pt>
                <c:pt idx="200">
                  <c:v>-3.5527988836833599E-2</c:v>
                </c:pt>
                <c:pt idx="201">
                  <c:v>-3.5512135192228803E-2</c:v>
                </c:pt>
                <c:pt idx="202">
                  <c:v>-3.5499844203915602E-2</c:v>
                </c:pt>
                <c:pt idx="203">
                  <c:v>-3.5531244372442899E-2</c:v>
                </c:pt>
                <c:pt idx="204">
                  <c:v>-3.55557803595207E-2</c:v>
                </c:pt>
                <c:pt idx="205">
                  <c:v>-3.5564258269246599E-2</c:v>
                </c:pt>
                <c:pt idx="206">
                  <c:v>-3.5589166476841502E-2</c:v>
                </c:pt>
                <c:pt idx="207">
                  <c:v>-3.5641401419223902E-2</c:v>
                </c:pt>
                <c:pt idx="208">
                  <c:v>-3.5813379464253697E-2</c:v>
                </c:pt>
                <c:pt idx="209">
                  <c:v>-3.57955295096372E-2</c:v>
                </c:pt>
                <c:pt idx="210">
                  <c:v>-3.5275249122695598E-2</c:v>
                </c:pt>
                <c:pt idx="211">
                  <c:v>-3.5726902342697903E-2</c:v>
                </c:pt>
                <c:pt idx="212">
                  <c:v>-3.8075300939570601E-2</c:v>
                </c:pt>
                <c:pt idx="213">
                  <c:v>-3.7364936606760699E-2</c:v>
                </c:pt>
                <c:pt idx="214">
                  <c:v>-3.5843547205917398E-2</c:v>
                </c:pt>
                <c:pt idx="215">
                  <c:v>-3.5795691489314399E-2</c:v>
                </c:pt>
                <c:pt idx="216">
                  <c:v>-3.5910302751363803E-2</c:v>
                </c:pt>
                <c:pt idx="217">
                  <c:v>-3.6437618382428101E-2</c:v>
                </c:pt>
                <c:pt idx="218">
                  <c:v>-3.7975520821628701E-2</c:v>
                </c:pt>
                <c:pt idx="219">
                  <c:v>-4.0230641765290301E-2</c:v>
                </c:pt>
                <c:pt idx="220">
                  <c:v>-4.0016467905952299E-2</c:v>
                </c:pt>
                <c:pt idx="221">
                  <c:v>-4.0177975285654401E-2</c:v>
                </c:pt>
                <c:pt idx="222">
                  <c:v>-4.3981120554086602E-2</c:v>
                </c:pt>
                <c:pt idx="223">
                  <c:v>-4.4903170080903103E-2</c:v>
                </c:pt>
                <c:pt idx="224">
                  <c:v>-4.4387443145356101E-2</c:v>
                </c:pt>
                <c:pt idx="225">
                  <c:v>-4.4662436601481503E-2</c:v>
                </c:pt>
                <c:pt idx="226">
                  <c:v>-4.46476625014742E-2</c:v>
                </c:pt>
                <c:pt idx="227">
                  <c:v>-4.4622608852249501E-2</c:v>
                </c:pt>
                <c:pt idx="228">
                  <c:v>-4.41428984413837E-2</c:v>
                </c:pt>
                <c:pt idx="229">
                  <c:v>-4.4318889398837102E-2</c:v>
                </c:pt>
                <c:pt idx="230">
                  <c:v>-4.4780167248643601E-2</c:v>
                </c:pt>
                <c:pt idx="231">
                  <c:v>-4.3381834229063103E-2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Sheet2!$P$1</c:f>
              <c:strCache>
                <c:ptCount val="1"/>
                <c:pt idx="0">
                  <c:v>JPY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Sheet2!$A$2:$A$233</c:f>
              <c:numCache>
                <c:formatCode>General</c:formatCode>
                <c:ptCount val="232"/>
                <c:pt idx="0">
                  <c:v>199102</c:v>
                </c:pt>
                <c:pt idx="1">
                  <c:v>199103</c:v>
                </c:pt>
                <c:pt idx="2">
                  <c:v>199104</c:v>
                </c:pt>
                <c:pt idx="3">
                  <c:v>199105</c:v>
                </c:pt>
                <c:pt idx="4">
                  <c:v>199106</c:v>
                </c:pt>
                <c:pt idx="5">
                  <c:v>199107</c:v>
                </c:pt>
                <c:pt idx="6">
                  <c:v>199108</c:v>
                </c:pt>
                <c:pt idx="7">
                  <c:v>199109</c:v>
                </c:pt>
                <c:pt idx="8">
                  <c:v>199110</c:v>
                </c:pt>
                <c:pt idx="9">
                  <c:v>199111</c:v>
                </c:pt>
                <c:pt idx="10">
                  <c:v>199112</c:v>
                </c:pt>
                <c:pt idx="11">
                  <c:v>199201</c:v>
                </c:pt>
                <c:pt idx="12">
                  <c:v>199202</c:v>
                </c:pt>
                <c:pt idx="13">
                  <c:v>199203</c:v>
                </c:pt>
                <c:pt idx="14">
                  <c:v>199204</c:v>
                </c:pt>
                <c:pt idx="15">
                  <c:v>199205</c:v>
                </c:pt>
                <c:pt idx="16">
                  <c:v>199206</c:v>
                </c:pt>
                <c:pt idx="17">
                  <c:v>199207</c:v>
                </c:pt>
                <c:pt idx="18">
                  <c:v>199208</c:v>
                </c:pt>
                <c:pt idx="19">
                  <c:v>199209</c:v>
                </c:pt>
                <c:pt idx="20">
                  <c:v>199210</c:v>
                </c:pt>
                <c:pt idx="21">
                  <c:v>199211</c:v>
                </c:pt>
                <c:pt idx="22">
                  <c:v>199212</c:v>
                </c:pt>
                <c:pt idx="23">
                  <c:v>199301</c:v>
                </c:pt>
                <c:pt idx="24">
                  <c:v>199302</c:v>
                </c:pt>
                <c:pt idx="25">
                  <c:v>199303</c:v>
                </c:pt>
                <c:pt idx="26">
                  <c:v>199304</c:v>
                </c:pt>
                <c:pt idx="27">
                  <c:v>199305</c:v>
                </c:pt>
                <c:pt idx="28">
                  <c:v>199306</c:v>
                </c:pt>
                <c:pt idx="29">
                  <c:v>199307</c:v>
                </c:pt>
                <c:pt idx="30">
                  <c:v>199308</c:v>
                </c:pt>
                <c:pt idx="31">
                  <c:v>199309</c:v>
                </c:pt>
                <c:pt idx="32">
                  <c:v>199310</c:v>
                </c:pt>
                <c:pt idx="33">
                  <c:v>199311</c:v>
                </c:pt>
                <c:pt idx="34">
                  <c:v>199312</c:v>
                </c:pt>
                <c:pt idx="35">
                  <c:v>199401</c:v>
                </c:pt>
                <c:pt idx="36">
                  <c:v>199402</c:v>
                </c:pt>
                <c:pt idx="37">
                  <c:v>199403</c:v>
                </c:pt>
                <c:pt idx="38">
                  <c:v>199404</c:v>
                </c:pt>
                <c:pt idx="39">
                  <c:v>199405</c:v>
                </c:pt>
                <c:pt idx="40">
                  <c:v>199406</c:v>
                </c:pt>
                <c:pt idx="41">
                  <c:v>199407</c:v>
                </c:pt>
                <c:pt idx="42">
                  <c:v>199408</c:v>
                </c:pt>
                <c:pt idx="43">
                  <c:v>199409</c:v>
                </c:pt>
                <c:pt idx="44">
                  <c:v>199410</c:v>
                </c:pt>
                <c:pt idx="45">
                  <c:v>199411</c:v>
                </c:pt>
                <c:pt idx="46">
                  <c:v>199412</c:v>
                </c:pt>
                <c:pt idx="47">
                  <c:v>199501</c:v>
                </c:pt>
                <c:pt idx="48">
                  <c:v>199502</c:v>
                </c:pt>
                <c:pt idx="49">
                  <c:v>199503</c:v>
                </c:pt>
                <c:pt idx="50">
                  <c:v>199504</c:v>
                </c:pt>
                <c:pt idx="51">
                  <c:v>199505</c:v>
                </c:pt>
                <c:pt idx="52">
                  <c:v>199506</c:v>
                </c:pt>
                <c:pt idx="53">
                  <c:v>199507</c:v>
                </c:pt>
                <c:pt idx="54">
                  <c:v>199508</c:v>
                </c:pt>
                <c:pt idx="55">
                  <c:v>199509</c:v>
                </c:pt>
                <c:pt idx="56">
                  <c:v>199510</c:v>
                </c:pt>
                <c:pt idx="57">
                  <c:v>199511</c:v>
                </c:pt>
                <c:pt idx="58">
                  <c:v>199512</c:v>
                </c:pt>
                <c:pt idx="59">
                  <c:v>199601</c:v>
                </c:pt>
                <c:pt idx="60">
                  <c:v>199602</c:v>
                </c:pt>
                <c:pt idx="61">
                  <c:v>199603</c:v>
                </c:pt>
                <c:pt idx="62">
                  <c:v>199604</c:v>
                </c:pt>
                <c:pt idx="63">
                  <c:v>199605</c:v>
                </c:pt>
                <c:pt idx="64">
                  <c:v>199606</c:v>
                </c:pt>
                <c:pt idx="65">
                  <c:v>199607</c:v>
                </c:pt>
                <c:pt idx="66">
                  <c:v>199608</c:v>
                </c:pt>
                <c:pt idx="67">
                  <c:v>199609</c:v>
                </c:pt>
                <c:pt idx="68">
                  <c:v>199610</c:v>
                </c:pt>
                <c:pt idx="69">
                  <c:v>199611</c:v>
                </c:pt>
                <c:pt idx="70">
                  <c:v>199612</c:v>
                </c:pt>
                <c:pt idx="71">
                  <c:v>199701</c:v>
                </c:pt>
                <c:pt idx="72">
                  <c:v>199702</c:v>
                </c:pt>
                <c:pt idx="73">
                  <c:v>199703</c:v>
                </c:pt>
                <c:pt idx="74">
                  <c:v>199704</c:v>
                </c:pt>
                <c:pt idx="75">
                  <c:v>199705</c:v>
                </c:pt>
                <c:pt idx="76">
                  <c:v>199706</c:v>
                </c:pt>
                <c:pt idx="77">
                  <c:v>199707</c:v>
                </c:pt>
                <c:pt idx="78">
                  <c:v>199708</c:v>
                </c:pt>
                <c:pt idx="79">
                  <c:v>199709</c:v>
                </c:pt>
                <c:pt idx="80">
                  <c:v>199710</c:v>
                </c:pt>
                <c:pt idx="81">
                  <c:v>199711</c:v>
                </c:pt>
                <c:pt idx="82">
                  <c:v>199712</c:v>
                </c:pt>
                <c:pt idx="83">
                  <c:v>199801</c:v>
                </c:pt>
                <c:pt idx="84">
                  <c:v>199802</c:v>
                </c:pt>
                <c:pt idx="85">
                  <c:v>199803</c:v>
                </c:pt>
                <c:pt idx="86">
                  <c:v>199804</c:v>
                </c:pt>
                <c:pt idx="87">
                  <c:v>199805</c:v>
                </c:pt>
                <c:pt idx="88">
                  <c:v>199806</c:v>
                </c:pt>
                <c:pt idx="89">
                  <c:v>199807</c:v>
                </c:pt>
                <c:pt idx="90">
                  <c:v>199808</c:v>
                </c:pt>
                <c:pt idx="91">
                  <c:v>199809</c:v>
                </c:pt>
                <c:pt idx="92">
                  <c:v>199810</c:v>
                </c:pt>
                <c:pt idx="93">
                  <c:v>199811</c:v>
                </c:pt>
                <c:pt idx="94">
                  <c:v>199812</c:v>
                </c:pt>
                <c:pt idx="95">
                  <c:v>199901</c:v>
                </c:pt>
                <c:pt idx="96">
                  <c:v>199902</c:v>
                </c:pt>
                <c:pt idx="97">
                  <c:v>199903</c:v>
                </c:pt>
                <c:pt idx="98">
                  <c:v>199904</c:v>
                </c:pt>
                <c:pt idx="99">
                  <c:v>199905</c:v>
                </c:pt>
                <c:pt idx="100">
                  <c:v>199906</c:v>
                </c:pt>
                <c:pt idx="101">
                  <c:v>199907</c:v>
                </c:pt>
                <c:pt idx="102">
                  <c:v>199908</c:v>
                </c:pt>
                <c:pt idx="103">
                  <c:v>199909</c:v>
                </c:pt>
                <c:pt idx="104">
                  <c:v>199910</c:v>
                </c:pt>
                <c:pt idx="105">
                  <c:v>199911</c:v>
                </c:pt>
                <c:pt idx="106">
                  <c:v>199912</c:v>
                </c:pt>
                <c:pt idx="107">
                  <c:v>200001</c:v>
                </c:pt>
                <c:pt idx="108">
                  <c:v>200002</c:v>
                </c:pt>
                <c:pt idx="109">
                  <c:v>200003</c:v>
                </c:pt>
                <c:pt idx="110">
                  <c:v>200004</c:v>
                </c:pt>
                <c:pt idx="111">
                  <c:v>200005</c:v>
                </c:pt>
                <c:pt idx="112">
                  <c:v>200006</c:v>
                </c:pt>
                <c:pt idx="113">
                  <c:v>200007</c:v>
                </c:pt>
                <c:pt idx="114">
                  <c:v>200008</c:v>
                </c:pt>
                <c:pt idx="115">
                  <c:v>200009</c:v>
                </c:pt>
                <c:pt idx="116">
                  <c:v>200010</c:v>
                </c:pt>
                <c:pt idx="117">
                  <c:v>200011</c:v>
                </c:pt>
                <c:pt idx="118">
                  <c:v>200012</c:v>
                </c:pt>
                <c:pt idx="119">
                  <c:v>200101</c:v>
                </c:pt>
                <c:pt idx="120">
                  <c:v>200102</c:v>
                </c:pt>
                <c:pt idx="121">
                  <c:v>200103</c:v>
                </c:pt>
                <c:pt idx="122">
                  <c:v>200104</c:v>
                </c:pt>
                <c:pt idx="123">
                  <c:v>200105</c:v>
                </c:pt>
                <c:pt idx="124">
                  <c:v>200106</c:v>
                </c:pt>
                <c:pt idx="125">
                  <c:v>200107</c:v>
                </c:pt>
                <c:pt idx="126">
                  <c:v>200108</c:v>
                </c:pt>
                <c:pt idx="127">
                  <c:v>200109</c:v>
                </c:pt>
                <c:pt idx="128">
                  <c:v>200110</c:v>
                </c:pt>
                <c:pt idx="129">
                  <c:v>200111</c:v>
                </c:pt>
                <c:pt idx="130">
                  <c:v>200112</c:v>
                </c:pt>
                <c:pt idx="131">
                  <c:v>200201</c:v>
                </c:pt>
                <c:pt idx="132">
                  <c:v>200202</c:v>
                </c:pt>
                <c:pt idx="133">
                  <c:v>200203</c:v>
                </c:pt>
                <c:pt idx="134">
                  <c:v>200204</c:v>
                </c:pt>
                <c:pt idx="135">
                  <c:v>200205</c:v>
                </c:pt>
                <c:pt idx="136">
                  <c:v>200206</c:v>
                </c:pt>
                <c:pt idx="137">
                  <c:v>200207</c:v>
                </c:pt>
                <c:pt idx="138">
                  <c:v>200208</c:v>
                </c:pt>
                <c:pt idx="139">
                  <c:v>200209</c:v>
                </c:pt>
                <c:pt idx="140">
                  <c:v>200210</c:v>
                </c:pt>
                <c:pt idx="141">
                  <c:v>200211</c:v>
                </c:pt>
                <c:pt idx="142">
                  <c:v>200212</c:v>
                </c:pt>
                <c:pt idx="143">
                  <c:v>200301</c:v>
                </c:pt>
                <c:pt idx="144">
                  <c:v>200302</c:v>
                </c:pt>
                <c:pt idx="145">
                  <c:v>200303</c:v>
                </c:pt>
                <c:pt idx="146">
                  <c:v>200304</c:v>
                </c:pt>
                <c:pt idx="147">
                  <c:v>200305</c:v>
                </c:pt>
                <c:pt idx="148">
                  <c:v>200306</c:v>
                </c:pt>
                <c:pt idx="149">
                  <c:v>200307</c:v>
                </c:pt>
                <c:pt idx="150">
                  <c:v>200308</c:v>
                </c:pt>
                <c:pt idx="151">
                  <c:v>200309</c:v>
                </c:pt>
                <c:pt idx="152">
                  <c:v>200310</c:v>
                </c:pt>
                <c:pt idx="153">
                  <c:v>200311</c:v>
                </c:pt>
                <c:pt idx="154">
                  <c:v>200312</c:v>
                </c:pt>
                <c:pt idx="155">
                  <c:v>200401</c:v>
                </c:pt>
                <c:pt idx="156">
                  <c:v>200402</c:v>
                </c:pt>
                <c:pt idx="157">
                  <c:v>200403</c:v>
                </c:pt>
                <c:pt idx="158">
                  <c:v>200404</c:v>
                </c:pt>
                <c:pt idx="159">
                  <c:v>200405</c:v>
                </c:pt>
                <c:pt idx="160">
                  <c:v>200406</c:v>
                </c:pt>
                <c:pt idx="161">
                  <c:v>200407</c:v>
                </c:pt>
                <c:pt idx="162">
                  <c:v>200408</c:v>
                </c:pt>
                <c:pt idx="163">
                  <c:v>200409</c:v>
                </c:pt>
                <c:pt idx="164">
                  <c:v>200410</c:v>
                </c:pt>
                <c:pt idx="165">
                  <c:v>200411</c:v>
                </c:pt>
                <c:pt idx="166">
                  <c:v>200412</c:v>
                </c:pt>
                <c:pt idx="167">
                  <c:v>200501</c:v>
                </c:pt>
                <c:pt idx="168">
                  <c:v>200502</c:v>
                </c:pt>
                <c:pt idx="169">
                  <c:v>200503</c:v>
                </c:pt>
                <c:pt idx="170">
                  <c:v>200504</c:v>
                </c:pt>
                <c:pt idx="171">
                  <c:v>200505</c:v>
                </c:pt>
                <c:pt idx="172">
                  <c:v>200506</c:v>
                </c:pt>
                <c:pt idx="173">
                  <c:v>200507</c:v>
                </c:pt>
                <c:pt idx="174">
                  <c:v>200508</c:v>
                </c:pt>
                <c:pt idx="175">
                  <c:v>200509</c:v>
                </c:pt>
                <c:pt idx="176">
                  <c:v>200510</c:v>
                </c:pt>
                <c:pt idx="177">
                  <c:v>200511</c:v>
                </c:pt>
                <c:pt idx="178">
                  <c:v>200512</c:v>
                </c:pt>
                <c:pt idx="179">
                  <c:v>200601</c:v>
                </c:pt>
                <c:pt idx="180">
                  <c:v>200602</c:v>
                </c:pt>
                <c:pt idx="181">
                  <c:v>200603</c:v>
                </c:pt>
                <c:pt idx="182">
                  <c:v>200604</c:v>
                </c:pt>
                <c:pt idx="183">
                  <c:v>200605</c:v>
                </c:pt>
                <c:pt idx="184">
                  <c:v>200606</c:v>
                </c:pt>
                <c:pt idx="185">
                  <c:v>200607</c:v>
                </c:pt>
                <c:pt idx="186">
                  <c:v>200608</c:v>
                </c:pt>
                <c:pt idx="187">
                  <c:v>200609</c:v>
                </c:pt>
                <c:pt idx="188">
                  <c:v>200610</c:v>
                </c:pt>
                <c:pt idx="189">
                  <c:v>200611</c:v>
                </c:pt>
                <c:pt idx="190">
                  <c:v>200612</c:v>
                </c:pt>
                <c:pt idx="191">
                  <c:v>200701</c:v>
                </c:pt>
                <c:pt idx="192">
                  <c:v>200702</c:v>
                </c:pt>
                <c:pt idx="193">
                  <c:v>200703</c:v>
                </c:pt>
                <c:pt idx="194">
                  <c:v>200704</c:v>
                </c:pt>
                <c:pt idx="195">
                  <c:v>200705</c:v>
                </c:pt>
                <c:pt idx="196">
                  <c:v>200706</c:v>
                </c:pt>
                <c:pt idx="197">
                  <c:v>200707</c:v>
                </c:pt>
                <c:pt idx="198">
                  <c:v>200708</c:v>
                </c:pt>
                <c:pt idx="199">
                  <c:v>200709</c:v>
                </c:pt>
                <c:pt idx="200">
                  <c:v>200710</c:v>
                </c:pt>
                <c:pt idx="201">
                  <c:v>200711</c:v>
                </c:pt>
                <c:pt idx="202">
                  <c:v>200712</c:v>
                </c:pt>
                <c:pt idx="203">
                  <c:v>200801</c:v>
                </c:pt>
                <c:pt idx="204">
                  <c:v>200802</c:v>
                </c:pt>
                <c:pt idx="205">
                  <c:v>200803</c:v>
                </c:pt>
                <c:pt idx="206">
                  <c:v>200804</c:v>
                </c:pt>
                <c:pt idx="207">
                  <c:v>200805</c:v>
                </c:pt>
                <c:pt idx="208">
                  <c:v>200806</c:v>
                </c:pt>
                <c:pt idx="209">
                  <c:v>200807</c:v>
                </c:pt>
                <c:pt idx="210">
                  <c:v>200808</c:v>
                </c:pt>
                <c:pt idx="211">
                  <c:v>200809</c:v>
                </c:pt>
                <c:pt idx="212">
                  <c:v>200810</c:v>
                </c:pt>
                <c:pt idx="213">
                  <c:v>200811</c:v>
                </c:pt>
                <c:pt idx="214">
                  <c:v>200812</c:v>
                </c:pt>
                <c:pt idx="215">
                  <c:v>200901</c:v>
                </c:pt>
                <c:pt idx="216">
                  <c:v>200902</c:v>
                </c:pt>
                <c:pt idx="217">
                  <c:v>200903</c:v>
                </c:pt>
                <c:pt idx="218">
                  <c:v>200904</c:v>
                </c:pt>
                <c:pt idx="219">
                  <c:v>200905</c:v>
                </c:pt>
                <c:pt idx="220">
                  <c:v>200906</c:v>
                </c:pt>
                <c:pt idx="221">
                  <c:v>200907</c:v>
                </c:pt>
                <c:pt idx="222">
                  <c:v>200908</c:v>
                </c:pt>
                <c:pt idx="223">
                  <c:v>200909</c:v>
                </c:pt>
                <c:pt idx="224">
                  <c:v>200910</c:v>
                </c:pt>
                <c:pt idx="225">
                  <c:v>200911</c:v>
                </c:pt>
                <c:pt idx="226">
                  <c:v>200912</c:v>
                </c:pt>
                <c:pt idx="227">
                  <c:v>201001</c:v>
                </c:pt>
                <c:pt idx="228">
                  <c:v>201002</c:v>
                </c:pt>
                <c:pt idx="229">
                  <c:v>201003</c:v>
                </c:pt>
                <c:pt idx="230">
                  <c:v>201004</c:v>
                </c:pt>
                <c:pt idx="231">
                  <c:v>201005</c:v>
                </c:pt>
              </c:numCache>
            </c:numRef>
          </c:cat>
          <c:val>
            <c:numRef>
              <c:f>Sheet2!$P$2:$P$233</c:f>
              <c:numCache>
                <c:formatCode>0.00E+00</c:formatCode>
                <c:ptCount val="232"/>
                <c:pt idx="0">
                  <c:v>-7.0180104691011202E-4</c:v>
                </c:pt>
                <c:pt idx="1">
                  <c:v>-1.32075346572971E-3</c:v>
                </c:pt>
                <c:pt idx="2">
                  <c:v>-2.7169138071442499E-3</c:v>
                </c:pt>
                <c:pt idx="3">
                  <c:v>-2.4484659308177102E-3</c:v>
                </c:pt>
                <c:pt idx="4">
                  <c:v>-2.5288860098731099E-3</c:v>
                </c:pt>
                <c:pt idx="5">
                  <c:v>-2.6885355734180302E-3</c:v>
                </c:pt>
                <c:pt idx="6">
                  <c:v>-2.8285510889740702E-3</c:v>
                </c:pt>
                <c:pt idx="7">
                  <c:v>-2.7584592295635999E-3</c:v>
                </c:pt>
                <c:pt idx="8">
                  <c:v>-2.75068286156426E-3</c:v>
                </c:pt>
                <c:pt idx="9">
                  <c:v>-2.8005063670041999E-3</c:v>
                </c:pt>
                <c:pt idx="10">
                  <c:v>-2.3155954280832999E-3</c:v>
                </c:pt>
                <c:pt idx="11">
                  <c:v>-2.7870073986473202E-3</c:v>
                </c:pt>
                <c:pt idx="12">
                  <c:v>-3.7789826137032802E-3</c:v>
                </c:pt>
                <c:pt idx="13">
                  <c:v>-4.0028262106993097E-3</c:v>
                </c:pt>
                <c:pt idx="14">
                  <c:v>-3.9546053092052204E-3</c:v>
                </c:pt>
                <c:pt idx="15">
                  <c:v>-4.7224397449107504E-3</c:v>
                </c:pt>
                <c:pt idx="16">
                  <c:v>-5.02200617226426E-3</c:v>
                </c:pt>
                <c:pt idx="17">
                  <c:v>-4.8696290129938598E-3</c:v>
                </c:pt>
                <c:pt idx="18">
                  <c:v>-4.95540372684541E-3</c:v>
                </c:pt>
                <c:pt idx="19">
                  <c:v>-4.6368649257619897E-3</c:v>
                </c:pt>
                <c:pt idx="20">
                  <c:v>-5.8977563751902804E-3</c:v>
                </c:pt>
                <c:pt idx="21">
                  <c:v>-6.0276412151639199E-3</c:v>
                </c:pt>
                <c:pt idx="22">
                  <c:v>-6.0240477974646796E-3</c:v>
                </c:pt>
                <c:pt idx="23">
                  <c:v>-6.0213620358481497E-3</c:v>
                </c:pt>
                <c:pt idx="24">
                  <c:v>-6.7615305620525902E-3</c:v>
                </c:pt>
                <c:pt idx="25">
                  <c:v>-6.8611840478927898E-3</c:v>
                </c:pt>
                <c:pt idx="26">
                  <c:v>-6.4486416485546602E-3</c:v>
                </c:pt>
                <c:pt idx="27">
                  <c:v>-5.5300268353144699E-3</c:v>
                </c:pt>
                <c:pt idx="28">
                  <c:v>-6.2058771322010499E-3</c:v>
                </c:pt>
                <c:pt idx="29">
                  <c:v>-6.1506082256573003E-3</c:v>
                </c:pt>
                <c:pt idx="30">
                  <c:v>-6.1730539744845403E-3</c:v>
                </c:pt>
                <c:pt idx="31">
                  <c:v>-6.3251444610280599E-3</c:v>
                </c:pt>
                <c:pt idx="32">
                  <c:v>-6.34590433622926E-3</c:v>
                </c:pt>
                <c:pt idx="33">
                  <c:v>-6.5144614664394401E-3</c:v>
                </c:pt>
                <c:pt idx="34">
                  <c:v>-6.6338986397943903E-3</c:v>
                </c:pt>
                <c:pt idx="35">
                  <c:v>-6.5575098415108397E-3</c:v>
                </c:pt>
                <c:pt idx="36">
                  <c:v>-6.4242795693519898E-3</c:v>
                </c:pt>
                <c:pt idx="37">
                  <c:v>-6.3613121793160404E-3</c:v>
                </c:pt>
                <c:pt idx="38">
                  <c:v>-6.3674664630823403E-3</c:v>
                </c:pt>
                <c:pt idx="39">
                  <c:v>-6.9017418466874999E-3</c:v>
                </c:pt>
                <c:pt idx="40">
                  <c:v>-6.0997717836043398E-3</c:v>
                </c:pt>
                <c:pt idx="41">
                  <c:v>-7.2011165999105601E-3</c:v>
                </c:pt>
                <c:pt idx="42">
                  <c:v>-7.2220117244079698E-3</c:v>
                </c:pt>
                <c:pt idx="43">
                  <c:v>-7.2045463006633996E-3</c:v>
                </c:pt>
                <c:pt idx="44">
                  <c:v>-7.1982518750047901E-3</c:v>
                </c:pt>
                <c:pt idx="45">
                  <c:v>-7.9663230730510296E-3</c:v>
                </c:pt>
                <c:pt idx="46">
                  <c:v>-7.8444859364890599E-3</c:v>
                </c:pt>
                <c:pt idx="47">
                  <c:v>-7.8347579419887001E-3</c:v>
                </c:pt>
                <c:pt idx="48">
                  <c:v>-8.0034706251047999E-3</c:v>
                </c:pt>
                <c:pt idx="49">
                  <c:v>-8.0374606642427005E-3</c:v>
                </c:pt>
                <c:pt idx="50">
                  <c:v>-7.4009467608706098E-3</c:v>
                </c:pt>
                <c:pt idx="51">
                  <c:v>-8.79894281251801E-3</c:v>
                </c:pt>
                <c:pt idx="52">
                  <c:v>-8.8280084771797697E-3</c:v>
                </c:pt>
                <c:pt idx="53">
                  <c:v>-9.0088398225751602E-3</c:v>
                </c:pt>
                <c:pt idx="54">
                  <c:v>-1.20670597094571E-2</c:v>
                </c:pt>
                <c:pt idx="55">
                  <c:v>-1.20257706348883E-2</c:v>
                </c:pt>
                <c:pt idx="56">
                  <c:v>-1.07775354403727E-2</c:v>
                </c:pt>
                <c:pt idx="57">
                  <c:v>-1.24075790696274E-2</c:v>
                </c:pt>
                <c:pt idx="58">
                  <c:v>-1.2261098504769599E-2</c:v>
                </c:pt>
                <c:pt idx="59">
                  <c:v>-1.0773855437955501E-2</c:v>
                </c:pt>
                <c:pt idx="60">
                  <c:v>-1.0903218017024501E-2</c:v>
                </c:pt>
                <c:pt idx="61">
                  <c:v>-1.0470687534930899E-2</c:v>
                </c:pt>
                <c:pt idx="62">
                  <c:v>-1.10328806912607E-2</c:v>
                </c:pt>
                <c:pt idx="63">
                  <c:v>-1.06425485164645E-2</c:v>
                </c:pt>
                <c:pt idx="64">
                  <c:v>-1.0328953974213601E-2</c:v>
                </c:pt>
                <c:pt idx="65">
                  <c:v>-1.0774657730594399E-2</c:v>
                </c:pt>
                <c:pt idx="66">
                  <c:v>-1.0508521076886599E-2</c:v>
                </c:pt>
                <c:pt idx="67">
                  <c:v>-1.02288988609765E-2</c:v>
                </c:pt>
                <c:pt idx="68">
                  <c:v>-9.7056790665071193E-3</c:v>
                </c:pt>
                <c:pt idx="69">
                  <c:v>-9.8351706333441296E-3</c:v>
                </c:pt>
                <c:pt idx="70">
                  <c:v>-9.5630869926079994E-3</c:v>
                </c:pt>
                <c:pt idx="71">
                  <c:v>-8.7383034501630295E-3</c:v>
                </c:pt>
                <c:pt idx="72">
                  <c:v>-8.8652191025148808E-3</c:v>
                </c:pt>
                <c:pt idx="73">
                  <c:v>-8.9638666583610593E-3</c:v>
                </c:pt>
                <c:pt idx="74">
                  <c:v>-8.5352932592430396E-3</c:v>
                </c:pt>
                <c:pt idx="75">
                  <c:v>-1.08987559910971E-2</c:v>
                </c:pt>
                <c:pt idx="76">
                  <c:v>-1.0874681344139899E-2</c:v>
                </c:pt>
                <c:pt idx="77">
                  <c:v>-1.0709772071732701E-2</c:v>
                </c:pt>
                <c:pt idx="78">
                  <c:v>-1.05400751772392E-2</c:v>
                </c:pt>
                <c:pt idx="79">
                  <c:v>-1.05172548587291E-2</c:v>
                </c:pt>
                <c:pt idx="80">
                  <c:v>-1.0528279315525101E-2</c:v>
                </c:pt>
                <c:pt idx="81">
                  <c:v>-1.0086452022115101E-2</c:v>
                </c:pt>
                <c:pt idx="82">
                  <c:v>-9.6777576394198993E-3</c:v>
                </c:pt>
                <c:pt idx="83">
                  <c:v>-1.01575085419453E-2</c:v>
                </c:pt>
                <c:pt idx="84">
                  <c:v>-1.0205591545209501E-2</c:v>
                </c:pt>
                <c:pt idx="85">
                  <c:v>-9.3904043906535301E-3</c:v>
                </c:pt>
                <c:pt idx="86">
                  <c:v>-9.6118027490245603E-3</c:v>
                </c:pt>
                <c:pt idx="87">
                  <c:v>-8.7975084352932206E-3</c:v>
                </c:pt>
                <c:pt idx="88">
                  <c:v>-8.8962041793078598E-3</c:v>
                </c:pt>
                <c:pt idx="89">
                  <c:v>-7.9773683755283396E-3</c:v>
                </c:pt>
                <c:pt idx="90">
                  <c:v>-9.6459810461250097E-3</c:v>
                </c:pt>
                <c:pt idx="91">
                  <c:v>-1.0349458820520199E-2</c:v>
                </c:pt>
                <c:pt idx="92">
                  <c:v>-1.07281851775121E-2</c:v>
                </c:pt>
                <c:pt idx="93">
                  <c:v>-1.8040358027142399E-2</c:v>
                </c:pt>
                <c:pt idx="94">
                  <c:v>-1.6432644325080101E-2</c:v>
                </c:pt>
                <c:pt idx="95">
                  <c:v>-1.6332687174186501E-2</c:v>
                </c:pt>
                <c:pt idx="96">
                  <c:v>-2.19669521084827E-2</c:v>
                </c:pt>
                <c:pt idx="97">
                  <c:v>-2.1967746528191501E-2</c:v>
                </c:pt>
                <c:pt idx="98">
                  <c:v>-2.19149973699251E-2</c:v>
                </c:pt>
                <c:pt idx="99">
                  <c:v>-2.1835344902656199E-2</c:v>
                </c:pt>
                <c:pt idx="100">
                  <c:v>-2.1819088761384199E-2</c:v>
                </c:pt>
                <c:pt idx="101">
                  <c:v>-2.21828401930604E-2</c:v>
                </c:pt>
                <c:pt idx="102">
                  <c:v>-2.2285042286177E-2</c:v>
                </c:pt>
                <c:pt idx="103">
                  <c:v>-2.23670576458894E-2</c:v>
                </c:pt>
                <c:pt idx="104">
                  <c:v>-2.2419780306482999E-2</c:v>
                </c:pt>
                <c:pt idx="105">
                  <c:v>-2.2472904231408099E-2</c:v>
                </c:pt>
                <c:pt idx="106">
                  <c:v>-2.2466373912206E-2</c:v>
                </c:pt>
                <c:pt idx="107">
                  <c:v>-2.2452798577180601E-2</c:v>
                </c:pt>
                <c:pt idx="108">
                  <c:v>-2.2465962151304801E-2</c:v>
                </c:pt>
                <c:pt idx="109">
                  <c:v>-2.28017361323632E-2</c:v>
                </c:pt>
                <c:pt idx="110">
                  <c:v>-2.2771351431297E-2</c:v>
                </c:pt>
                <c:pt idx="111">
                  <c:v>-2.2765675208072801E-2</c:v>
                </c:pt>
                <c:pt idx="112">
                  <c:v>-2.2811941134429699E-2</c:v>
                </c:pt>
                <c:pt idx="113">
                  <c:v>-2.2707474718843101E-2</c:v>
                </c:pt>
                <c:pt idx="114">
                  <c:v>-2.2845419204069E-2</c:v>
                </c:pt>
                <c:pt idx="115">
                  <c:v>-2.27941380480269E-2</c:v>
                </c:pt>
                <c:pt idx="116">
                  <c:v>-2.2737684280702299E-2</c:v>
                </c:pt>
                <c:pt idx="117">
                  <c:v>-2.2664696044836501E-2</c:v>
                </c:pt>
                <c:pt idx="118">
                  <c:v>-2.25645639782718E-2</c:v>
                </c:pt>
                <c:pt idx="119">
                  <c:v>-2.24873910586024E-2</c:v>
                </c:pt>
                <c:pt idx="120">
                  <c:v>-2.2379685229579799E-2</c:v>
                </c:pt>
                <c:pt idx="121">
                  <c:v>-2.00453554603746E-2</c:v>
                </c:pt>
                <c:pt idx="122">
                  <c:v>-2.00755177010962E-2</c:v>
                </c:pt>
                <c:pt idx="123">
                  <c:v>-2.2692431690536301E-2</c:v>
                </c:pt>
                <c:pt idx="124">
                  <c:v>-2.24095238402819E-2</c:v>
                </c:pt>
                <c:pt idx="125">
                  <c:v>-2.2466711076624599E-2</c:v>
                </c:pt>
                <c:pt idx="126">
                  <c:v>-2.2849778367685099E-2</c:v>
                </c:pt>
                <c:pt idx="127">
                  <c:v>-2.29482502434145E-2</c:v>
                </c:pt>
                <c:pt idx="128">
                  <c:v>-2.3098186597794602E-2</c:v>
                </c:pt>
                <c:pt idx="129">
                  <c:v>-2.3169002103148699E-2</c:v>
                </c:pt>
                <c:pt idx="130">
                  <c:v>-2.3024469865127101E-2</c:v>
                </c:pt>
                <c:pt idx="131">
                  <c:v>-2.2458718338511301E-2</c:v>
                </c:pt>
                <c:pt idx="132">
                  <c:v>-2.3457556876602399E-2</c:v>
                </c:pt>
                <c:pt idx="133">
                  <c:v>-2.44931652798238E-2</c:v>
                </c:pt>
                <c:pt idx="134">
                  <c:v>-2.5828185692526599E-2</c:v>
                </c:pt>
                <c:pt idx="135">
                  <c:v>-2.5438425455289501E-2</c:v>
                </c:pt>
                <c:pt idx="136">
                  <c:v>-2.4459289062847799E-2</c:v>
                </c:pt>
                <c:pt idx="137">
                  <c:v>-2.5289509432784799E-2</c:v>
                </c:pt>
                <c:pt idx="138">
                  <c:v>-2.5541740668900401E-2</c:v>
                </c:pt>
                <c:pt idx="139">
                  <c:v>-2.6696561308317299E-2</c:v>
                </c:pt>
                <c:pt idx="140">
                  <c:v>-2.6704740054525299E-2</c:v>
                </c:pt>
                <c:pt idx="141">
                  <c:v>-2.67606999648499E-2</c:v>
                </c:pt>
                <c:pt idx="142">
                  <c:v>-2.7423526783366101E-2</c:v>
                </c:pt>
                <c:pt idx="143">
                  <c:v>-2.7492162543352398E-2</c:v>
                </c:pt>
                <c:pt idx="144">
                  <c:v>-2.7355474574323999E-2</c:v>
                </c:pt>
                <c:pt idx="145">
                  <c:v>-2.7425002090209E-2</c:v>
                </c:pt>
                <c:pt idx="146">
                  <c:v>-2.75803958965712E-2</c:v>
                </c:pt>
                <c:pt idx="147">
                  <c:v>-2.7585132961753699E-2</c:v>
                </c:pt>
                <c:pt idx="148">
                  <c:v>-2.75774888680493E-2</c:v>
                </c:pt>
                <c:pt idx="149">
                  <c:v>-2.75509501709305E-2</c:v>
                </c:pt>
                <c:pt idx="150">
                  <c:v>-2.7885013750162502E-2</c:v>
                </c:pt>
                <c:pt idx="151">
                  <c:v>-2.75081183751806E-2</c:v>
                </c:pt>
                <c:pt idx="152">
                  <c:v>-2.7449892631497899E-2</c:v>
                </c:pt>
                <c:pt idx="153">
                  <c:v>-2.7882361405446102E-2</c:v>
                </c:pt>
                <c:pt idx="154">
                  <c:v>-2.74182787751528E-2</c:v>
                </c:pt>
                <c:pt idx="155">
                  <c:v>-2.73179011945744E-2</c:v>
                </c:pt>
                <c:pt idx="156">
                  <c:v>-2.8261560876859399E-2</c:v>
                </c:pt>
                <c:pt idx="157">
                  <c:v>-2.8071910619022099E-2</c:v>
                </c:pt>
                <c:pt idx="158">
                  <c:v>-2.9082844166813299E-2</c:v>
                </c:pt>
                <c:pt idx="159">
                  <c:v>-2.9162079066417799E-2</c:v>
                </c:pt>
                <c:pt idx="160">
                  <c:v>-2.9417056847118601E-2</c:v>
                </c:pt>
                <c:pt idx="161">
                  <c:v>-2.91491176669148E-2</c:v>
                </c:pt>
                <c:pt idx="162">
                  <c:v>-2.9731463064706899E-2</c:v>
                </c:pt>
                <c:pt idx="163">
                  <c:v>-2.9755820911666502E-2</c:v>
                </c:pt>
                <c:pt idx="164">
                  <c:v>-2.9903258717744699E-2</c:v>
                </c:pt>
                <c:pt idx="165">
                  <c:v>-2.9493195907319299E-2</c:v>
                </c:pt>
                <c:pt idx="166">
                  <c:v>-2.9732578777347599E-2</c:v>
                </c:pt>
                <c:pt idx="167">
                  <c:v>-3.04317117921887E-2</c:v>
                </c:pt>
                <c:pt idx="168">
                  <c:v>-3.0722138054034499E-2</c:v>
                </c:pt>
                <c:pt idx="169">
                  <c:v>-3.0626260050199101E-2</c:v>
                </c:pt>
                <c:pt idx="170">
                  <c:v>-3.1400690884545598E-2</c:v>
                </c:pt>
                <c:pt idx="171">
                  <c:v>-3.09120418573735E-2</c:v>
                </c:pt>
                <c:pt idx="172">
                  <c:v>-3.0390201357310302E-2</c:v>
                </c:pt>
                <c:pt idx="173">
                  <c:v>-3.0201371067706199E-2</c:v>
                </c:pt>
                <c:pt idx="174">
                  <c:v>-3.0976390213302001E-2</c:v>
                </c:pt>
                <c:pt idx="175">
                  <c:v>-3.05111197759119E-2</c:v>
                </c:pt>
                <c:pt idx="176">
                  <c:v>-3.0060443993879301E-2</c:v>
                </c:pt>
                <c:pt idx="177">
                  <c:v>-2.9509468557078901E-2</c:v>
                </c:pt>
                <c:pt idx="178">
                  <c:v>-3.0535470440021001E-2</c:v>
                </c:pt>
                <c:pt idx="179">
                  <c:v>-3.10761638591142E-2</c:v>
                </c:pt>
                <c:pt idx="180">
                  <c:v>-3.1186364766276099E-2</c:v>
                </c:pt>
                <c:pt idx="181">
                  <c:v>-3.1334719509182797E-2</c:v>
                </c:pt>
                <c:pt idx="182">
                  <c:v>-3.117474260141E-2</c:v>
                </c:pt>
                <c:pt idx="183">
                  <c:v>-3.10548878287987E-2</c:v>
                </c:pt>
                <c:pt idx="184">
                  <c:v>-3.15915633560808E-2</c:v>
                </c:pt>
                <c:pt idx="185">
                  <c:v>-3.1615965206417899E-2</c:v>
                </c:pt>
                <c:pt idx="186">
                  <c:v>-3.1686755748385802E-2</c:v>
                </c:pt>
                <c:pt idx="187">
                  <c:v>-3.1664825634846003E-2</c:v>
                </c:pt>
                <c:pt idx="188">
                  <c:v>-3.2077322784457699E-2</c:v>
                </c:pt>
                <c:pt idx="189">
                  <c:v>-3.2247832676686898E-2</c:v>
                </c:pt>
                <c:pt idx="190">
                  <c:v>-3.2253051613815198E-2</c:v>
                </c:pt>
                <c:pt idx="191">
                  <c:v>-3.2175607366364302E-2</c:v>
                </c:pt>
                <c:pt idx="192">
                  <c:v>-3.2692724960811097E-2</c:v>
                </c:pt>
                <c:pt idx="193">
                  <c:v>-3.2817737415691897E-2</c:v>
                </c:pt>
                <c:pt idx="194">
                  <c:v>-3.2786746882573999E-2</c:v>
                </c:pt>
                <c:pt idx="195">
                  <c:v>-3.2831789083871403E-2</c:v>
                </c:pt>
                <c:pt idx="196">
                  <c:v>-3.2721923534951E-2</c:v>
                </c:pt>
                <c:pt idx="197">
                  <c:v>-3.3794243918232103E-2</c:v>
                </c:pt>
                <c:pt idx="198">
                  <c:v>-3.3983945522925697E-2</c:v>
                </c:pt>
                <c:pt idx="199">
                  <c:v>-3.3955354574582902E-2</c:v>
                </c:pt>
                <c:pt idx="200">
                  <c:v>-3.4378294329831402E-2</c:v>
                </c:pt>
                <c:pt idx="201">
                  <c:v>-3.4198759316251E-2</c:v>
                </c:pt>
                <c:pt idx="202">
                  <c:v>-3.4616159096414301E-2</c:v>
                </c:pt>
                <c:pt idx="203">
                  <c:v>-3.3778163055657E-2</c:v>
                </c:pt>
                <c:pt idx="204">
                  <c:v>-3.3268000737019299E-2</c:v>
                </c:pt>
                <c:pt idx="205">
                  <c:v>-3.1807767647683401E-2</c:v>
                </c:pt>
                <c:pt idx="206">
                  <c:v>-3.5216814237489603E-2</c:v>
                </c:pt>
                <c:pt idx="207">
                  <c:v>-3.5838356737797901E-2</c:v>
                </c:pt>
                <c:pt idx="208">
                  <c:v>-3.5816939973652602E-2</c:v>
                </c:pt>
                <c:pt idx="209">
                  <c:v>-3.5593802833488501E-2</c:v>
                </c:pt>
                <c:pt idx="210">
                  <c:v>-3.5703519460851901E-2</c:v>
                </c:pt>
                <c:pt idx="211">
                  <c:v>-3.6338057484092801E-2</c:v>
                </c:pt>
                <c:pt idx="212">
                  <c:v>-3.65377216066093E-2</c:v>
                </c:pt>
                <c:pt idx="213">
                  <c:v>-3.5768554903057602E-2</c:v>
                </c:pt>
                <c:pt idx="214">
                  <c:v>-3.3515956343476698E-2</c:v>
                </c:pt>
                <c:pt idx="215">
                  <c:v>-3.4615683337871302E-2</c:v>
                </c:pt>
                <c:pt idx="216">
                  <c:v>-4.2755517802919703E-2</c:v>
                </c:pt>
                <c:pt idx="217">
                  <c:v>-4.27000133448125E-2</c:v>
                </c:pt>
                <c:pt idx="218">
                  <c:v>-4.3323796185765699E-2</c:v>
                </c:pt>
                <c:pt idx="219">
                  <c:v>-4.5383778893004302E-2</c:v>
                </c:pt>
                <c:pt idx="220">
                  <c:v>-4.5297411822649E-2</c:v>
                </c:pt>
                <c:pt idx="221">
                  <c:v>-4.5094065296520602E-2</c:v>
                </c:pt>
                <c:pt idx="222">
                  <c:v>-4.4821925508218098E-2</c:v>
                </c:pt>
                <c:pt idx="223">
                  <c:v>-4.3986700970330098E-2</c:v>
                </c:pt>
                <c:pt idx="224">
                  <c:v>-4.4793776400939199E-2</c:v>
                </c:pt>
                <c:pt idx="225">
                  <c:v>-4.3515497119605603E-2</c:v>
                </c:pt>
                <c:pt idx="226">
                  <c:v>-4.3381178971810597E-2</c:v>
                </c:pt>
                <c:pt idx="227">
                  <c:v>-4.3369012552668999E-2</c:v>
                </c:pt>
                <c:pt idx="228">
                  <c:v>-4.3884030569023298E-2</c:v>
                </c:pt>
                <c:pt idx="229">
                  <c:v>-4.4274250325430198E-2</c:v>
                </c:pt>
                <c:pt idx="230">
                  <c:v>-4.4370456432055297E-2</c:v>
                </c:pt>
                <c:pt idx="231">
                  <c:v>-4.4483098524357098E-2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Sheet2!$Q$1</c:f>
              <c:strCache>
                <c:ptCount val="1"/>
                <c:pt idx="0">
                  <c:v>NOK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Sheet2!$A$2:$A$233</c:f>
              <c:numCache>
                <c:formatCode>General</c:formatCode>
                <c:ptCount val="232"/>
                <c:pt idx="0">
                  <c:v>199102</c:v>
                </c:pt>
                <c:pt idx="1">
                  <c:v>199103</c:v>
                </c:pt>
                <c:pt idx="2">
                  <c:v>199104</c:v>
                </c:pt>
                <c:pt idx="3">
                  <c:v>199105</c:v>
                </c:pt>
                <c:pt idx="4">
                  <c:v>199106</c:v>
                </c:pt>
                <c:pt idx="5">
                  <c:v>199107</c:v>
                </c:pt>
                <c:pt idx="6">
                  <c:v>199108</c:v>
                </c:pt>
                <c:pt idx="7">
                  <c:v>199109</c:v>
                </c:pt>
                <c:pt idx="8">
                  <c:v>199110</c:v>
                </c:pt>
                <c:pt idx="9">
                  <c:v>199111</c:v>
                </c:pt>
                <c:pt idx="10">
                  <c:v>199112</c:v>
                </c:pt>
                <c:pt idx="11">
                  <c:v>199201</c:v>
                </c:pt>
                <c:pt idx="12">
                  <c:v>199202</c:v>
                </c:pt>
                <c:pt idx="13">
                  <c:v>199203</c:v>
                </c:pt>
                <c:pt idx="14">
                  <c:v>199204</c:v>
                </c:pt>
                <c:pt idx="15">
                  <c:v>199205</c:v>
                </c:pt>
                <c:pt idx="16">
                  <c:v>199206</c:v>
                </c:pt>
                <c:pt idx="17">
                  <c:v>199207</c:v>
                </c:pt>
                <c:pt idx="18">
                  <c:v>199208</c:v>
                </c:pt>
                <c:pt idx="19">
                  <c:v>199209</c:v>
                </c:pt>
                <c:pt idx="20">
                  <c:v>199210</c:v>
                </c:pt>
                <c:pt idx="21">
                  <c:v>199211</c:v>
                </c:pt>
                <c:pt idx="22">
                  <c:v>199212</c:v>
                </c:pt>
                <c:pt idx="23">
                  <c:v>199301</c:v>
                </c:pt>
                <c:pt idx="24">
                  <c:v>199302</c:v>
                </c:pt>
                <c:pt idx="25">
                  <c:v>199303</c:v>
                </c:pt>
                <c:pt idx="26">
                  <c:v>199304</c:v>
                </c:pt>
                <c:pt idx="27">
                  <c:v>199305</c:v>
                </c:pt>
                <c:pt idx="28">
                  <c:v>199306</c:v>
                </c:pt>
                <c:pt idx="29">
                  <c:v>199307</c:v>
                </c:pt>
                <c:pt idx="30">
                  <c:v>199308</c:v>
                </c:pt>
                <c:pt idx="31">
                  <c:v>199309</c:v>
                </c:pt>
                <c:pt idx="32">
                  <c:v>199310</c:v>
                </c:pt>
                <c:pt idx="33">
                  <c:v>199311</c:v>
                </c:pt>
                <c:pt idx="34">
                  <c:v>199312</c:v>
                </c:pt>
                <c:pt idx="35">
                  <c:v>199401</c:v>
                </c:pt>
                <c:pt idx="36">
                  <c:v>199402</c:v>
                </c:pt>
                <c:pt idx="37">
                  <c:v>199403</c:v>
                </c:pt>
                <c:pt idx="38">
                  <c:v>199404</c:v>
                </c:pt>
                <c:pt idx="39">
                  <c:v>199405</c:v>
                </c:pt>
                <c:pt idx="40">
                  <c:v>199406</c:v>
                </c:pt>
                <c:pt idx="41">
                  <c:v>199407</c:v>
                </c:pt>
                <c:pt idx="42">
                  <c:v>199408</c:v>
                </c:pt>
                <c:pt idx="43">
                  <c:v>199409</c:v>
                </c:pt>
                <c:pt idx="44">
                  <c:v>199410</c:v>
                </c:pt>
                <c:pt idx="45">
                  <c:v>199411</c:v>
                </c:pt>
                <c:pt idx="46">
                  <c:v>199412</c:v>
                </c:pt>
                <c:pt idx="47">
                  <c:v>199501</c:v>
                </c:pt>
                <c:pt idx="48">
                  <c:v>199502</c:v>
                </c:pt>
                <c:pt idx="49">
                  <c:v>199503</c:v>
                </c:pt>
                <c:pt idx="50">
                  <c:v>199504</c:v>
                </c:pt>
                <c:pt idx="51">
                  <c:v>199505</c:v>
                </c:pt>
                <c:pt idx="52">
                  <c:v>199506</c:v>
                </c:pt>
                <c:pt idx="53">
                  <c:v>199507</c:v>
                </c:pt>
                <c:pt idx="54">
                  <c:v>199508</c:v>
                </c:pt>
                <c:pt idx="55">
                  <c:v>199509</c:v>
                </c:pt>
                <c:pt idx="56">
                  <c:v>199510</c:v>
                </c:pt>
                <c:pt idx="57">
                  <c:v>199511</c:v>
                </c:pt>
                <c:pt idx="58">
                  <c:v>199512</c:v>
                </c:pt>
                <c:pt idx="59">
                  <c:v>199601</c:v>
                </c:pt>
                <c:pt idx="60">
                  <c:v>199602</c:v>
                </c:pt>
                <c:pt idx="61">
                  <c:v>199603</c:v>
                </c:pt>
                <c:pt idx="62">
                  <c:v>199604</c:v>
                </c:pt>
                <c:pt idx="63">
                  <c:v>199605</c:v>
                </c:pt>
                <c:pt idx="64">
                  <c:v>199606</c:v>
                </c:pt>
                <c:pt idx="65">
                  <c:v>199607</c:v>
                </c:pt>
                <c:pt idx="66">
                  <c:v>199608</c:v>
                </c:pt>
                <c:pt idx="67">
                  <c:v>199609</c:v>
                </c:pt>
                <c:pt idx="68">
                  <c:v>199610</c:v>
                </c:pt>
                <c:pt idx="69">
                  <c:v>199611</c:v>
                </c:pt>
                <c:pt idx="70">
                  <c:v>199612</c:v>
                </c:pt>
                <c:pt idx="71">
                  <c:v>199701</c:v>
                </c:pt>
                <c:pt idx="72">
                  <c:v>199702</c:v>
                </c:pt>
                <c:pt idx="73">
                  <c:v>199703</c:v>
                </c:pt>
                <c:pt idx="74">
                  <c:v>199704</c:v>
                </c:pt>
                <c:pt idx="75">
                  <c:v>199705</c:v>
                </c:pt>
                <c:pt idx="76">
                  <c:v>199706</c:v>
                </c:pt>
                <c:pt idx="77">
                  <c:v>199707</c:v>
                </c:pt>
                <c:pt idx="78">
                  <c:v>199708</c:v>
                </c:pt>
                <c:pt idx="79">
                  <c:v>199709</c:v>
                </c:pt>
                <c:pt idx="80">
                  <c:v>199710</c:v>
                </c:pt>
                <c:pt idx="81">
                  <c:v>199711</c:v>
                </c:pt>
                <c:pt idx="82">
                  <c:v>199712</c:v>
                </c:pt>
                <c:pt idx="83">
                  <c:v>199801</c:v>
                </c:pt>
                <c:pt idx="84">
                  <c:v>199802</c:v>
                </c:pt>
                <c:pt idx="85">
                  <c:v>199803</c:v>
                </c:pt>
                <c:pt idx="86">
                  <c:v>199804</c:v>
                </c:pt>
                <c:pt idx="87">
                  <c:v>199805</c:v>
                </c:pt>
                <c:pt idx="88">
                  <c:v>199806</c:v>
                </c:pt>
                <c:pt idx="89">
                  <c:v>199807</c:v>
                </c:pt>
                <c:pt idx="90">
                  <c:v>199808</c:v>
                </c:pt>
                <c:pt idx="91">
                  <c:v>199809</c:v>
                </c:pt>
                <c:pt idx="92">
                  <c:v>199810</c:v>
                </c:pt>
                <c:pt idx="93">
                  <c:v>199811</c:v>
                </c:pt>
                <c:pt idx="94">
                  <c:v>199812</c:v>
                </c:pt>
                <c:pt idx="95">
                  <c:v>199901</c:v>
                </c:pt>
                <c:pt idx="96">
                  <c:v>199902</c:v>
                </c:pt>
                <c:pt idx="97">
                  <c:v>199903</c:v>
                </c:pt>
                <c:pt idx="98">
                  <c:v>199904</c:v>
                </c:pt>
                <c:pt idx="99">
                  <c:v>199905</c:v>
                </c:pt>
                <c:pt idx="100">
                  <c:v>199906</c:v>
                </c:pt>
                <c:pt idx="101">
                  <c:v>199907</c:v>
                </c:pt>
                <c:pt idx="102">
                  <c:v>199908</c:v>
                </c:pt>
                <c:pt idx="103">
                  <c:v>199909</c:v>
                </c:pt>
                <c:pt idx="104">
                  <c:v>199910</c:v>
                </c:pt>
                <c:pt idx="105">
                  <c:v>199911</c:v>
                </c:pt>
                <c:pt idx="106">
                  <c:v>199912</c:v>
                </c:pt>
                <c:pt idx="107">
                  <c:v>200001</c:v>
                </c:pt>
                <c:pt idx="108">
                  <c:v>200002</c:v>
                </c:pt>
                <c:pt idx="109">
                  <c:v>200003</c:v>
                </c:pt>
                <c:pt idx="110">
                  <c:v>200004</c:v>
                </c:pt>
                <c:pt idx="111">
                  <c:v>200005</c:v>
                </c:pt>
                <c:pt idx="112">
                  <c:v>200006</c:v>
                </c:pt>
                <c:pt idx="113">
                  <c:v>200007</c:v>
                </c:pt>
                <c:pt idx="114">
                  <c:v>200008</c:v>
                </c:pt>
                <c:pt idx="115">
                  <c:v>200009</c:v>
                </c:pt>
                <c:pt idx="116">
                  <c:v>200010</c:v>
                </c:pt>
                <c:pt idx="117">
                  <c:v>200011</c:v>
                </c:pt>
                <c:pt idx="118">
                  <c:v>200012</c:v>
                </c:pt>
                <c:pt idx="119">
                  <c:v>200101</c:v>
                </c:pt>
                <c:pt idx="120">
                  <c:v>200102</c:v>
                </c:pt>
                <c:pt idx="121">
                  <c:v>200103</c:v>
                </c:pt>
                <c:pt idx="122">
                  <c:v>200104</c:v>
                </c:pt>
                <c:pt idx="123">
                  <c:v>200105</c:v>
                </c:pt>
                <c:pt idx="124">
                  <c:v>200106</c:v>
                </c:pt>
                <c:pt idx="125">
                  <c:v>200107</c:v>
                </c:pt>
                <c:pt idx="126">
                  <c:v>200108</c:v>
                </c:pt>
                <c:pt idx="127">
                  <c:v>200109</c:v>
                </c:pt>
                <c:pt idx="128">
                  <c:v>200110</c:v>
                </c:pt>
                <c:pt idx="129">
                  <c:v>200111</c:v>
                </c:pt>
                <c:pt idx="130">
                  <c:v>200112</c:v>
                </c:pt>
                <c:pt idx="131">
                  <c:v>200201</c:v>
                </c:pt>
                <c:pt idx="132">
                  <c:v>200202</c:v>
                </c:pt>
                <c:pt idx="133">
                  <c:v>200203</c:v>
                </c:pt>
                <c:pt idx="134">
                  <c:v>200204</c:v>
                </c:pt>
                <c:pt idx="135">
                  <c:v>200205</c:v>
                </c:pt>
                <c:pt idx="136">
                  <c:v>200206</c:v>
                </c:pt>
                <c:pt idx="137">
                  <c:v>200207</c:v>
                </c:pt>
                <c:pt idx="138">
                  <c:v>200208</c:v>
                </c:pt>
                <c:pt idx="139">
                  <c:v>200209</c:v>
                </c:pt>
                <c:pt idx="140">
                  <c:v>200210</c:v>
                </c:pt>
                <c:pt idx="141">
                  <c:v>200211</c:v>
                </c:pt>
                <c:pt idx="142">
                  <c:v>200212</c:v>
                </c:pt>
                <c:pt idx="143">
                  <c:v>200301</c:v>
                </c:pt>
                <c:pt idx="144">
                  <c:v>200302</c:v>
                </c:pt>
                <c:pt idx="145">
                  <c:v>200303</c:v>
                </c:pt>
                <c:pt idx="146">
                  <c:v>200304</c:v>
                </c:pt>
                <c:pt idx="147">
                  <c:v>200305</c:v>
                </c:pt>
                <c:pt idx="148">
                  <c:v>200306</c:v>
                </c:pt>
                <c:pt idx="149">
                  <c:v>200307</c:v>
                </c:pt>
                <c:pt idx="150">
                  <c:v>200308</c:v>
                </c:pt>
                <c:pt idx="151">
                  <c:v>200309</c:v>
                </c:pt>
                <c:pt idx="152">
                  <c:v>200310</c:v>
                </c:pt>
                <c:pt idx="153">
                  <c:v>200311</c:v>
                </c:pt>
                <c:pt idx="154">
                  <c:v>200312</c:v>
                </c:pt>
                <c:pt idx="155">
                  <c:v>200401</c:v>
                </c:pt>
                <c:pt idx="156">
                  <c:v>200402</c:v>
                </c:pt>
                <c:pt idx="157">
                  <c:v>200403</c:v>
                </c:pt>
                <c:pt idx="158">
                  <c:v>200404</c:v>
                </c:pt>
                <c:pt idx="159">
                  <c:v>200405</c:v>
                </c:pt>
                <c:pt idx="160">
                  <c:v>200406</c:v>
                </c:pt>
                <c:pt idx="161">
                  <c:v>200407</c:v>
                </c:pt>
                <c:pt idx="162">
                  <c:v>200408</c:v>
                </c:pt>
                <c:pt idx="163">
                  <c:v>200409</c:v>
                </c:pt>
                <c:pt idx="164">
                  <c:v>200410</c:v>
                </c:pt>
                <c:pt idx="165">
                  <c:v>200411</c:v>
                </c:pt>
                <c:pt idx="166">
                  <c:v>200412</c:v>
                </c:pt>
                <c:pt idx="167">
                  <c:v>200501</c:v>
                </c:pt>
                <c:pt idx="168">
                  <c:v>200502</c:v>
                </c:pt>
                <c:pt idx="169">
                  <c:v>200503</c:v>
                </c:pt>
                <c:pt idx="170">
                  <c:v>200504</c:v>
                </c:pt>
                <c:pt idx="171">
                  <c:v>200505</c:v>
                </c:pt>
                <c:pt idx="172">
                  <c:v>200506</c:v>
                </c:pt>
                <c:pt idx="173">
                  <c:v>200507</c:v>
                </c:pt>
                <c:pt idx="174">
                  <c:v>200508</c:v>
                </c:pt>
                <c:pt idx="175">
                  <c:v>200509</c:v>
                </c:pt>
                <c:pt idx="176">
                  <c:v>200510</c:v>
                </c:pt>
                <c:pt idx="177">
                  <c:v>200511</c:v>
                </c:pt>
                <c:pt idx="178">
                  <c:v>200512</c:v>
                </c:pt>
                <c:pt idx="179">
                  <c:v>200601</c:v>
                </c:pt>
                <c:pt idx="180">
                  <c:v>200602</c:v>
                </c:pt>
                <c:pt idx="181">
                  <c:v>200603</c:v>
                </c:pt>
                <c:pt idx="182">
                  <c:v>200604</c:v>
                </c:pt>
                <c:pt idx="183">
                  <c:v>200605</c:v>
                </c:pt>
                <c:pt idx="184">
                  <c:v>200606</c:v>
                </c:pt>
                <c:pt idx="185">
                  <c:v>200607</c:v>
                </c:pt>
                <c:pt idx="186">
                  <c:v>200608</c:v>
                </c:pt>
                <c:pt idx="187">
                  <c:v>200609</c:v>
                </c:pt>
                <c:pt idx="188">
                  <c:v>200610</c:v>
                </c:pt>
                <c:pt idx="189">
                  <c:v>200611</c:v>
                </c:pt>
                <c:pt idx="190">
                  <c:v>200612</c:v>
                </c:pt>
                <c:pt idx="191">
                  <c:v>200701</c:v>
                </c:pt>
                <c:pt idx="192">
                  <c:v>200702</c:v>
                </c:pt>
                <c:pt idx="193">
                  <c:v>200703</c:v>
                </c:pt>
                <c:pt idx="194">
                  <c:v>200704</c:v>
                </c:pt>
                <c:pt idx="195">
                  <c:v>200705</c:v>
                </c:pt>
                <c:pt idx="196">
                  <c:v>200706</c:v>
                </c:pt>
                <c:pt idx="197">
                  <c:v>200707</c:v>
                </c:pt>
                <c:pt idx="198">
                  <c:v>200708</c:v>
                </c:pt>
                <c:pt idx="199">
                  <c:v>200709</c:v>
                </c:pt>
                <c:pt idx="200">
                  <c:v>200710</c:v>
                </c:pt>
                <c:pt idx="201">
                  <c:v>200711</c:v>
                </c:pt>
                <c:pt idx="202">
                  <c:v>200712</c:v>
                </c:pt>
                <c:pt idx="203">
                  <c:v>200801</c:v>
                </c:pt>
                <c:pt idx="204">
                  <c:v>200802</c:v>
                </c:pt>
                <c:pt idx="205">
                  <c:v>200803</c:v>
                </c:pt>
                <c:pt idx="206">
                  <c:v>200804</c:v>
                </c:pt>
                <c:pt idx="207">
                  <c:v>200805</c:v>
                </c:pt>
                <c:pt idx="208">
                  <c:v>200806</c:v>
                </c:pt>
                <c:pt idx="209">
                  <c:v>200807</c:v>
                </c:pt>
                <c:pt idx="210">
                  <c:v>200808</c:v>
                </c:pt>
                <c:pt idx="211">
                  <c:v>200809</c:v>
                </c:pt>
                <c:pt idx="212">
                  <c:v>200810</c:v>
                </c:pt>
                <c:pt idx="213">
                  <c:v>200811</c:v>
                </c:pt>
                <c:pt idx="214">
                  <c:v>200812</c:v>
                </c:pt>
                <c:pt idx="215">
                  <c:v>200901</c:v>
                </c:pt>
                <c:pt idx="216">
                  <c:v>200902</c:v>
                </c:pt>
                <c:pt idx="217">
                  <c:v>200903</c:v>
                </c:pt>
                <c:pt idx="218">
                  <c:v>200904</c:v>
                </c:pt>
                <c:pt idx="219">
                  <c:v>200905</c:v>
                </c:pt>
                <c:pt idx="220">
                  <c:v>200906</c:v>
                </c:pt>
                <c:pt idx="221">
                  <c:v>200907</c:v>
                </c:pt>
                <c:pt idx="222">
                  <c:v>200908</c:v>
                </c:pt>
                <c:pt idx="223">
                  <c:v>200909</c:v>
                </c:pt>
                <c:pt idx="224">
                  <c:v>200910</c:v>
                </c:pt>
                <c:pt idx="225">
                  <c:v>200911</c:v>
                </c:pt>
                <c:pt idx="226">
                  <c:v>200912</c:v>
                </c:pt>
                <c:pt idx="227">
                  <c:v>201001</c:v>
                </c:pt>
                <c:pt idx="228">
                  <c:v>201002</c:v>
                </c:pt>
                <c:pt idx="229">
                  <c:v>201003</c:v>
                </c:pt>
                <c:pt idx="230">
                  <c:v>201004</c:v>
                </c:pt>
                <c:pt idx="231">
                  <c:v>201005</c:v>
                </c:pt>
              </c:numCache>
            </c:numRef>
          </c:cat>
          <c:val>
            <c:numRef>
              <c:f>Sheet2!$Q$2:$Q$233</c:f>
              <c:numCache>
                <c:formatCode>0.00E+00</c:formatCode>
                <c:ptCount val="232"/>
                <c:pt idx="0">
                  <c:v>-3.4823172977599501E-4</c:v>
                </c:pt>
                <c:pt idx="1">
                  <c:v>-1.2669985329377899E-3</c:v>
                </c:pt>
                <c:pt idx="2">
                  <c:v>-1.1187449030039399E-3</c:v>
                </c:pt>
                <c:pt idx="3">
                  <c:v>-1.7944913279232301E-3</c:v>
                </c:pt>
                <c:pt idx="4">
                  <c:v>-1.0724975153561E-3</c:v>
                </c:pt>
                <c:pt idx="5">
                  <c:v>-4.1192499610163899E-3</c:v>
                </c:pt>
                <c:pt idx="6">
                  <c:v>-5.5842236247217302E-3</c:v>
                </c:pt>
                <c:pt idx="7">
                  <c:v>-5.6219437617292898E-3</c:v>
                </c:pt>
                <c:pt idx="8">
                  <c:v>-5.6353679703966299E-3</c:v>
                </c:pt>
                <c:pt idx="9">
                  <c:v>-5.1737344192507298E-3</c:v>
                </c:pt>
                <c:pt idx="10">
                  <c:v>-3.5717115261923301E-3</c:v>
                </c:pt>
                <c:pt idx="11">
                  <c:v>-3.9092824922613099E-3</c:v>
                </c:pt>
                <c:pt idx="12">
                  <c:v>-6.22513388403501E-3</c:v>
                </c:pt>
                <c:pt idx="13">
                  <c:v>-6.2357380899383599E-3</c:v>
                </c:pt>
                <c:pt idx="14">
                  <c:v>-6.2302461112612598E-3</c:v>
                </c:pt>
                <c:pt idx="15">
                  <c:v>-5.9138114834039997E-3</c:v>
                </c:pt>
                <c:pt idx="16">
                  <c:v>-5.7828515683416102E-3</c:v>
                </c:pt>
                <c:pt idx="17">
                  <c:v>-5.6643053310081798E-3</c:v>
                </c:pt>
                <c:pt idx="18">
                  <c:v>-5.4222707295197101E-3</c:v>
                </c:pt>
                <c:pt idx="19">
                  <c:v>-5.8264099503005798E-3</c:v>
                </c:pt>
                <c:pt idx="20">
                  <c:v>-6.3959294792798804E-3</c:v>
                </c:pt>
                <c:pt idx="21">
                  <c:v>-5.9433412696311798E-3</c:v>
                </c:pt>
                <c:pt idx="22">
                  <c:v>-2.9147191254594901E-3</c:v>
                </c:pt>
                <c:pt idx="23">
                  <c:v>-4.45052680956821E-3</c:v>
                </c:pt>
                <c:pt idx="24">
                  <c:v>-4.4530676143014099E-3</c:v>
                </c:pt>
                <c:pt idx="25">
                  <c:v>-6.5519923869493098E-3</c:v>
                </c:pt>
                <c:pt idx="26">
                  <c:v>-7.4633198991388202E-3</c:v>
                </c:pt>
                <c:pt idx="27">
                  <c:v>-7.4646761059781602E-3</c:v>
                </c:pt>
                <c:pt idx="28">
                  <c:v>-9.0705282974598202E-3</c:v>
                </c:pt>
                <c:pt idx="29">
                  <c:v>-8.3069276686852708E-3</c:v>
                </c:pt>
                <c:pt idx="30">
                  <c:v>-1.01112247611029E-2</c:v>
                </c:pt>
                <c:pt idx="31">
                  <c:v>-1.0425855262372E-2</c:v>
                </c:pt>
                <c:pt idx="32">
                  <c:v>-1.06815516845405E-2</c:v>
                </c:pt>
                <c:pt idx="33">
                  <c:v>-1.08342456146666E-2</c:v>
                </c:pt>
                <c:pt idx="34">
                  <c:v>-1.08721251801597E-2</c:v>
                </c:pt>
                <c:pt idx="35">
                  <c:v>-1.0865093749625399E-2</c:v>
                </c:pt>
                <c:pt idx="36">
                  <c:v>-1.08130623166108E-2</c:v>
                </c:pt>
                <c:pt idx="37">
                  <c:v>-1.08867647185165E-2</c:v>
                </c:pt>
                <c:pt idx="38">
                  <c:v>-1.08134521803726E-2</c:v>
                </c:pt>
                <c:pt idx="39">
                  <c:v>-1.07006990371978E-2</c:v>
                </c:pt>
                <c:pt idx="40">
                  <c:v>-1.00952401640181E-2</c:v>
                </c:pt>
                <c:pt idx="41">
                  <c:v>-1.00951003864461E-2</c:v>
                </c:pt>
                <c:pt idx="42">
                  <c:v>-1.0323419932570301E-2</c:v>
                </c:pt>
                <c:pt idx="43">
                  <c:v>-1.02910885066438E-2</c:v>
                </c:pt>
                <c:pt idx="44">
                  <c:v>-1.0118931533890501E-2</c:v>
                </c:pt>
                <c:pt idx="45">
                  <c:v>-1.02752527102941E-2</c:v>
                </c:pt>
                <c:pt idx="46">
                  <c:v>-1.02501034201249E-2</c:v>
                </c:pt>
                <c:pt idx="47">
                  <c:v>-1.02039136123349E-2</c:v>
                </c:pt>
                <c:pt idx="48">
                  <c:v>-9.8862577781414496E-3</c:v>
                </c:pt>
                <c:pt idx="49">
                  <c:v>-9.4009686311817206E-3</c:v>
                </c:pt>
                <c:pt idx="50">
                  <c:v>-9.5189326430315992E-3</c:v>
                </c:pt>
                <c:pt idx="51">
                  <c:v>-9.5767553740464598E-3</c:v>
                </c:pt>
                <c:pt idx="52">
                  <c:v>-9.4516379496868905E-3</c:v>
                </c:pt>
                <c:pt idx="53">
                  <c:v>-9.4197809308024308E-3</c:v>
                </c:pt>
                <c:pt idx="54">
                  <c:v>-9.7522323711771199E-3</c:v>
                </c:pt>
                <c:pt idx="55">
                  <c:v>-9.6325072207923898E-3</c:v>
                </c:pt>
                <c:pt idx="56">
                  <c:v>-9.57616963847642E-3</c:v>
                </c:pt>
                <c:pt idx="57">
                  <c:v>-9.7290888997189802E-3</c:v>
                </c:pt>
                <c:pt idx="58">
                  <c:v>-9.6885876800535901E-3</c:v>
                </c:pt>
                <c:pt idx="59">
                  <c:v>-9.4466044960333298E-3</c:v>
                </c:pt>
                <c:pt idx="60">
                  <c:v>-9.4339437199285406E-3</c:v>
                </c:pt>
                <c:pt idx="61">
                  <c:v>-9.43675137920158E-3</c:v>
                </c:pt>
                <c:pt idx="62">
                  <c:v>-9.5135937531681397E-3</c:v>
                </c:pt>
                <c:pt idx="63">
                  <c:v>-9.5003514743133202E-3</c:v>
                </c:pt>
                <c:pt idx="64">
                  <c:v>-9.7311334386417907E-3</c:v>
                </c:pt>
                <c:pt idx="65">
                  <c:v>-9.53757828748906E-3</c:v>
                </c:pt>
                <c:pt idx="66">
                  <c:v>-9.5943481318077808E-3</c:v>
                </c:pt>
                <c:pt idx="67">
                  <c:v>-9.6133180500301701E-3</c:v>
                </c:pt>
                <c:pt idx="68">
                  <c:v>-9.6421593477245306E-3</c:v>
                </c:pt>
                <c:pt idx="69">
                  <c:v>-9.6838668671735198E-3</c:v>
                </c:pt>
                <c:pt idx="70">
                  <c:v>-9.6714669557088195E-3</c:v>
                </c:pt>
                <c:pt idx="71">
                  <c:v>-9.6994596678559794E-3</c:v>
                </c:pt>
                <c:pt idx="72">
                  <c:v>-9.5053650577703597E-3</c:v>
                </c:pt>
                <c:pt idx="73">
                  <c:v>-9.9193678845645294E-3</c:v>
                </c:pt>
                <c:pt idx="74">
                  <c:v>-8.5386784314010599E-3</c:v>
                </c:pt>
                <c:pt idx="75">
                  <c:v>-8.7218034256270199E-3</c:v>
                </c:pt>
                <c:pt idx="76">
                  <c:v>-7.9128579608609105E-3</c:v>
                </c:pt>
                <c:pt idx="77">
                  <c:v>-6.7325250065934702E-3</c:v>
                </c:pt>
                <c:pt idx="78">
                  <c:v>-7.9836032648928495E-3</c:v>
                </c:pt>
                <c:pt idx="79">
                  <c:v>-1.2545427039680101E-2</c:v>
                </c:pt>
                <c:pt idx="80">
                  <c:v>-1.22918909864642E-2</c:v>
                </c:pt>
                <c:pt idx="81">
                  <c:v>-1.31498992725252E-2</c:v>
                </c:pt>
                <c:pt idx="82">
                  <c:v>-1.30403681009454E-2</c:v>
                </c:pt>
                <c:pt idx="83">
                  <c:v>-1.2927762517559701E-2</c:v>
                </c:pt>
                <c:pt idx="84">
                  <c:v>-1.2952864479148301E-2</c:v>
                </c:pt>
                <c:pt idx="85">
                  <c:v>-1.29351399477285E-2</c:v>
                </c:pt>
                <c:pt idx="86">
                  <c:v>-1.3703542064523001E-2</c:v>
                </c:pt>
                <c:pt idx="87">
                  <c:v>-1.3625561711036399E-2</c:v>
                </c:pt>
                <c:pt idx="88">
                  <c:v>-1.35547999440219E-2</c:v>
                </c:pt>
                <c:pt idx="89">
                  <c:v>-1.3708479536052099E-2</c:v>
                </c:pt>
                <c:pt idx="90">
                  <c:v>-1.35347144496256E-2</c:v>
                </c:pt>
                <c:pt idx="91">
                  <c:v>-1.3448937065894199E-2</c:v>
                </c:pt>
                <c:pt idx="92">
                  <c:v>-1.34766740317862E-2</c:v>
                </c:pt>
                <c:pt idx="93">
                  <c:v>-1.40058901047632E-2</c:v>
                </c:pt>
                <c:pt idx="94">
                  <c:v>-1.4130276030331901E-2</c:v>
                </c:pt>
                <c:pt idx="95">
                  <c:v>-1.439925778386E-2</c:v>
                </c:pt>
                <c:pt idx="96">
                  <c:v>-1.53734558374549E-2</c:v>
                </c:pt>
                <c:pt idx="97">
                  <c:v>-1.58873118787431E-2</c:v>
                </c:pt>
                <c:pt idx="98">
                  <c:v>-1.5804061482373701E-2</c:v>
                </c:pt>
                <c:pt idx="99">
                  <c:v>-1.5813074037546698E-2</c:v>
                </c:pt>
                <c:pt idx="100">
                  <c:v>-1.5853906252625199E-2</c:v>
                </c:pt>
                <c:pt idx="101">
                  <c:v>-1.6274572239414701E-2</c:v>
                </c:pt>
                <c:pt idx="102">
                  <c:v>-1.63736247431795E-2</c:v>
                </c:pt>
                <c:pt idx="103">
                  <c:v>-1.66836527979565E-2</c:v>
                </c:pt>
                <c:pt idx="104">
                  <c:v>-1.6832873500563599E-2</c:v>
                </c:pt>
                <c:pt idx="105">
                  <c:v>-1.6749145822800401E-2</c:v>
                </c:pt>
                <c:pt idx="106">
                  <c:v>-1.6772007811191501E-2</c:v>
                </c:pt>
                <c:pt idx="107">
                  <c:v>-1.6433919561197399E-2</c:v>
                </c:pt>
                <c:pt idx="108">
                  <c:v>-1.6422200513163499E-2</c:v>
                </c:pt>
                <c:pt idx="109">
                  <c:v>-1.6378408544158601E-2</c:v>
                </c:pt>
                <c:pt idx="110">
                  <c:v>-1.5995514375698901E-2</c:v>
                </c:pt>
                <c:pt idx="111">
                  <c:v>-1.5991767527423099E-2</c:v>
                </c:pt>
                <c:pt idx="112">
                  <c:v>-1.6355499540283099E-2</c:v>
                </c:pt>
                <c:pt idx="113">
                  <c:v>-1.6146160909051101E-2</c:v>
                </c:pt>
                <c:pt idx="114">
                  <c:v>-1.60200953165529E-2</c:v>
                </c:pt>
                <c:pt idx="115">
                  <c:v>-1.6044005986939499E-2</c:v>
                </c:pt>
                <c:pt idx="116">
                  <c:v>-1.59200392275585E-2</c:v>
                </c:pt>
                <c:pt idx="117">
                  <c:v>-1.5930901182827702E-2</c:v>
                </c:pt>
                <c:pt idx="118">
                  <c:v>-1.6181520947433199E-2</c:v>
                </c:pt>
                <c:pt idx="119">
                  <c:v>-1.6173167871069E-2</c:v>
                </c:pt>
                <c:pt idx="120">
                  <c:v>-1.63002272774114E-2</c:v>
                </c:pt>
                <c:pt idx="121">
                  <c:v>-1.7212641230307898E-2</c:v>
                </c:pt>
                <c:pt idx="122">
                  <c:v>-1.75281955600807E-2</c:v>
                </c:pt>
                <c:pt idx="123">
                  <c:v>-1.7171307876105199E-2</c:v>
                </c:pt>
                <c:pt idx="124">
                  <c:v>-1.7258752000694998E-2</c:v>
                </c:pt>
                <c:pt idx="125">
                  <c:v>-1.7354047873913401E-2</c:v>
                </c:pt>
                <c:pt idx="126">
                  <c:v>-1.7271031754517999E-2</c:v>
                </c:pt>
                <c:pt idx="127">
                  <c:v>-1.7729386539328599E-2</c:v>
                </c:pt>
                <c:pt idx="128">
                  <c:v>-1.8024006907335102E-2</c:v>
                </c:pt>
                <c:pt idx="129">
                  <c:v>-1.81335174536645E-2</c:v>
                </c:pt>
                <c:pt idx="130">
                  <c:v>-1.8126059694089099E-2</c:v>
                </c:pt>
                <c:pt idx="131">
                  <c:v>-1.8062115339831701E-2</c:v>
                </c:pt>
                <c:pt idx="132">
                  <c:v>-1.8415466300439401E-2</c:v>
                </c:pt>
                <c:pt idx="133">
                  <c:v>-1.8364271323295801E-2</c:v>
                </c:pt>
                <c:pt idx="134">
                  <c:v>-1.7796764033854499E-2</c:v>
                </c:pt>
                <c:pt idx="135">
                  <c:v>-1.56542958253061E-2</c:v>
                </c:pt>
                <c:pt idx="136">
                  <c:v>-1.2354000915898E-2</c:v>
                </c:pt>
                <c:pt idx="137">
                  <c:v>-1.6796477196263201E-2</c:v>
                </c:pt>
                <c:pt idx="138">
                  <c:v>-1.6939987501176899E-2</c:v>
                </c:pt>
                <c:pt idx="139">
                  <c:v>-1.6639028832572698E-2</c:v>
                </c:pt>
                <c:pt idx="140">
                  <c:v>-1.6757974327767801E-2</c:v>
                </c:pt>
                <c:pt idx="141">
                  <c:v>-1.6580680078367799E-2</c:v>
                </c:pt>
                <c:pt idx="142">
                  <c:v>-1.5465150956509599E-2</c:v>
                </c:pt>
                <c:pt idx="143">
                  <c:v>-1.6330732741470101E-2</c:v>
                </c:pt>
                <c:pt idx="144">
                  <c:v>-1.7815168013812201E-2</c:v>
                </c:pt>
                <c:pt idx="145">
                  <c:v>-1.80050678010296E-2</c:v>
                </c:pt>
                <c:pt idx="146">
                  <c:v>-1.9352080074119302E-2</c:v>
                </c:pt>
                <c:pt idx="147">
                  <c:v>-1.90629708170163E-2</c:v>
                </c:pt>
                <c:pt idx="148">
                  <c:v>-2.3436966426463601E-2</c:v>
                </c:pt>
                <c:pt idx="149">
                  <c:v>-2.3489725162055101E-2</c:v>
                </c:pt>
                <c:pt idx="150">
                  <c:v>-2.41340649770443E-2</c:v>
                </c:pt>
                <c:pt idx="151">
                  <c:v>-2.6198082000858301E-2</c:v>
                </c:pt>
                <c:pt idx="152">
                  <c:v>-2.63314851100219E-2</c:v>
                </c:pt>
                <c:pt idx="153">
                  <c:v>-2.68704647448623E-2</c:v>
                </c:pt>
                <c:pt idx="154">
                  <c:v>-2.6370774077437601E-2</c:v>
                </c:pt>
                <c:pt idx="155">
                  <c:v>-2.71447167554674E-2</c:v>
                </c:pt>
                <c:pt idx="156">
                  <c:v>-2.7128141351649301E-2</c:v>
                </c:pt>
                <c:pt idx="157">
                  <c:v>-2.8171954756077901E-2</c:v>
                </c:pt>
                <c:pt idx="158">
                  <c:v>-2.8199497682227799E-2</c:v>
                </c:pt>
                <c:pt idx="159">
                  <c:v>-2.7811718666311901E-2</c:v>
                </c:pt>
                <c:pt idx="160">
                  <c:v>-2.86860440840816E-2</c:v>
                </c:pt>
                <c:pt idx="161">
                  <c:v>-2.8690619580315501E-2</c:v>
                </c:pt>
                <c:pt idx="162">
                  <c:v>-2.8876599212921E-2</c:v>
                </c:pt>
                <c:pt idx="163">
                  <c:v>-2.9314010940928E-2</c:v>
                </c:pt>
                <c:pt idx="164">
                  <c:v>-2.8400704503713101E-2</c:v>
                </c:pt>
                <c:pt idx="165">
                  <c:v>-2.7245356055691498E-2</c:v>
                </c:pt>
                <c:pt idx="166">
                  <c:v>-2.7184594945937099E-2</c:v>
                </c:pt>
                <c:pt idx="167">
                  <c:v>-2.74823432102611E-2</c:v>
                </c:pt>
                <c:pt idx="168">
                  <c:v>-2.81288681228157E-2</c:v>
                </c:pt>
                <c:pt idx="169">
                  <c:v>-2.8192053868455701E-2</c:v>
                </c:pt>
                <c:pt idx="170">
                  <c:v>-2.8243657207541999E-2</c:v>
                </c:pt>
                <c:pt idx="171">
                  <c:v>-2.8709598252044499E-2</c:v>
                </c:pt>
                <c:pt idx="172">
                  <c:v>-2.89321070857133E-2</c:v>
                </c:pt>
                <c:pt idx="173">
                  <c:v>-2.8955221399912998E-2</c:v>
                </c:pt>
                <c:pt idx="174">
                  <c:v>-2.8898627224888999E-2</c:v>
                </c:pt>
                <c:pt idx="175">
                  <c:v>-2.9291136158952701E-2</c:v>
                </c:pt>
                <c:pt idx="176">
                  <c:v>-2.9280449853194699E-2</c:v>
                </c:pt>
                <c:pt idx="177">
                  <c:v>-2.9387617469923601E-2</c:v>
                </c:pt>
                <c:pt idx="178">
                  <c:v>-2.9396557679843099E-2</c:v>
                </c:pt>
                <c:pt idx="179">
                  <c:v>-2.9302674343187899E-2</c:v>
                </c:pt>
                <c:pt idx="180">
                  <c:v>-2.9331435757082799E-2</c:v>
                </c:pt>
                <c:pt idx="181">
                  <c:v>-2.9281491774811801E-2</c:v>
                </c:pt>
                <c:pt idx="182">
                  <c:v>-2.91652690560858E-2</c:v>
                </c:pt>
                <c:pt idx="183">
                  <c:v>-2.90558505478592E-2</c:v>
                </c:pt>
                <c:pt idx="184">
                  <c:v>-2.9197805050281401E-2</c:v>
                </c:pt>
                <c:pt idx="185">
                  <c:v>-2.9362399421258002E-2</c:v>
                </c:pt>
                <c:pt idx="186">
                  <c:v>-2.9183631617926999E-2</c:v>
                </c:pt>
                <c:pt idx="187">
                  <c:v>-2.9098607886658499E-2</c:v>
                </c:pt>
                <c:pt idx="188">
                  <c:v>-2.9120816428721399E-2</c:v>
                </c:pt>
                <c:pt idx="189">
                  <c:v>-2.8915248669089198E-2</c:v>
                </c:pt>
                <c:pt idx="190">
                  <c:v>-2.91672681182873E-2</c:v>
                </c:pt>
                <c:pt idx="191">
                  <c:v>-2.9168222565104599E-2</c:v>
                </c:pt>
                <c:pt idx="192">
                  <c:v>-2.92813740147609E-2</c:v>
                </c:pt>
                <c:pt idx="193">
                  <c:v>-2.9231606580722599E-2</c:v>
                </c:pt>
                <c:pt idx="194">
                  <c:v>-2.91637799421007E-2</c:v>
                </c:pt>
                <c:pt idx="195">
                  <c:v>-2.9224869724780202E-2</c:v>
                </c:pt>
                <c:pt idx="196">
                  <c:v>-2.92235699070349E-2</c:v>
                </c:pt>
                <c:pt idx="197">
                  <c:v>-2.9146482469712999E-2</c:v>
                </c:pt>
                <c:pt idx="198">
                  <c:v>-2.9171412826969299E-2</c:v>
                </c:pt>
                <c:pt idx="199">
                  <c:v>-2.85430497313966E-2</c:v>
                </c:pt>
                <c:pt idx="200">
                  <c:v>-2.8540481491793598E-2</c:v>
                </c:pt>
                <c:pt idx="201">
                  <c:v>-2.8795705776674101E-2</c:v>
                </c:pt>
                <c:pt idx="202">
                  <c:v>-2.8698645538248E-2</c:v>
                </c:pt>
                <c:pt idx="203">
                  <c:v>-2.8695300469592299E-2</c:v>
                </c:pt>
                <c:pt idx="204">
                  <c:v>-2.8479908220576399E-2</c:v>
                </c:pt>
                <c:pt idx="205">
                  <c:v>-2.8323673156937901E-2</c:v>
                </c:pt>
                <c:pt idx="206">
                  <c:v>-2.84236168488823E-2</c:v>
                </c:pt>
                <c:pt idx="207">
                  <c:v>-2.84053373805483E-2</c:v>
                </c:pt>
                <c:pt idx="208">
                  <c:v>-2.8473593465298999E-2</c:v>
                </c:pt>
                <c:pt idx="209">
                  <c:v>-2.86525394823966E-2</c:v>
                </c:pt>
                <c:pt idx="210">
                  <c:v>-2.9038743091267499E-2</c:v>
                </c:pt>
                <c:pt idx="211">
                  <c:v>-2.93223637220013E-2</c:v>
                </c:pt>
                <c:pt idx="212">
                  <c:v>-2.9124826757039798E-2</c:v>
                </c:pt>
                <c:pt idx="213">
                  <c:v>-2.8363945299790898E-2</c:v>
                </c:pt>
                <c:pt idx="214">
                  <c:v>-2.8897541410079702E-2</c:v>
                </c:pt>
                <c:pt idx="215">
                  <c:v>-2.9331173045745701E-2</c:v>
                </c:pt>
                <c:pt idx="216">
                  <c:v>-2.9050023524065199E-2</c:v>
                </c:pt>
                <c:pt idx="217">
                  <c:v>-3.0115675209523698E-2</c:v>
                </c:pt>
                <c:pt idx="218">
                  <c:v>-3.31075761308878E-2</c:v>
                </c:pt>
                <c:pt idx="219">
                  <c:v>-3.51024031252253E-2</c:v>
                </c:pt>
                <c:pt idx="220">
                  <c:v>-3.6506021783147803E-2</c:v>
                </c:pt>
                <c:pt idx="221">
                  <c:v>-3.5848379821556503E-2</c:v>
                </c:pt>
                <c:pt idx="222">
                  <c:v>-3.5557560599672002E-2</c:v>
                </c:pt>
                <c:pt idx="223">
                  <c:v>-3.4278698058019599E-2</c:v>
                </c:pt>
                <c:pt idx="224">
                  <c:v>-3.4320921199813399E-2</c:v>
                </c:pt>
                <c:pt idx="225">
                  <c:v>-3.4868998459044197E-2</c:v>
                </c:pt>
                <c:pt idx="226">
                  <c:v>-3.5371626252200299E-2</c:v>
                </c:pt>
                <c:pt idx="227">
                  <c:v>-3.60324785846571E-2</c:v>
                </c:pt>
                <c:pt idx="228">
                  <c:v>-3.6048491941103801E-2</c:v>
                </c:pt>
                <c:pt idx="229">
                  <c:v>-3.6100730790798501E-2</c:v>
                </c:pt>
                <c:pt idx="230">
                  <c:v>-3.6154432081684902E-2</c:v>
                </c:pt>
                <c:pt idx="231">
                  <c:v>-3.5687705096921901E-2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Sheet2!$R$1</c:f>
              <c:strCache>
                <c:ptCount val="1"/>
                <c:pt idx="0">
                  <c:v>NZD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Sheet2!$A$2:$A$233</c:f>
              <c:numCache>
                <c:formatCode>General</c:formatCode>
                <c:ptCount val="232"/>
                <c:pt idx="0">
                  <c:v>199102</c:v>
                </c:pt>
                <c:pt idx="1">
                  <c:v>199103</c:v>
                </c:pt>
                <c:pt idx="2">
                  <c:v>199104</c:v>
                </c:pt>
                <c:pt idx="3">
                  <c:v>199105</c:v>
                </c:pt>
                <c:pt idx="4">
                  <c:v>199106</c:v>
                </c:pt>
                <c:pt idx="5">
                  <c:v>199107</c:v>
                </c:pt>
                <c:pt idx="6">
                  <c:v>199108</c:v>
                </c:pt>
                <c:pt idx="7">
                  <c:v>199109</c:v>
                </c:pt>
                <c:pt idx="8">
                  <c:v>199110</c:v>
                </c:pt>
                <c:pt idx="9">
                  <c:v>199111</c:v>
                </c:pt>
                <c:pt idx="10">
                  <c:v>199112</c:v>
                </c:pt>
                <c:pt idx="11">
                  <c:v>199201</c:v>
                </c:pt>
                <c:pt idx="12">
                  <c:v>199202</c:v>
                </c:pt>
                <c:pt idx="13">
                  <c:v>199203</c:v>
                </c:pt>
                <c:pt idx="14">
                  <c:v>199204</c:v>
                </c:pt>
                <c:pt idx="15">
                  <c:v>199205</c:v>
                </c:pt>
                <c:pt idx="16">
                  <c:v>199206</c:v>
                </c:pt>
                <c:pt idx="17">
                  <c:v>199207</c:v>
                </c:pt>
                <c:pt idx="18">
                  <c:v>199208</c:v>
                </c:pt>
                <c:pt idx="19">
                  <c:v>199209</c:v>
                </c:pt>
                <c:pt idx="20">
                  <c:v>199210</c:v>
                </c:pt>
                <c:pt idx="21">
                  <c:v>199211</c:v>
                </c:pt>
                <c:pt idx="22">
                  <c:v>199212</c:v>
                </c:pt>
                <c:pt idx="23">
                  <c:v>199301</c:v>
                </c:pt>
                <c:pt idx="24">
                  <c:v>199302</c:v>
                </c:pt>
                <c:pt idx="25">
                  <c:v>199303</c:v>
                </c:pt>
                <c:pt idx="26">
                  <c:v>199304</c:v>
                </c:pt>
                <c:pt idx="27">
                  <c:v>199305</c:v>
                </c:pt>
                <c:pt idx="28">
                  <c:v>199306</c:v>
                </c:pt>
                <c:pt idx="29">
                  <c:v>199307</c:v>
                </c:pt>
                <c:pt idx="30">
                  <c:v>199308</c:v>
                </c:pt>
                <c:pt idx="31">
                  <c:v>199309</c:v>
                </c:pt>
                <c:pt idx="32">
                  <c:v>199310</c:v>
                </c:pt>
                <c:pt idx="33">
                  <c:v>199311</c:v>
                </c:pt>
                <c:pt idx="34">
                  <c:v>199312</c:v>
                </c:pt>
                <c:pt idx="35">
                  <c:v>199401</c:v>
                </c:pt>
                <c:pt idx="36">
                  <c:v>199402</c:v>
                </c:pt>
                <c:pt idx="37">
                  <c:v>199403</c:v>
                </c:pt>
                <c:pt idx="38">
                  <c:v>199404</c:v>
                </c:pt>
                <c:pt idx="39">
                  <c:v>199405</c:v>
                </c:pt>
                <c:pt idx="40">
                  <c:v>199406</c:v>
                </c:pt>
                <c:pt idx="41">
                  <c:v>199407</c:v>
                </c:pt>
                <c:pt idx="42">
                  <c:v>199408</c:v>
                </c:pt>
                <c:pt idx="43">
                  <c:v>199409</c:v>
                </c:pt>
                <c:pt idx="44">
                  <c:v>199410</c:v>
                </c:pt>
                <c:pt idx="45">
                  <c:v>199411</c:v>
                </c:pt>
                <c:pt idx="46">
                  <c:v>199412</c:v>
                </c:pt>
                <c:pt idx="47">
                  <c:v>199501</c:v>
                </c:pt>
                <c:pt idx="48">
                  <c:v>199502</c:v>
                </c:pt>
                <c:pt idx="49">
                  <c:v>199503</c:v>
                </c:pt>
                <c:pt idx="50">
                  <c:v>199504</c:v>
                </c:pt>
                <c:pt idx="51">
                  <c:v>199505</c:v>
                </c:pt>
                <c:pt idx="52">
                  <c:v>199506</c:v>
                </c:pt>
                <c:pt idx="53">
                  <c:v>199507</c:v>
                </c:pt>
                <c:pt idx="54">
                  <c:v>199508</c:v>
                </c:pt>
                <c:pt idx="55">
                  <c:v>199509</c:v>
                </c:pt>
                <c:pt idx="56">
                  <c:v>199510</c:v>
                </c:pt>
                <c:pt idx="57">
                  <c:v>199511</c:v>
                </c:pt>
                <c:pt idx="58">
                  <c:v>199512</c:v>
                </c:pt>
                <c:pt idx="59">
                  <c:v>199601</c:v>
                </c:pt>
                <c:pt idx="60">
                  <c:v>199602</c:v>
                </c:pt>
                <c:pt idx="61">
                  <c:v>199603</c:v>
                </c:pt>
                <c:pt idx="62">
                  <c:v>199604</c:v>
                </c:pt>
                <c:pt idx="63">
                  <c:v>199605</c:v>
                </c:pt>
                <c:pt idx="64">
                  <c:v>199606</c:v>
                </c:pt>
                <c:pt idx="65">
                  <c:v>199607</c:v>
                </c:pt>
                <c:pt idx="66">
                  <c:v>199608</c:v>
                </c:pt>
                <c:pt idx="67">
                  <c:v>199609</c:v>
                </c:pt>
                <c:pt idx="68">
                  <c:v>199610</c:v>
                </c:pt>
                <c:pt idx="69">
                  <c:v>199611</c:v>
                </c:pt>
                <c:pt idx="70">
                  <c:v>199612</c:v>
                </c:pt>
                <c:pt idx="71">
                  <c:v>199701</c:v>
                </c:pt>
                <c:pt idx="72">
                  <c:v>199702</c:v>
                </c:pt>
                <c:pt idx="73">
                  <c:v>199703</c:v>
                </c:pt>
                <c:pt idx="74">
                  <c:v>199704</c:v>
                </c:pt>
                <c:pt idx="75">
                  <c:v>199705</c:v>
                </c:pt>
                <c:pt idx="76">
                  <c:v>199706</c:v>
                </c:pt>
                <c:pt idx="77">
                  <c:v>199707</c:v>
                </c:pt>
                <c:pt idx="78">
                  <c:v>199708</c:v>
                </c:pt>
                <c:pt idx="79">
                  <c:v>199709</c:v>
                </c:pt>
                <c:pt idx="80">
                  <c:v>199710</c:v>
                </c:pt>
                <c:pt idx="81">
                  <c:v>199711</c:v>
                </c:pt>
                <c:pt idx="82">
                  <c:v>199712</c:v>
                </c:pt>
                <c:pt idx="83">
                  <c:v>199801</c:v>
                </c:pt>
                <c:pt idx="84">
                  <c:v>199802</c:v>
                </c:pt>
                <c:pt idx="85">
                  <c:v>199803</c:v>
                </c:pt>
                <c:pt idx="86">
                  <c:v>199804</c:v>
                </c:pt>
                <c:pt idx="87">
                  <c:v>199805</c:v>
                </c:pt>
                <c:pt idx="88">
                  <c:v>199806</c:v>
                </c:pt>
                <c:pt idx="89">
                  <c:v>199807</c:v>
                </c:pt>
                <c:pt idx="90">
                  <c:v>199808</c:v>
                </c:pt>
                <c:pt idx="91">
                  <c:v>199809</c:v>
                </c:pt>
                <c:pt idx="92">
                  <c:v>199810</c:v>
                </c:pt>
                <c:pt idx="93">
                  <c:v>199811</c:v>
                </c:pt>
                <c:pt idx="94">
                  <c:v>199812</c:v>
                </c:pt>
                <c:pt idx="95">
                  <c:v>199901</c:v>
                </c:pt>
                <c:pt idx="96">
                  <c:v>199902</c:v>
                </c:pt>
                <c:pt idx="97">
                  <c:v>199903</c:v>
                </c:pt>
                <c:pt idx="98">
                  <c:v>199904</c:v>
                </c:pt>
                <c:pt idx="99">
                  <c:v>199905</c:v>
                </c:pt>
                <c:pt idx="100">
                  <c:v>199906</c:v>
                </c:pt>
                <c:pt idx="101">
                  <c:v>199907</c:v>
                </c:pt>
                <c:pt idx="102">
                  <c:v>199908</c:v>
                </c:pt>
                <c:pt idx="103">
                  <c:v>199909</c:v>
                </c:pt>
                <c:pt idx="104">
                  <c:v>199910</c:v>
                </c:pt>
                <c:pt idx="105">
                  <c:v>199911</c:v>
                </c:pt>
                <c:pt idx="106">
                  <c:v>199912</c:v>
                </c:pt>
                <c:pt idx="107">
                  <c:v>200001</c:v>
                </c:pt>
                <c:pt idx="108">
                  <c:v>200002</c:v>
                </c:pt>
                <c:pt idx="109">
                  <c:v>200003</c:v>
                </c:pt>
                <c:pt idx="110">
                  <c:v>200004</c:v>
                </c:pt>
                <c:pt idx="111">
                  <c:v>200005</c:v>
                </c:pt>
                <c:pt idx="112">
                  <c:v>200006</c:v>
                </c:pt>
                <c:pt idx="113">
                  <c:v>200007</c:v>
                </c:pt>
                <c:pt idx="114">
                  <c:v>200008</c:v>
                </c:pt>
                <c:pt idx="115">
                  <c:v>200009</c:v>
                </c:pt>
                <c:pt idx="116">
                  <c:v>200010</c:v>
                </c:pt>
                <c:pt idx="117">
                  <c:v>200011</c:v>
                </c:pt>
                <c:pt idx="118">
                  <c:v>200012</c:v>
                </c:pt>
                <c:pt idx="119">
                  <c:v>200101</c:v>
                </c:pt>
                <c:pt idx="120">
                  <c:v>200102</c:v>
                </c:pt>
                <c:pt idx="121">
                  <c:v>200103</c:v>
                </c:pt>
                <c:pt idx="122">
                  <c:v>200104</c:v>
                </c:pt>
                <c:pt idx="123">
                  <c:v>200105</c:v>
                </c:pt>
                <c:pt idx="124">
                  <c:v>200106</c:v>
                </c:pt>
                <c:pt idx="125">
                  <c:v>200107</c:v>
                </c:pt>
                <c:pt idx="126">
                  <c:v>200108</c:v>
                </c:pt>
                <c:pt idx="127">
                  <c:v>200109</c:v>
                </c:pt>
                <c:pt idx="128">
                  <c:v>200110</c:v>
                </c:pt>
                <c:pt idx="129">
                  <c:v>200111</c:v>
                </c:pt>
                <c:pt idx="130">
                  <c:v>200112</c:v>
                </c:pt>
                <c:pt idx="131">
                  <c:v>200201</c:v>
                </c:pt>
                <c:pt idx="132">
                  <c:v>200202</c:v>
                </c:pt>
                <c:pt idx="133">
                  <c:v>200203</c:v>
                </c:pt>
                <c:pt idx="134">
                  <c:v>200204</c:v>
                </c:pt>
                <c:pt idx="135">
                  <c:v>200205</c:v>
                </c:pt>
                <c:pt idx="136">
                  <c:v>200206</c:v>
                </c:pt>
                <c:pt idx="137">
                  <c:v>200207</c:v>
                </c:pt>
                <c:pt idx="138">
                  <c:v>200208</c:v>
                </c:pt>
                <c:pt idx="139">
                  <c:v>200209</c:v>
                </c:pt>
                <c:pt idx="140">
                  <c:v>200210</c:v>
                </c:pt>
                <c:pt idx="141">
                  <c:v>200211</c:v>
                </c:pt>
                <c:pt idx="142">
                  <c:v>200212</c:v>
                </c:pt>
                <c:pt idx="143">
                  <c:v>200301</c:v>
                </c:pt>
                <c:pt idx="144">
                  <c:v>200302</c:v>
                </c:pt>
                <c:pt idx="145">
                  <c:v>200303</c:v>
                </c:pt>
                <c:pt idx="146">
                  <c:v>200304</c:v>
                </c:pt>
                <c:pt idx="147">
                  <c:v>200305</c:v>
                </c:pt>
                <c:pt idx="148">
                  <c:v>200306</c:v>
                </c:pt>
                <c:pt idx="149">
                  <c:v>200307</c:v>
                </c:pt>
                <c:pt idx="150">
                  <c:v>200308</c:v>
                </c:pt>
                <c:pt idx="151">
                  <c:v>200309</c:v>
                </c:pt>
                <c:pt idx="152">
                  <c:v>200310</c:v>
                </c:pt>
                <c:pt idx="153">
                  <c:v>200311</c:v>
                </c:pt>
                <c:pt idx="154">
                  <c:v>200312</c:v>
                </c:pt>
                <c:pt idx="155">
                  <c:v>200401</c:v>
                </c:pt>
                <c:pt idx="156">
                  <c:v>200402</c:v>
                </c:pt>
                <c:pt idx="157">
                  <c:v>200403</c:v>
                </c:pt>
                <c:pt idx="158">
                  <c:v>200404</c:v>
                </c:pt>
                <c:pt idx="159">
                  <c:v>200405</c:v>
                </c:pt>
                <c:pt idx="160">
                  <c:v>200406</c:v>
                </c:pt>
                <c:pt idx="161">
                  <c:v>200407</c:v>
                </c:pt>
                <c:pt idx="162">
                  <c:v>200408</c:v>
                </c:pt>
                <c:pt idx="163">
                  <c:v>200409</c:v>
                </c:pt>
                <c:pt idx="164">
                  <c:v>200410</c:v>
                </c:pt>
                <c:pt idx="165">
                  <c:v>200411</c:v>
                </c:pt>
                <c:pt idx="166">
                  <c:v>200412</c:v>
                </c:pt>
                <c:pt idx="167">
                  <c:v>200501</c:v>
                </c:pt>
                <c:pt idx="168">
                  <c:v>200502</c:v>
                </c:pt>
                <c:pt idx="169">
                  <c:v>200503</c:v>
                </c:pt>
                <c:pt idx="170">
                  <c:v>200504</c:v>
                </c:pt>
                <c:pt idx="171">
                  <c:v>200505</c:v>
                </c:pt>
                <c:pt idx="172">
                  <c:v>200506</c:v>
                </c:pt>
                <c:pt idx="173">
                  <c:v>200507</c:v>
                </c:pt>
                <c:pt idx="174">
                  <c:v>200508</c:v>
                </c:pt>
                <c:pt idx="175">
                  <c:v>200509</c:v>
                </c:pt>
                <c:pt idx="176">
                  <c:v>200510</c:v>
                </c:pt>
                <c:pt idx="177">
                  <c:v>200511</c:v>
                </c:pt>
                <c:pt idx="178">
                  <c:v>200512</c:v>
                </c:pt>
                <c:pt idx="179">
                  <c:v>200601</c:v>
                </c:pt>
                <c:pt idx="180">
                  <c:v>200602</c:v>
                </c:pt>
                <c:pt idx="181">
                  <c:v>200603</c:v>
                </c:pt>
                <c:pt idx="182">
                  <c:v>200604</c:v>
                </c:pt>
                <c:pt idx="183">
                  <c:v>200605</c:v>
                </c:pt>
                <c:pt idx="184">
                  <c:v>200606</c:v>
                </c:pt>
                <c:pt idx="185">
                  <c:v>200607</c:v>
                </c:pt>
                <c:pt idx="186">
                  <c:v>200608</c:v>
                </c:pt>
                <c:pt idx="187">
                  <c:v>200609</c:v>
                </c:pt>
                <c:pt idx="188">
                  <c:v>200610</c:v>
                </c:pt>
                <c:pt idx="189">
                  <c:v>200611</c:v>
                </c:pt>
                <c:pt idx="190">
                  <c:v>200612</c:v>
                </c:pt>
                <c:pt idx="191">
                  <c:v>200701</c:v>
                </c:pt>
                <c:pt idx="192">
                  <c:v>200702</c:v>
                </c:pt>
                <c:pt idx="193">
                  <c:v>200703</c:v>
                </c:pt>
                <c:pt idx="194">
                  <c:v>200704</c:v>
                </c:pt>
                <c:pt idx="195">
                  <c:v>200705</c:v>
                </c:pt>
                <c:pt idx="196">
                  <c:v>200706</c:v>
                </c:pt>
                <c:pt idx="197">
                  <c:v>200707</c:v>
                </c:pt>
                <c:pt idx="198">
                  <c:v>200708</c:v>
                </c:pt>
                <c:pt idx="199">
                  <c:v>200709</c:v>
                </c:pt>
                <c:pt idx="200">
                  <c:v>200710</c:v>
                </c:pt>
                <c:pt idx="201">
                  <c:v>200711</c:v>
                </c:pt>
                <c:pt idx="202">
                  <c:v>200712</c:v>
                </c:pt>
                <c:pt idx="203">
                  <c:v>200801</c:v>
                </c:pt>
                <c:pt idx="204">
                  <c:v>200802</c:v>
                </c:pt>
                <c:pt idx="205">
                  <c:v>200803</c:v>
                </c:pt>
                <c:pt idx="206">
                  <c:v>200804</c:v>
                </c:pt>
                <c:pt idx="207">
                  <c:v>200805</c:v>
                </c:pt>
                <c:pt idx="208">
                  <c:v>200806</c:v>
                </c:pt>
                <c:pt idx="209">
                  <c:v>200807</c:v>
                </c:pt>
                <c:pt idx="210">
                  <c:v>200808</c:v>
                </c:pt>
                <c:pt idx="211">
                  <c:v>200809</c:v>
                </c:pt>
                <c:pt idx="212">
                  <c:v>200810</c:v>
                </c:pt>
                <c:pt idx="213">
                  <c:v>200811</c:v>
                </c:pt>
                <c:pt idx="214">
                  <c:v>200812</c:v>
                </c:pt>
                <c:pt idx="215">
                  <c:v>200901</c:v>
                </c:pt>
                <c:pt idx="216">
                  <c:v>200902</c:v>
                </c:pt>
                <c:pt idx="217">
                  <c:v>200903</c:v>
                </c:pt>
                <c:pt idx="218">
                  <c:v>200904</c:v>
                </c:pt>
                <c:pt idx="219">
                  <c:v>200905</c:v>
                </c:pt>
                <c:pt idx="220">
                  <c:v>200906</c:v>
                </c:pt>
                <c:pt idx="221">
                  <c:v>200907</c:v>
                </c:pt>
                <c:pt idx="222">
                  <c:v>200908</c:v>
                </c:pt>
                <c:pt idx="223">
                  <c:v>200909</c:v>
                </c:pt>
                <c:pt idx="224">
                  <c:v>200910</c:v>
                </c:pt>
                <c:pt idx="225">
                  <c:v>200911</c:v>
                </c:pt>
                <c:pt idx="226">
                  <c:v>200912</c:v>
                </c:pt>
                <c:pt idx="227">
                  <c:v>201001</c:v>
                </c:pt>
                <c:pt idx="228">
                  <c:v>201002</c:v>
                </c:pt>
                <c:pt idx="229">
                  <c:v>201003</c:v>
                </c:pt>
                <c:pt idx="230">
                  <c:v>201004</c:v>
                </c:pt>
                <c:pt idx="231">
                  <c:v>201005</c:v>
                </c:pt>
              </c:numCache>
            </c:numRef>
          </c:cat>
          <c:val>
            <c:numRef>
              <c:f>Sheet2!$R$2:$R$233</c:f>
              <c:numCache>
                <c:formatCode>0.00E+00</c:formatCode>
                <c:ptCount val="232"/>
                <c:pt idx="0">
                  <c:v>-3.8037533420812202E-4</c:v>
                </c:pt>
                <c:pt idx="1">
                  <c:v>-2.2886460952856302E-3</c:v>
                </c:pt>
                <c:pt idx="2">
                  <c:v>-2.4408300508174498E-3</c:v>
                </c:pt>
                <c:pt idx="3">
                  <c:v>-2.4161603597083899E-3</c:v>
                </c:pt>
                <c:pt idx="4">
                  <c:v>-2.3569474134769799E-3</c:v>
                </c:pt>
                <c:pt idx="5">
                  <c:v>-2.4330104254628501E-3</c:v>
                </c:pt>
                <c:pt idx="6">
                  <c:v>-2.4887536853223399E-3</c:v>
                </c:pt>
                <c:pt idx="7">
                  <c:v>-2.7475863469400702E-3</c:v>
                </c:pt>
                <c:pt idx="8">
                  <c:v>-2.77558479304794E-3</c:v>
                </c:pt>
                <c:pt idx="9">
                  <c:v>-2.7120687135373201E-3</c:v>
                </c:pt>
                <c:pt idx="10">
                  <c:v>-2.5819036492745599E-3</c:v>
                </c:pt>
                <c:pt idx="11">
                  <c:v>-2.6249295269007399E-3</c:v>
                </c:pt>
                <c:pt idx="12">
                  <c:v>-3.20897690227928E-3</c:v>
                </c:pt>
                <c:pt idx="13">
                  <c:v>-3.3122365235050302E-3</c:v>
                </c:pt>
                <c:pt idx="14">
                  <c:v>-3.29908724890191E-3</c:v>
                </c:pt>
                <c:pt idx="15">
                  <c:v>-3.1515874699343002E-3</c:v>
                </c:pt>
                <c:pt idx="16">
                  <c:v>-3.0803759152162398E-3</c:v>
                </c:pt>
                <c:pt idx="17">
                  <c:v>-2.9335622222275101E-3</c:v>
                </c:pt>
                <c:pt idx="18">
                  <c:v>-2.2726712760220702E-3</c:v>
                </c:pt>
                <c:pt idx="19">
                  <c:v>-2.9205809546060399E-3</c:v>
                </c:pt>
                <c:pt idx="20">
                  <c:v>-5.6935748980392799E-3</c:v>
                </c:pt>
                <c:pt idx="21">
                  <c:v>-6.2560631026471799E-3</c:v>
                </c:pt>
                <c:pt idx="22">
                  <c:v>-5.6565613414836496E-3</c:v>
                </c:pt>
                <c:pt idx="23">
                  <c:v>-5.1429486402136404E-3</c:v>
                </c:pt>
                <c:pt idx="24">
                  <c:v>-3.5819582104060299E-3</c:v>
                </c:pt>
                <c:pt idx="25">
                  <c:v>-4.5827685801311498E-3</c:v>
                </c:pt>
                <c:pt idx="26">
                  <c:v>-6.5327547103795703E-3</c:v>
                </c:pt>
                <c:pt idx="27">
                  <c:v>-7.0510770203663399E-3</c:v>
                </c:pt>
                <c:pt idx="28">
                  <c:v>-6.2648050923924097E-3</c:v>
                </c:pt>
                <c:pt idx="29">
                  <c:v>-5.1433548725563502E-3</c:v>
                </c:pt>
                <c:pt idx="30">
                  <c:v>-5.6665778513062103E-3</c:v>
                </c:pt>
                <c:pt idx="31">
                  <c:v>-5.9134996592783897E-3</c:v>
                </c:pt>
                <c:pt idx="32">
                  <c:v>-5.9294476236677303E-3</c:v>
                </c:pt>
                <c:pt idx="33">
                  <c:v>-5.6055925965225999E-3</c:v>
                </c:pt>
                <c:pt idx="34">
                  <c:v>-6.47740652640863E-3</c:v>
                </c:pt>
                <c:pt idx="35">
                  <c:v>-6.81546488865006E-3</c:v>
                </c:pt>
                <c:pt idx="36">
                  <c:v>-6.7817023841568501E-3</c:v>
                </c:pt>
                <c:pt idx="37">
                  <c:v>-7.0299044380564696E-3</c:v>
                </c:pt>
                <c:pt idx="38">
                  <c:v>-7.18525783640019E-3</c:v>
                </c:pt>
                <c:pt idx="39">
                  <c:v>-7.1344854169975496E-3</c:v>
                </c:pt>
                <c:pt idx="40">
                  <c:v>-7.2857356916901104E-3</c:v>
                </c:pt>
                <c:pt idx="41">
                  <c:v>-7.2621283549093897E-3</c:v>
                </c:pt>
                <c:pt idx="42">
                  <c:v>-7.2856169484464698E-3</c:v>
                </c:pt>
                <c:pt idx="43">
                  <c:v>-6.9745262204202003E-3</c:v>
                </c:pt>
                <c:pt idx="44">
                  <c:v>-6.61157669184783E-3</c:v>
                </c:pt>
                <c:pt idx="45">
                  <c:v>-6.87008639838172E-3</c:v>
                </c:pt>
                <c:pt idx="46">
                  <c:v>-6.8488306997855604E-3</c:v>
                </c:pt>
                <c:pt idx="47">
                  <c:v>-6.8893529890401498E-3</c:v>
                </c:pt>
                <c:pt idx="48">
                  <c:v>-6.8356417938205101E-3</c:v>
                </c:pt>
                <c:pt idx="49">
                  <c:v>-7.0396294579929799E-3</c:v>
                </c:pt>
                <c:pt idx="50">
                  <c:v>-6.9800203036426397E-3</c:v>
                </c:pt>
                <c:pt idx="51">
                  <c:v>-7.0633452648164599E-3</c:v>
                </c:pt>
                <c:pt idx="52">
                  <c:v>-7.0542235557132299E-3</c:v>
                </c:pt>
                <c:pt idx="53">
                  <c:v>-6.86146367416441E-3</c:v>
                </c:pt>
                <c:pt idx="54">
                  <c:v>-7.1670450194790698E-3</c:v>
                </c:pt>
                <c:pt idx="55">
                  <c:v>-7.3363961612881801E-3</c:v>
                </c:pt>
                <c:pt idx="56">
                  <c:v>-6.8292664588227702E-3</c:v>
                </c:pt>
                <c:pt idx="57">
                  <c:v>-6.6359510644832297E-3</c:v>
                </c:pt>
                <c:pt idx="58">
                  <c:v>-6.8591375086638701E-3</c:v>
                </c:pt>
                <c:pt idx="59">
                  <c:v>-7.5920780154132197E-3</c:v>
                </c:pt>
                <c:pt idx="60">
                  <c:v>-7.7492313721653503E-3</c:v>
                </c:pt>
                <c:pt idx="61">
                  <c:v>-7.6217154010939803E-3</c:v>
                </c:pt>
                <c:pt idx="62">
                  <c:v>-7.8184524785599608E-3</c:v>
                </c:pt>
                <c:pt idx="63">
                  <c:v>-7.79052022344685E-3</c:v>
                </c:pt>
                <c:pt idx="64">
                  <c:v>-7.6586010389940399E-3</c:v>
                </c:pt>
                <c:pt idx="65">
                  <c:v>-7.64646782920735E-3</c:v>
                </c:pt>
                <c:pt idx="66">
                  <c:v>-7.6717400687275998E-3</c:v>
                </c:pt>
                <c:pt idx="67">
                  <c:v>-7.6747002121183502E-3</c:v>
                </c:pt>
                <c:pt idx="68">
                  <c:v>-7.6060814675408903E-3</c:v>
                </c:pt>
                <c:pt idx="69">
                  <c:v>-7.7735332288729796E-3</c:v>
                </c:pt>
                <c:pt idx="70">
                  <c:v>-7.8685496489601502E-3</c:v>
                </c:pt>
                <c:pt idx="71">
                  <c:v>-8.1088441617079895E-3</c:v>
                </c:pt>
                <c:pt idx="72">
                  <c:v>-8.0570771071305104E-3</c:v>
                </c:pt>
                <c:pt idx="73">
                  <c:v>-8.0392443208046997E-3</c:v>
                </c:pt>
                <c:pt idx="74">
                  <c:v>-6.7786987242131804E-3</c:v>
                </c:pt>
                <c:pt idx="75">
                  <c:v>-6.9871654777091301E-3</c:v>
                </c:pt>
                <c:pt idx="76">
                  <c:v>-7.0302433518559804E-3</c:v>
                </c:pt>
                <c:pt idx="77">
                  <c:v>-6.5544482692011796E-3</c:v>
                </c:pt>
                <c:pt idx="78">
                  <c:v>-6.7066455069865003E-3</c:v>
                </c:pt>
                <c:pt idx="79">
                  <c:v>-7.0217336980344302E-3</c:v>
                </c:pt>
                <c:pt idx="80">
                  <c:v>-6.79173816522987E-3</c:v>
                </c:pt>
                <c:pt idx="81">
                  <c:v>-7.5472789360221896E-3</c:v>
                </c:pt>
                <c:pt idx="82">
                  <c:v>-7.2882067334131603E-3</c:v>
                </c:pt>
                <c:pt idx="83">
                  <c:v>-7.0688190292522001E-3</c:v>
                </c:pt>
                <c:pt idx="84">
                  <c:v>-7.4091364860232201E-3</c:v>
                </c:pt>
                <c:pt idx="85">
                  <c:v>-7.4445081687623399E-3</c:v>
                </c:pt>
                <c:pt idx="86">
                  <c:v>-8.1128529140654607E-3</c:v>
                </c:pt>
                <c:pt idx="87">
                  <c:v>-8.3040724674070792E-3</c:v>
                </c:pt>
                <c:pt idx="88">
                  <c:v>-8.3446036607746094E-3</c:v>
                </c:pt>
                <c:pt idx="89">
                  <c:v>-8.3552600451319396E-3</c:v>
                </c:pt>
                <c:pt idx="90">
                  <c:v>-8.3611666063923406E-3</c:v>
                </c:pt>
                <c:pt idx="91">
                  <c:v>-8.5125929638763306E-3</c:v>
                </c:pt>
                <c:pt idx="92">
                  <c:v>-8.5013027011232103E-3</c:v>
                </c:pt>
                <c:pt idx="93">
                  <c:v>-8.7070089270693402E-3</c:v>
                </c:pt>
                <c:pt idx="94">
                  <c:v>-8.7161219579045303E-3</c:v>
                </c:pt>
                <c:pt idx="95">
                  <c:v>-9.1218389117873801E-3</c:v>
                </c:pt>
                <c:pt idx="96">
                  <c:v>-1.08040572235457E-2</c:v>
                </c:pt>
                <c:pt idx="97">
                  <c:v>-1.0912394179091201E-2</c:v>
                </c:pt>
                <c:pt idx="98">
                  <c:v>-1.04375887599532E-2</c:v>
                </c:pt>
                <c:pt idx="99">
                  <c:v>-1.0173080427396701E-2</c:v>
                </c:pt>
                <c:pt idx="100">
                  <c:v>-1.06835131331769E-2</c:v>
                </c:pt>
                <c:pt idx="101">
                  <c:v>-1.1596609178917999E-2</c:v>
                </c:pt>
                <c:pt idx="102">
                  <c:v>-1.16507592633118E-2</c:v>
                </c:pt>
                <c:pt idx="103">
                  <c:v>-1.1645630089335E-2</c:v>
                </c:pt>
                <c:pt idx="104">
                  <c:v>-1.1640397303434399E-2</c:v>
                </c:pt>
                <c:pt idx="105">
                  <c:v>-1.15431060054064E-2</c:v>
                </c:pt>
                <c:pt idx="106">
                  <c:v>-1.1602441459320901E-2</c:v>
                </c:pt>
                <c:pt idx="107">
                  <c:v>-1.14738154056843E-2</c:v>
                </c:pt>
                <c:pt idx="108">
                  <c:v>-1.16051159356075E-2</c:v>
                </c:pt>
                <c:pt idx="109">
                  <c:v>-1.1672541024644E-2</c:v>
                </c:pt>
                <c:pt idx="110">
                  <c:v>-1.1703883893647999E-2</c:v>
                </c:pt>
                <c:pt idx="111">
                  <c:v>-1.1747145842662499E-2</c:v>
                </c:pt>
                <c:pt idx="112">
                  <c:v>-1.18737697299558E-2</c:v>
                </c:pt>
                <c:pt idx="113">
                  <c:v>-1.19660463632025E-2</c:v>
                </c:pt>
                <c:pt idx="114">
                  <c:v>-1.15538857350523E-2</c:v>
                </c:pt>
                <c:pt idx="115">
                  <c:v>-1.1360251149218299E-2</c:v>
                </c:pt>
                <c:pt idx="116">
                  <c:v>-1.10061574957406E-2</c:v>
                </c:pt>
                <c:pt idx="117">
                  <c:v>-1.1028038701047601E-2</c:v>
                </c:pt>
                <c:pt idx="118">
                  <c:v>-1.1306845580428699E-2</c:v>
                </c:pt>
                <c:pt idx="119">
                  <c:v>-1.1710169728326499E-2</c:v>
                </c:pt>
                <c:pt idx="120">
                  <c:v>-1.1657118299483999E-2</c:v>
                </c:pt>
                <c:pt idx="121">
                  <c:v>-1.11800973827862E-2</c:v>
                </c:pt>
                <c:pt idx="122">
                  <c:v>-1.17999170715418E-2</c:v>
                </c:pt>
                <c:pt idx="123">
                  <c:v>-1.2722520668491701E-2</c:v>
                </c:pt>
                <c:pt idx="124">
                  <c:v>-1.27521141102776E-2</c:v>
                </c:pt>
                <c:pt idx="125">
                  <c:v>-1.28855211076154E-2</c:v>
                </c:pt>
                <c:pt idx="126">
                  <c:v>-1.2836378537054599E-2</c:v>
                </c:pt>
                <c:pt idx="127">
                  <c:v>-1.32816510859727E-2</c:v>
                </c:pt>
                <c:pt idx="128">
                  <c:v>-1.3312641541031799E-2</c:v>
                </c:pt>
                <c:pt idx="129">
                  <c:v>-1.33121355996594E-2</c:v>
                </c:pt>
                <c:pt idx="130">
                  <c:v>-1.3591372645249501E-2</c:v>
                </c:pt>
                <c:pt idx="131">
                  <c:v>-1.36429051350834E-2</c:v>
                </c:pt>
                <c:pt idx="132">
                  <c:v>-1.40449525548965E-2</c:v>
                </c:pt>
                <c:pt idx="133">
                  <c:v>-1.38970897870089E-2</c:v>
                </c:pt>
                <c:pt idx="134">
                  <c:v>-1.37903576201112E-2</c:v>
                </c:pt>
                <c:pt idx="135">
                  <c:v>-1.3138694704528499E-2</c:v>
                </c:pt>
                <c:pt idx="136">
                  <c:v>-1.15470683017956E-2</c:v>
                </c:pt>
                <c:pt idx="137">
                  <c:v>-1.3176865534920101E-2</c:v>
                </c:pt>
                <c:pt idx="138">
                  <c:v>-1.3073303798231101E-2</c:v>
                </c:pt>
                <c:pt idx="139">
                  <c:v>-1.28331108662361E-2</c:v>
                </c:pt>
                <c:pt idx="140">
                  <c:v>-1.2734156561108099E-2</c:v>
                </c:pt>
                <c:pt idx="141">
                  <c:v>-1.2537714501437701E-2</c:v>
                </c:pt>
                <c:pt idx="142">
                  <c:v>-1.1378438284403001E-2</c:v>
                </c:pt>
                <c:pt idx="143">
                  <c:v>-1.1550453434203901E-2</c:v>
                </c:pt>
                <c:pt idx="144">
                  <c:v>-1.1372619971572601E-2</c:v>
                </c:pt>
                <c:pt idx="145">
                  <c:v>-1.14813482491274E-2</c:v>
                </c:pt>
                <c:pt idx="146">
                  <c:v>-1.0766641375611201E-2</c:v>
                </c:pt>
                <c:pt idx="147">
                  <c:v>-9.1453219687261597E-3</c:v>
                </c:pt>
                <c:pt idx="148">
                  <c:v>-1.0739618166899801E-2</c:v>
                </c:pt>
                <c:pt idx="149">
                  <c:v>-1.12958449931321E-2</c:v>
                </c:pt>
                <c:pt idx="150">
                  <c:v>-1.2069009100741599E-2</c:v>
                </c:pt>
                <c:pt idx="151">
                  <c:v>-1.1518648170172899E-2</c:v>
                </c:pt>
                <c:pt idx="152">
                  <c:v>-1.2532229188844E-2</c:v>
                </c:pt>
                <c:pt idx="153">
                  <c:v>-1.23599056355378E-2</c:v>
                </c:pt>
                <c:pt idx="154">
                  <c:v>-1.01241694972672E-2</c:v>
                </c:pt>
                <c:pt idx="155">
                  <c:v>-1.16664736915252E-2</c:v>
                </c:pt>
                <c:pt idx="156">
                  <c:v>-1.16758213952504E-2</c:v>
                </c:pt>
                <c:pt idx="157">
                  <c:v>-1.1833308506575701E-2</c:v>
                </c:pt>
                <c:pt idx="158">
                  <c:v>-1.17723879143262E-2</c:v>
                </c:pt>
                <c:pt idx="159">
                  <c:v>-1.1386219595688699E-2</c:v>
                </c:pt>
                <c:pt idx="160">
                  <c:v>-1.18196411911204E-2</c:v>
                </c:pt>
                <c:pt idx="161">
                  <c:v>-1.2409940783090099E-2</c:v>
                </c:pt>
                <c:pt idx="162">
                  <c:v>-1.19348851994998E-2</c:v>
                </c:pt>
                <c:pt idx="163">
                  <c:v>-1.14986440667076E-2</c:v>
                </c:pt>
                <c:pt idx="164">
                  <c:v>-1.13084865846336E-2</c:v>
                </c:pt>
                <c:pt idx="165">
                  <c:v>-1.05718813900995E-2</c:v>
                </c:pt>
                <c:pt idx="166">
                  <c:v>-1.0468550678991001E-2</c:v>
                </c:pt>
                <c:pt idx="167">
                  <c:v>-1.05806947416192E-2</c:v>
                </c:pt>
                <c:pt idx="168">
                  <c:v>-1.04112077249839E-2</c:v>
                </c:pt>
                <c:pt idx="169">
                  <c:v>-1.11806367830415E-2</c:v>
                </c:pt>
                <c:pt idx="170">
                  <c:v>-1.1236575620302501E-2</c:v>
                </c:pt>
                <c:pt idx="171">
                  <c:v>-1.18644692043385E-2</c:v>
                </c:pt>
                <c:pt idx="172">
                  <c:v>-1.1814608962265801E-2</c:v>
                </c:pt>
                <c:pt idx="173">
                  <c:v>-1.17806632752285E-2</c:v>
                </c:pt>
                <c:pt idx="174">
                  <c:v>-1.1442159066092E-2</c:v>
                </c:pt>
                <c:pt idx="175">
                  <c:v>-1.1496795982821601E-2</c:v>
                </c:pt>
                <c:pt idx="176">
                  <c:v>-1.13516695232603E-2</c:v>
                </c:pt>
                <c:pt idx="177">
                  <c:v>-1.1194637694140501E-2</c:v>
                </c:pt>
                <c:pt idx="178">
                  <c:v>-1.18277378158486E-2</c:v>
                </c:pt>
                <c:pt idx="179">
                  <c:v>-1.3031370662825399E-2</c:v>
                </c:pt>
                <c:pt idx="180">
                  <c:v>-1.38244278838404E-2</c:v>
                </c:pt>
                <c:pt idx="181">
                  <c:v>-1.48309862669687E-2</c:v>
                </c:pt>
                <c:pt idx="182">
                  <c:v>-1.37824921586771E-2</c:v>
                </c:pt>
                <c:pt idx="183">
                  <c:v>-1.36364423218745E-2</c:v>
                </c:pt>
                <c:pt idx="184">
                  <c:v>-1.3649995146780501E-2</c:v>
                </c:pt>
                <c:pt idx="185">
                  <c:v>-1.36500078740292E-2</c:v>
                </c:pt>
                <c:pt idx="186">
                  <c:v>-1.3697053455295699E-2</c:v>
                </c:pt>
                <c:pt idx="187">
                  <c:v>-1.40370045873527E-2</c:v>
                </c:pt>
                <c:pt idx="188">
                  <c:v>-1.4097964431436599E-2</c:v>
                </c:pt>
                <c:pt idx="189">
                  <c:v>-1.35996735451583E-2</c:v>
                </c:pt>
                <c:pt idx="190">
                  <c:v>-1.3733879769260399E-2</c:v>
                </c:pt>
                <c:pt idx="191">
                  <c:v>-1.3708299682860799E-2</c:v>
                </c:pt>
                <c:pt idx="192">
                  <c:v>-1.37117233623362E-2</c:v>
                </c:pt>
                <c:pt idx="193">
                  <c:v>-1.3703264901050199E-2</c:v>
                </c:pt>
                <c:pt idx="194">
                  <c:v>-1.35361221119471E-2</c:v>
                </c:pt>
                <c:pt idx="195">
                  <c:v>-1.44774847136083E-2</c:v>
                </c:pt>
                <c:pt idx="196">
                  <c:v>-1.4623438883479001E-2</c:v>
                </c:pt>
                <c:pt idx="197">
                  <c:v>-1.43732629796137E-2</c:v>
                </c:pt>
                <c:pt idx="198">
                  <c:v>-1.4782897881007701E-2</c:v>
                </c:pt>
                <c:pt idx="199">
                  <c:v>-1.47022840482595E-2</c:v>
                </c:pt>
                <c:pt idx="200">
                  <c:v>-1.44173534509212E-2</c:v>
                </c:pt>
                <c:pt idx="201">
                  <c:v>-1.44106027327662E-2</c:v>
                </c:pt>
                <c:pt idx="202">
                  <c:v>-1.45139421774434E-2</c:v>
                </c:pt>
                <c:pt idx="203">
                  <c:v>-1.4455294846577E-2</c:v>
                </c:pt>
                <c:pt idx="204">
                  <c:v>-1.4298489400251401E-2</c:v>
                </c:pt>
                <c:pt idx="205">
                  <c:v>-1.4071983742535399E-2</c:v>
                </c:pt>
                <c:pt idx="206">
                  <c:v>-1.41653912956007E-2</c:v>
                </c:pt>
                <c:pt idx="207">
                  <c:v>-1.41697003993399E-2</c:v>
                </c:pt>
                <c:pt idx="208">
                  <c:v>-1.4305234941842E-2</c:v>
                </c:pt>
                <c:pt idx="209">
                  <c:v>-1.4436491214611401E-2</c:v>
                </c:pt>
                <c:pt idx="210">
                  <c:v>-1.4898718178544599E-2</c:v>
                </c:pt>
                <c:pt idx="211">
                  <c:v>-1.51072052572769E-2</c:v>
                </c:pt>
                <c:pt idx="212">
                  <c:v>-1.54149279830722E-2</c:v>
                </c:pt>
                <c:pt idx="213">
                  <c:v>-1.45040329920722E-2</c:v>
                </c:pt>
                <c:pt idx="214">
                  <c:v>-1.6500362015316801E-2</c:v>
                </c:pt>
                <c:pt idx="215">
                  <c:v>-1.5109761428598399E-2</c:v>
                </c:pt>
                <c:pt idx="216">
                  <c:v>-1.26896792442752E-2</c:v>
                </c:pt>
                <c:pt idx="217">
                  <c:v>-1.8781595226606201E-2</c:v>
                </c:pt>
                <c:pt idx="218">
                  <c:v>-1.9502942689568401E-2</c:v>
                </c:pt>
                <c:pt idx="219">
                  <c:v>-2.2188767873573899E-2</c:v>
                </c:pt>
                <c:pt idx="220">
                  <c:v>-2.3084193549581501E-2</c:v>
                </c:pt>
                <c:pt idx="221">
                  <c:v>-2.2486034552228001E-2</c:v>
                </c:pt>
                <c:pt idx="222">
                  <c:v>-2.3782290909855199E-2</c:v>
                </c:pt>
                <c:pt idx="223">
                  <c:v>-2.3432482529977799E-2</c:v>
                </c:pt>
                <c:pt idx="224">
                  <c:v>-2.5003220249714402E-2</c:v>
                </c:pt>
                <c:pt idx="225">
                  <c:v>-2.49615332167526E-2</c:v>
                </c:pt>
                <c:pt idx="226">
                  <c:v>-2.6341137091380699E-2</c:v>
                </c:pt>
                <c:pt idx="227">
                  <c:v>-2.6136908901724099E-2</c:v>
                </c:pt>
                <c:pt idx="228">
                  <c:v>-2.68735057637534E-2</c:v>
                </c:pt>
                <c:pt idx="229">
                  <c:v>-2.6955288900901101E-2</c:v>
                </c:pt>
                <c:pt idx="230">
                  <c:v>-2.70043480320196E-2</c:v>
                </c:pt>
                <c:pt idx="231">
                  <c:v>-2.68802129457868E-2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Sheet2!$S$1</c:f>
              <c:strCache>
                <c:ptCount val="1"/>
                <c:pt idx="0">
                  <c:v>SEK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Sheet2!$A$2:$A$233</c:f>
              <c:numCache>
                <c:formatCode>General</c:formatCode>
                <c:ptCount val="232"/>
                <c:pt idx="0">
                  <c:v>199102</c:v>
                </c:pt>
                <c:pt idx="1">
                  <c:v>199103</c:v>
                </c:pt>
                <c:pt idx="2">
                  <c:v>199104</c:v>
                </c:pt>
                <c:pt idx="3">
                  <c:v>199105</c:v>
                </c:pt>
                <c:pt idx="4">
                  <c:v>199106</c:v>
                </c:pt>
                <c:pt idx="5">
                  <c:v>199107</c:v>
                </c:pt>
                <c:pt idx="6">
                  <c:v>199108</c:v>
                </c:pt>
                <c:pt idx="7">
                  <c:v>199109</c:v>
                </c:pt>
                <c:pt idx="8">
                  <c:v>199110</c:v>
                </c:pt>
                <c:pt idx="9">
                  <c:v>199111</c:v>
                </c:pt>
                <c:pt idx="10">
                  <c:v>199112</c:v>
                </c:pt>
                <c:pt idx="11">
                  <c:v>199201</c:v>
                </c:pt>
                <c:pt idx="12">
                  <c:v>199202</c:v>
                </c:pt>
                <c:pt idx="13">
                  <c:v>199203</c:v>
                </c:pt>
                <c:pt idx="14">
                  <c:v>199204</c:v>
                </c:pt>
                <c:pt idx="15">
                  <c:v>199205</c:v>
                </c:pt>
                <c:pt idx="16">
                  <c:v>199206</c:v>
                </c:pt>
                <c:pt idx="17">
                  <c:v>199207</c:v>
                </c:pt>
                <c:pt idx="18">
                  <c:v>199208</c:v>
                </c:pt>
                <c:pt idx="19">
                  <c:v>199209</c:v>
                </c:pt>
                <c:pt idx="20">
                  <c:v>199210</c:v>
                </c:pt>
                <c:pt idx="21">
                  <c:v>199211</c:v>
                </c:pt>
                <c:pt idx="22">
                  <c:v>199212</c:v>
                </c:pt>
                <c:pt idx="23">
                  <c:v>199301</c:v>
                </c:pt>
                <c:pt idx="24">
                  <c:v>199302</c:v>
                </c:pt>
                <c:pt idx="25">
                  <c:v>199303</c:v>
                </c:pt>
                <c:pt idx="26">
                  <c:v>199304</c:v>
                </c:pt>
                <c:pt idx="27">
                  <c:v>199305</c:v>
                </c:pt>
                <c:pt idx="28">
                  <c:v>199306</c:v>
                </c:pt>
                <c:pt idx="29">
                  <c:v>199307</c:v>
                </c:pt>
                <c:pt idx="30">
                  <c:v>199308</c:v>
                </c:pt>
                <c:pt idx="31">
                  <c:v>199309</c:v>
                </c:pt>
                <c:pt idx="32">
                  <c:v>199310</c:v>
                </c:pt>
                <c:pt idx="33">
                  <c:v>199311</c:v>
                </c:pt>
                <c:pt idx="34">
                  <c:v>199312</c:v>
                </c:pt>
                <c:pt idx="35">
                  <c:v>199401</c:v>
                </c:pt>
                <c:pt idx="36">
                  <c:v>199402</c:v>
                </c:pt>
                <c:pt idx="37">
                  <c:v>199403</c:v>
                </c:pt>
                <c:pt idx="38">
                  <c:v>199404</c:v>
                </c:pt>
                <c:pt idx="39">
                  <c:v>199405</c:v>
                </c:pt>
                <c:pt idx="40">
                  <c:v>199406</c:v>
                </c:pt>
                <c:pt idx="41">
                  <c:v>199407</c:v>
                </c:pt>
                <c:pt idx="42">
                  <c:v>199408</c:v>
                </c:pt>
                <c:pt idx="43">
                  <c:v>199409</c:v>
                </c:pt>
                <c:pt idx="44">
                  <c:v>199410</c:v>
                </c:pt>
                <c:pt idx="45">
                  <c:v>199411</c:v>
                </c:pt>
                <c:pt idx="46">
                  <c:v>199412</c:v>
                </c:pt>
                <c:pt idx="47">
                  <c:v>199501</c:v>
                </c:pt>
                <c:pt idx="48">
                  <c:v>199502</c:v>
                </c:pt>
                <c:pt idx="49">
                  <c:v>199503</c:v>
                </c:pt>
                <c:pt idx="50">
                  <c:v>199504</c:v>
                </c:pt>
                <c:pt idx="51">
                  <c:v>199505</c:v>
                </c:pt>
                <c:pt idx="52">
                  <c:v>199506</c:v>
                </c:pt>
                <c:pt idx="53">
                  <c:v>199507</c:v>
                </c:pt>
                <c:pt idx="54">
                  <c:v>199508</c:v>
                </c:pt>
                <c:pt idx="55">
                  <c:v>199509</c:v>
                </c:pt>
                <c:pt idx="56">
                  <c:v>199510</c:v>
                </c:pt>
                <c:pt idx="57">
                  <c:v>199511</c:v>
                </c:pt>
                <c:pt idx="58">
                  <c:v>199512</c:v>
                </c:pt>
                <c:pt idx="59">
                  <c:v>199601</c:v>
                </c:pt>
                <c:pt idx="60">
                  <c:v>199602</c:v>
                </c:pt>
                <c:pt idx="61">
                  <c:v>199603</c:v>
                </c:pt>
                <c:pt idx="62">
                  <c:v>199604</c:v>
                </c:pt>
                <c:pt idx="63">
                  <c:v>199605</c:v>
                </c:pt>
                <c:pt idx="64">
                  <c:v>199606</c:v>
                </c:pt>
                <c:pt idx="65">
                  <c:v>199607</c:v>
                </c:pt>
                <c:pt idx="66">
                  <c:v>199608</c:v>
                </c:pt>
                <c:pt idx="67">
                  <c:v>199609</c:v>
                </c:pt>
                <c:pt idx="68">
                  <c:v>199610</c:v>
                </c:pt>
                <c:pt idx="69">
                  <c:v>199611</c:v>
                </c:pt>
                <c:pt idx="70">
                  <c:v>199612</c:v>
                </c:pt>
                <c:pt idx="71">
                  <c:v>199701</c:v>
                </c:pt>
                <c:pt idx="72">
                  <c:v>199702</c:v>
                </c:pt>
                <c:pt idx="73">
                  <c:v>199703</c:v>
                </c:pt>
                <c:pt idx="74">
                  <c:v>199704</c:v>
                </c:pt>
                <c:pt idx="75">
                  <c:v>199705</c:v>
                </c:pt>
                <c:pt idx="76">
                  <c:v>199706</c:v>
                </c:pt>
                <c:pt idx="77">
                  <c:v>199707</c:v>
                </c:pt>
                <c:pt idx="78">
                  <c:v>199708</c:v>
                </c:pt>
                <c:pt idx="79">
                  <c:v>199709</c:v>
                </c:pt>
                <c:pt idx="80">
                  <c:v>199710</c:v>
                </c:pt>
                <c:pt idx="81">
                  <c:v>199711</c:v>
                </c:pt>
                <c:pt idx="82">
                  <c:v>199712</c:v>
                </c:pt>
                <c:pt idx="83">
                  <c:v>199801</c:v>
                </c:pt>
                <c:pt idx="84">
                  <c:v>199802</c:v>
                </c:pt>
                <c:pt idx="85">
                  <c:v>199803</c:v>
                </c:pt>
                <c:pt idx="86">
                  <c:v>199804</c:v>
                </c:pt>
                <c:pt idx="87">
                  <c:v>199805</c:v>
                </c:pt>
                <c:pt idx="88">
                  <c:v>199806</c:v>
                </c:pt>
                <c:pt idx="89">
                  <c:v>199807</c:v>
                </c:pt>
                <c:pt idx="90">
                  <c:v>199808</c:v>
                </c:pt>
                <c:pt idx="91">
                  <c:v>199809</c:v>
                </c:pt>
                <c:pt idx="92">
                  <c:v>199810</c:v>
                </c:pt>
                <c:pt idx="93">
                  <c:v>199811</c:v>
                </c:pt>
                <c:pt idx="94">
                  <c:v>199812</c:v>
                </c:pt>
                <c:pt idx="95">
                  <c:v>199901</c:v>
                </c:pt>
                <c:pt idx="96">
                  <c:v>199902</c:v>
                </c:pt>
                <c:pt idx="97">
                  <c:v>199903</c:v>
                </c:pt>
                <c:pt idx="98">
                  <c:v>199904</c:v>
                </c:pt>
                <c:pt idx="99">
                  <c:v>199905</c:v>
                </c:pt>
                <c:pt idx="100">
                  <c:v>199906</c:v>
                </c:pt>
                <c:pt idx="101">
                  <c:v>199907</c:v>
                </c:pt>
                <c:pt idx="102">
                  <c:v>199908</c:v>
                </c:pt>
                <c:pt idx="103">
                  <c:v>199909</c:v>
                </c:pt>
                <c:pt idx="104">
                  <c:v>199910</c:v>
                </c:pt>
                <c:pt idx="105">
                  <c:v>199911</c:v>
                </c:pt>
                <c:pt idx="106">
                  <c:v>199912</c:v>
                </c:pt>
                <c:pt idx="107">
                  <c:v>200001</c:v>
                </c:pt>
                <c:pt idx="108">
                  <c:v>200002</c:v>
                </c:pt>
                <c:pt idx="109">
                  <c:v>200003</c:v>
                </c:pt>
                <c:pt idx="110">
                  <c:v>200004</c:v>
                </c:pt>
                <c:pt idx="111">
                  <c:v>200005</c:v>
                </c:pt>
                <c:pt idx="112">
                  <c:v>200006</c:v>
                </c:pt>
                <c:pt idx="113">
                  <c:v>200007</c:v>
                </c:pt>
                <c:pt idx="114">
                  <c:v>200008</c:v>
                </c:pt>
                <c:pt idx="115">
                  <c:v>200009</c:v>
                </c:pt>
                <c:pt idx="116">
                  <c:v>200010</c:v>
                </c:pt>
                <c:pt idx="117">
                  <c:v>200011</c:v>
                </c:pt>
                <c:pt idx="118">
                  <c:v>200012</c:v>
                </c:pt>
                <c:pt idx="119">
                  <c:v>200101</c:v>
                </c:pt>
                <c:pt idx="120">
                  <c:v>200102</c:v>
                </c:pt>
                <c:pt idx="121">
                  <c:v>200103</c:v>
                </c:pt>
                <c:pt idx="122">
                  <c:v>200104</c:v>
                </c:pt>
                <c:pt idx="123">
                  <c:v>200105</c:v>
                </c:pt>
                <c:pt idx="124">
                  <c:v>200106</c:v>
                </c:pt>
                <c:pt idx="125">
                  <c:v>200107</c:v>
                </c:pt>
                <c:pt idx="126">
                  <c:v>200108</c:v>
                </c:pt>
                <c:pt idx="127">
                  <c:v>200109</c:v>
                </c:pt>
                <c:pt idx="128">
                  <c:v>200110</c:v>
                </c:pt>
                <c:pt idx="129">
                  <c:v>200111</c:v>
                </c:pt>
                <c:pt idx="130">
                  <c:v>200112</c:v>
                </c:pt>
                <c:pt idx="131">
                  <c:v>200201</c:v>
                </c:pt>
                <c:pt idx="132">
                  <c:v>200202</c:v>
                </c:pt>
                <c:pt idx="133">
                  <c:v>200203</c:v>
                </c:pt>
                <c:pt idx="134">
                  <c:v>200204</c:v>
                </c:pt>
                <c:pt idx="135">
                  <c:v>200205</c:v>
                </c:pt>
                <c:pt idx="136">
                  <c:v>200206</c:v>
                </c:pt>
                <c:pt idx="137">
                  <c:v>200207</c:v>
                </c:pt>
                <c:pt idx="138">
                  <c:v>200208</c:v>
                </c:pt>
                <c:pt idx="139">
                  <c:v>200209</c:v>
                </c:pt>
                <c:pt idx="140">
                  <c:v>200210</c:v>
                </c:pt>
                <c:pt idx="141">
                  <c:v>200211</c:v>
                </c:pt>
                <c:pt idx="142">
                  <c:v>200212</c:v>
                </c:pt>
                <c:pt idx="143">
                  <c:v>200301</c:v>
                </c:pt>
                <c:pt idx="144">
                  <c:v>200302</c:v>
                </c:pt>
                <c:pt idx="145">
                  <c:v>200303</c:v>
                </c:pt>
                <c:pt idx="146">
                  <c:v>200304</c:v>
                </c:pt>
                <c:pt idx="147">
                  <c:v>200305</c:v>
                </c:pt>
                <c:pt idx="148">
                  <c:v>200306</c:v>
                </c:pt>
                <c:pt idx="149">
                  <c:v>200307</c:v>
                </c:pt>
                <c:pt idx="150">
                  <c:v>200308</c:v>
                </c:pt>
                <c:pt idx="151">
                  <c:v>200309</c:v>
                </c:pt>
                <c:pt idx="152">
                  <c:v>200310</c:v>
                </c:pt>
                <c:pt idx="153">
                  <c:v>200311</c:v>
                </c:pt>
                <c:pt idx="154">
                  <c:v>200312</c:v>
                </c:pt>
                <c:pt idx="155">
                  <c:v>200401</c:v>
                </c:pt>
                <c:pt idx="156">
                  <c:v>200402</c:v>
                </c:pt>
                <c:pt idx="157">
                  <c:v>200403</c:v>
                </c:pt>
                <c:pt idx="158">
                  <c:v>200404</c:v>
                </c:pt>
                <c:pt idx="159">
                  <c:v>200405</c:v>
                </c:pt>
                <c:pt idx="160">
                  <c:v>200406</c:v>
                </c:pt>
                <c:pt idx="161">
                  <c:v>200407</c:v>
                </c:pt>
                <c:pt idx="162">
                  <c:v>200408</c:v>
                </c:pt>
                <c:pt idx="163">
                  <c:v>200409</c:v>
                </c:pt>
                <c:pt idx="164">
                  <c:v>200410</c:v>
                </c:pt>
                <c:pt idx="165">
                  <c:v>200411</c:v>
                </c:pt>
                <c:pt idx="166">
                  <c:v>200412</c:v>
                </c:pt>
                <c:pt idx="167">
                  <c:v>200501</c:v>
                </c:pt>
                <c:pt idx="168">
                  <c:v>200502</c:v>
                </c:pt>
                <c:pt idx="169">
                  <c:v>200503</c:v>
                </c:pt>
                <c:pt idx="170">
                  <c:v>200504</c:v>
                </c:pt>
                <c:pt idx="171">
                  <c:v>200505</c:v>
                </c:pt>
                <c:pt idx="172">
                  <c:v>200506</c:v>
                </c:pt>
                <c:pt idx="173">
                  <c:v>200507</c:v>
                </c:pt>
                <c:pt idx="174">
                  <c:v>200508</c:v>
                </c:pt>
                <c:pt idx="175">
                  <c:v>200509</c:v>
                </c:pt>
                <c:pt idx="176">
                  <c:v>200510</c:v>
                </c:pt>
                <c:pt idx="177">
                  <c:v>200511</c:v>
                </c:pt>
                <c:pt idx="178">
                  <c:v>200512</c:v>
                </c:pt>
                <c:pt idx="179">
                  <c:v>200601</c:v>
                </c:pt>
                <c:pt idx="180">
                  <c:v>200602</c:v>
                </c:pt>
                <c:pt idx="181">
                  <c:v>200603</c:v>
                </c:pt>
                <c:pt idx="182">
                  <c:v>200604</c:v>
                </c:pt>
                <c:pt idx="183">
                  <c:v>200605</c:v>
                </c:pt>
                <c:pt idx="184">
                  <c:v>200606</c:v>
                </c:pt>
                <c:pt idx="185">
                  <c:v>200607</c:v>
                </c:pt>
                <c:pt idx="186">
                  <c:v>200608</c:v>
                </c:pt>
                <c:pt idx="187">
                  <c:v>200609</c:v>
                </c:pt>
                <c:pt idx="188">
                  <c:v>200610</c:v>
                </c:pt>
                <c:pt idx="189">
                  <c:v>200611</c:v>
                </c:pt>
                <c:pt idx="190">
                  <c:v>200612</c:v>
                </c:pt>
                <c:pt idx="191">
                  <c:v>200701</c:v>
                </c:pt>
                <c:pt idx="192">
                  <c:v>200702</c:v>
                </c:pt>
                <c:pt idx="193">
                  <c:v>200703</c:v>
                </c:pt>
                <c:pt idx="194">
                  <c:v>200704</c:v>
                </c:pt>
                <c:pt idx="195">
                  <c:v>200705</c:v>
                </c:pt>
                <c:pt idx="196">
                  <c:v>200706</c:v>
                </c:pt>
                <c:pt idx="197">
                  <c:v>200707</c:v>
                </c:pt>
                <c:pt idx="198">
                  <c:v>200708</c:v>
                </c:pt>
                <c:pt idx="199">
                  <c:v>200709</c:v>
                </c:pt>
                <c:pt idx="200">
                  <c:v>200710</c:v>
                </c:pt>
                <c:pt idx="201">
                  <c:v>200711</c:v>
                </c:pt>
                <c:pt idx="202">
                  <c:v>200712</c:v>
                </c:pt>
                <c:pt idx="203">
                  <c:v>200801</c:v>
                </c:pt>
                <c:pt idx="204">
                  <c:v>200802</c:v>
                </c:pt>
                <c:pt idx="205">
                  <c:v>200803</c:v>
                </c:pt>
                <c:pt idx="206">
                  <c:v>200804</c:v>
                </c:pt>
                <c:pt idx="207">
                  <c:v>200805</c:v>
                </c:pt>
                <c:pt idx="208">
                  <c:v>200806</c:v>
                </c:pt>
                <c:pt idx="209">
                  <c:v>200807</c:v>
                </c:pt>
                <c:pt idx="210">
                  <c:v>200808</c:v>
                </c:pt>
                <c:pt idx="211">
                  <c:v>200809</c:v>
                </c:pt>
                <c:pt idx="212">
                  <c:v>200810</c:v>
                </c:pt>
                <c:pt idx="213">
                  <c:v>200811</c:v>
                </c:pt>
                <c:pt idx="214">
                  <c:v>200812</c:v>
                </c:pt>
                <c:pt idx="215">
                  <c:v>200901</c:v>
                </c:pt>
                <c:pt idx="216">
                  <c:v>200902</c:v>
                </c:pt>
                <c:pt idx="217">
                  <c:v>200903</c:v>
                </c:pt>
                <c:pt idx="218">
                  <c:v>200904</c:v>
                </c:pt>
                <c:pt idx="219">
                  <c:v>200905</c:v>
                </c:pt>
                <c:pt idx="220">
                  <c:v>200906</c:v>
                </c:pt>
                <c:pt idx="221">
                  <c:v>200907</c:v>
                </c:pt>
                <c:pt idx="222">
                  <c:v>200908</c:v>
                </c:pt>
                <c:pt idx="223">
                  <c:v>200909</c:v>
                </c:pt>
                <c:pt idx="224">
                  <c:v>200910</c:v>
                </c:pt>
                <c:pt idx="225">
                  <c:v>200911</c:v>
                </c:pt>
                <c:pt idx="226">
                  <c:v>200912</c:v>
                </c:pt>
                <c:pt idx="227">
                  <c:v>201001</c:v>
                </c:pt>
                <c:pt idx="228">
                  <c:v>201002</c:v>
                </c:pt>
                <c:pt idx="229">
                  <c:v>201003</c:v>
                </c:pt>
                <c:pt idx="230">
                  <c:v>201004</c:v>
                </c:pt>
                <c:pt idx="231">
                  <c:v>201005</c:v>
                </c:pt>
              </c:numCache>
            </c:numRef>
          </c:cat>
          <c:val>
            <c:numRef>
              <c:f>Sheet2!$S$2:$S$233</c:f>
              <c:numCache>
                <c:formatCode>0.00E+00</c:formatCode>
                <c:ptCount val="232"/>
                <c:pt idx="0">
                  <c:v>1.8378596603999801E-5</c:v>
                </c:pt>
                <c:pt idx="1">
                  <c:v>-4.32201191139487E-4</c:v>
                </c:pt>
                <c:pt idx="2">
                  <c:v>-4.56685975232434E-4</c:v>
                </c:pt>
                <c:pt idx="3">
                  <c:v>-4.6300831857673199E-4</c:v>
                </c:pt>
                <c:pt idx="4">
                  <c:v>-4.8214865161018698E-4</c:v>
                </c:pt>
                <c:pt idx="5">
                  <c:v>-4.6531281563495102E-4</c:v>
                </c:pt>
                <c:pt idx="6">
                  <c:v>-5.7311200708853405E-4</c:v>
                </c:pt>
                <c:pt idx="7">
                  <c:v>-5.0303805266057504E-4</c:v>
                </c:pt>
                <c:pt idx="8">
                  <c:v>-3.8734142935835901E-4</c:v>
                </c:pt>
                <c:pt idx="9">
                  <c:v>-3.6698118455636E-4</c:v>
                </c:pt>
                <c:pt idx="10">
                  <c:v>1.04007178852838E-4</c:v>
                </c:pt>
                <c:pt idx="11">
                  <c:v>3.59013294568752E-5</c:v>
                </c:pt>
                <c:pt idx="12">
                  <c:v>-1.99371553423919E-4</c:v>
                </c:pt>
                <c:pt idx="13">
                  <c:v>-3.2646116531635197E-4</c:v>
                </c:pt>
                <c:pt idx="14">
                  <c:v>-3.8285842503766601E-4</c:v>
                </c:pt>
                <c:pt idx="15">
                  <c:v>-3.9644591736508601E-4</c:v>
                </c:pt>
                <c:pt idx="16">
                  <c:v>-5.7042657540157704E-4</c:v>
                </c:pt>
                <c:pt idx="17">
                  <c:v>-6.9095707034590897E-4</c:v>
                </c:pt>
                <c:pt idx="18">
                  <c:v>-7.2387731562687202E-4</c:v>
                </c:pt>
                <c:pt idx="19">
                  <c:v>-7.2609684758218399E-4</c:v>
                </c:pt>
                <c:pt idx="20">
                  <c:v>-5.8798412950027796E-4</c:v>
                </c:pt>
                <c:pt idx="21">
                  <c:v>-5.9782262549051097E-4</c:v>
                </c:pt>
                <c:pt idx="22">
                  <c:v>-5.8953123647903798E-4</c:v>
                </c:pt>
                <c:pt idx="23">
                  <c:v>-6.6160179712618401E-4</c:v>
                </c:pt>
                <c:pt idx="24">
                  <c:v>-7.9711267362034396E-4</c:v>
                </c:pt>
                <c:pt idx="25">
                  <c:v>-6.4414285792116E-4</c:v>
                </c:pt>
                <c:pt idx="26">
                  <c:v>-5.6185778515373199E-4</c:v>
                </c:pt>
                <c:pt idx="27">
                  <c:v>-5.4795695434209097E-4</c:v>
                </c:pt>
                <c:pt idx="28">
                  <c:v>-6.4144220236284403E-4</c:v>
                </c:pt>
                <c:pt idx="29">
                  <c:v>-2.3290893899898799E-5</c:v>
                </c:pt>
                <c:pt idx="30">
                  <c:v>-2.55759687585291E-5</c:v>
                </c:pt>
                <c:pt idx="31">
                  <c:v>-2.5129408201354299E-5</c:v>
                </c:pt>
                <c:pt idx="32">
                  <c:v>5.3443574401336401E-5</c:v>
                </c:pt>
                <c:pt idx="33">
                  <c:v>1.10341734331384E-5</c:v>
                </c:pt>
                <c:pt idx="34">
                  <c:v>7.7509106780202498E-5</c:v>
                </c:pt>
                <c:pt idx="35">
                  <c:v>1.6656291635543899E-4</c:v>
                </c:pt>
                <c:pt idx="36">
                  <c:v>2.2898550457064001E-4</c:v>
                </c:pt>
                <c:pt idx="37">
                  <c:v>-9.4248912087147504E-5</c:v>
                </c:pt>
                <c:pt idx="38">
                  <c:v>8.79436106297105E-5</c:v>
                </c:pt>
                <c:pt idx="39">
                  <c:v>1.9244187685980499E-4</c:v>
                </c:pt>
                <c:pt idx="40">
                  <c:v>2.0633136092173499E-4</c:v>
                </c:pt>
                <c:pt idx="41">
                  <c:v>2.6994802698483797E-4</c:v>
                </c:pt>
                <c:pt idx="42">
                  <c:v>2.79491394089066E-4</c:v>
                </c:pt>
                <c:pt idx="43">
                  <c:v>2.9485271311245501E-4</c:v>
                </c:pt>
                <c:pt idx="44">
                  <c:v>4.2495131401130802E-4</c:v>
                </c:pt>
                <c:pt idx="45">
                  <c:v>5.5000192035842797E-4</c:v>
                </c:pt>
                <c:pt idx="46">
                  <c:v>6.9453028230572302E-4</c:v>
                </c:pt>
                <c:pt idx="47">
                  <c:v>6.6568956751575901E-4</c:v>
                </c:pt>
                <c:pt idx="48">
                  <c:v>5.9865699260810198E-4</c:v>
                </c:pt>
                <c:pt idx="49">
                  <c:v>8.5053198131850201E-4</c:v>
                </c:pt>
                <c:pt idx="50">
                  <c:v>1.0563569462515999E-3</c:v>
                </c:pt>
                <c:pt idx="51">
                  <c:v>9.3854912868005902E-4</c:v>
                </c:pt>
                <c:pt idx="52">
                  <c:v>9.9355868480785893E-4</c:v>
                </c:pt>
                <c:pt idx="53">
                  <c:v>1.06828387096249E-3</c:v>
                </c:pt>
                <c:pt idx="54">
                  <c:v>6.7318873839005799E-4</c:v>
                </c:pt>
                <c:pt idx="55">
                  <c:v>7.92857542064807E-4</c:v>
                </c:pt>
                <c:pt idx="56">
                  <c:v>8.2020062742702601E-4</c:v>
                </c:pt>
                <c:pt idx="57">
                  <c:v>7.1134317111639701E-4</c:v>
                </c:pt>
                <c:pt idx="58">
                  <c:v>7.24404311328338E-4</c:v>
                </c:pt>
                <c:pt idx="59">
                  <c:v>9.6718992126019804E-4</c:v>
                </c:pt>
                <c:pt idx="60">
                  <c:v>9.76054330338836E-4</c:v>
                </c:pt>
                <c:pt idx="61">
                  <c:v>1.04866926122288E-3</c:v>
                </c:pt>
                <c:pt idx="62">
                  <c:v>1.12628016619881E-3</c:v>
                </c:pt>
                <c:pt idx="63">
                  <c:v>1.0216353314156999E-3</c:v>
                </c:pt>
                <c:pt idx="64">
                  <c:v>1.08927662316438E-3</c:v>
                </c:pt>
                <c:pt idx="65">
                  <c:v>1.11826960725007E-3</c:v>
                </c:pt>
                <c:pt idx="66">
                  <c:v>1.12284454053654E-3</c:v>
                </c:pt>
                <c:pt idx="67">
                  <c:v>1.1970866752508899E-3</c:v>
                </c:pt>
                <c:pt idx="68">
                  <c:v>1.2676262936021901E-3</c:v>
                </c:pt>
                <c:pt idx="69">
                  <c:v>1.2996502823970099E-3</c:v>
                </c:pt>
                <c:pt idx="70">
                  <c:v>1.2399445177773501E-3</c:v>
                </c:pt>
                <c:pt idx="71">
                  <c:v>1.0430344805912701E-3</c:v>
                </c:pt>
                <c:pt idx="72">
                  <c:v>1.07104906544203E-3</c:v>
                </c:pt>
                <c:pt idx="73">
                  <c:v>1.0845432338845999E-3</c:v>
                </c:pt>
                <c:pt idx="74">
                  <c:v>1.0728470577599501E-3</c:v>
                </c:pt>
                <c:pt idx="75">
                  <c:v>1.0491944866641799E-3</c:v>
                </c:pt>
                <c:pt idx="76">
                  <c:v>9.9270266851054492E-4</c:v>
                </c:pt>
                <c:pt idx="77">
                  <c:v>8.9848713054927495E-4</c:v>
                </c:pt>
                <c:pt idx="78">
                  <c:v>1.17952557372487E-3</c:v>
                </c:pt>
                <c:pt idx="79">
                  <c:v>4.5395886700936498E-4</c:v>
                </c:pt>
                <c:pt idx="80">
                  <c:v>4.5017701057069602E-4</c:v>
                </c:pt>
                <c:pt idx="81">
                  <c:v>5.1447042622971098E-4</c:v>
                </c:pt>
                <c:pt idx="82">
                  <c:v>1.9304507442267701E-3</c:v>
                </c:pt>
                <c:pt idx="83">
                  <c:v>3.2463956151185599E-4</c:v>
                </c:pt>
                <c:pt idx="84">
                  <c:v>7.4648085830263802E-5</c:v>
                </c:pt>
                <c:pt idx="85">
                  <c:v>1.9316288967139599E-3</c:v>
                </c:pt>
                <c:pt idx="86">
                  <c:v>1.6387411910665801E-3</c:v>
                </c:pt>
                <c:pt idx="87">
                  <c:v>2.5334450630145702E-3</c:v>
                </c:pt>
                <c:pt idx="88">
                  <c:v>3.35919369407947E-3</c:v>
                </c:pt>
                <c:pt idx="89">
                  <c:v>3.5892308985160299E-3</c:v>
                </c:pt>
                <c:pt idx="90">
                  <c:v>4.5609071941088604E-3</c:v>
                </c:pt>
                <c:pt idx="91">
                  <c:v>4.1292703315900002E-3</c:v>
                </c:pt>
                <c:pt idx="92">
                  <c:v>3.7201479383294298E-3</c:v>
                </c:pt>
                <c:pt idx="93">
                  <c:v>3.61744716832207E-3</c:v>
                </c:pt>
                <c:pt idx="94">
                  <c:v>3.1925012787395101E-3</c:v>
                </c:pt>
                <c:pt idx="95">
                  <c:v>3.72897329028229E-3</c:v>
                </c:pt>
                <c:pt idx="96">
                  <c:v>3.4394627720511499E-3</c:v>
                </c:pt>
                <c:pt idx="97">
                  <c:v>3.2317303050062602E-3</c:v>
                </c:pt>
                <c:pt idx="98">
                  <c:v>3.8697605908973101E-3</c:v>
                </c:pt>
                <c:pt idx="99">
                  <c:v>4.1883111049394401E-3</c:v>
                </c:pt>
                <c:pt idx="100">
                  <c:v>3.6521480834375902E-3</c:v>
                </c:pt>
                <c:pt idx="101">
                  <c:v>3.6596163011561201E-3</c:v>
                </c:pt>
                <c:pt idx="102">
                  <c:v>4.3854369838168998E-3</c:v>
                </c:pt>
                <c:pt idx="103">
                  <c:v>4.3716690113109503E-3</c:v>
                </c:pt>
                <c:pt idx="104">
                  <c:v>4.4975190435595702E-3</c:v>
                </c:pt>
                <c:pt idx="105">
                  <c:v>4.4615563506097099E-3</c:v>
                </c:pt>
                <c:pt idx="106">
                  <c:v>4.4373740862576703E-3</c:v>
                </c:pt>
                <c:pt idx="107">
                  <c:v>4.5750145410752702E-3</c:v>
                </c:pt>
                <c:pt idx="108">
                  <c:v>4.6122125266772696E-3</c:v>
                </c:pt>
                <c:pt idx="109">
                  <c:v>4.7817191931768099E-3</c:v>
                </c:pt>
                <c:pt idx="110">
                  <c:v>5.1880232297181099E-3</c:v>
                </c:pt>
                <c:pt idx="111">
                  <c:v>5.3215276005613796E-3</c:v>
                </c:pt>
                <c:pt idx="112">
                  <c:v>4.5508942745914596E-3</c:v>
                </c:pt>
                <c:pt idx="113">
                  <c:v>4.2802732010411302E-3</c:v>
                </c:pt>
                <c:pt idx="114">
                  <c:v>6.6506456801139402E-3</c:v>
                </c:pt>
                <c:pt idx="115">
                  <c:v>5.5703232729428899E-3</c:v>
                </c:pt>
                <c:pt idx="116">
                  <c:v>6.2713948347779E-3</c:v>
                </c:pt>
                <c:pt idx="117">
                  <c:v>6.6079436737578401E-3</c:v>
                </c:pt>
                <c:pt idx="118">
                  <c:v>3.2216046624575102E-3</c:v>
                </c:pt>
                <c:pt idx="119">
                  <c:v>2.7424309880561201E-3</c:v>
                </c:pt>
                <c:pt idx="120">
                  <c:v>1.9268231551968799E-3</c:v>
                </c:pt>
                <c:pt idx="121">
                  <c:v>2.52771985198132E-3</c:v>
                </c:pt>
                <c:pt idx="122">
                  <c:v>1.6810486064036899E-3</c:v>
                </c:pt>
                <c:pt idx="123">
                  <c:v>1.3963471149562E-3</c:v>
                </c:pt>
                <c:pt idx="124">
                  <c:v>1.44331516627695E-3</c:v>
                </c:pt>
                <c:pt idx="125">
                  <c:v>1.19121609247903E-3</c:v>
                </c:pt>
                <c:pt idx="126">
                  <c:v>-1.27087716139119E-3</c:v>
                </c:pt>
                <c:pt idx="127">
                  <c:v>-7.8090829253431901E-4</c:v>
                </c:pt>
                <c:pt idx="128">
                  <c:v>-1.31955446571571E-3</c:v>
                </c:pt>
                <c:pt idx="129">
                  <c:v>-1.2236173686069501E-3</c:v>
                </c:pt>
                <c:pt idx="130">
                  <c:v>-1.52723659556485E-3</c:v>
                </c:pt>
                <c:pt idx="131">
                  <c:v>-1.5836938832866001E-3</c:v>
                </c:pt>
                <c:pt idx="132">
                  <c:v>-1.85835562884811E-3</c:v>
                </c:pt>
                <c:pt idx="133">
                  <c:v>-2.1031058562276301E-3</c:v>
                </c:pt>
                <c:pt idx="134">
                  <c:v>-2.3575793783398601E-3</c:v>
                </c:pt>
                <c:pt idx="135">
                  <c:v>-3.0092100842120701E-3</c:v>
                </c:pt>
                <c:pt idx="136">
                  <c:v>-2.9128808387328098E-3</c:v>
                </c:pt>
                <c:pt idx="137">
                  <c:v>-2.9948523195806602E-3</c:v>
                </c:pt>
                <c:pt idx="138">
                  <c:v>-3.5063002539697302E-3</c:v>
                </c:pt>
                <c:pt idx="139">
                  <c:v>-3.5184487397015001E-3</c:v>
                </c:pt>
                <c:pt idx="140">
                  <c:v>-3.1062804296796E-3</c:v>
                </c:pt>
                <c:pt idx="141">
                  <c:v>-2.70103031032676E-3</c:v>
                </c:pt>
                <c:pt idx="142">
                  <c:v>-2.12643594926987E-3</c:v>
                </c:pt>
                <c:pt idx="143">
                  <c:v>-1.3914330815130501E-3</c:v>
                </c:pt>
                <c:pt idx="144">
                  <c:v>-9.4300324494783901E-4</c:v>
                </c:pt>
                <c:pt idx="145">
                  <c:v>-1.3896737929246E-3</c:v>
                </c:pt>
                <c:pt idx="146">
                  <c:v>-1.24430143002241E-3</c:v>
                </c:pt>
                <c:pt idx="147">
                  <c:v>-6.1252618755536399E-4</c:v>
                </c:pt>
                <c:pt idx="148">
                  <c:v>-2.5875206622430301E-4</c:v>
                </c:pt>
                <c:pt idx="149">
                  <c:v>-8.8485170021665297E-4</c:v>
                </c:pt>
                <c:pt idx="150">
                  <c:v>-1.07634741673069E-3</c:v>
                </c:pt>
                <c:pt idx="151">
                  <c:v>-5.6852756727869503E-4</c:v>
                </c:pt>
                <c:pt idx="152">
                  <c:v>8.6685049674624495E-5</c:v>
                </c:pt>
                <c:pt idx="153">
                  <c:v>1.0352172630574701E-3</c:v>
                </c:pt>
                <c:pt idx="154">
                  <c:v>1.6202972560405899E-3</c:v>
                </c:pt>
                <c:pt idx="155">
                  <c:v>2.0685298893258499E-3</c:v>
                </c:pt>
                <c:pt idx="156">
                  <c:v>2.5096145682826899E-3</c:v>
                </c:pt>
                <c:pt idx="157">
                  <c:v>1.2048960262064901E-3</c:v>
                </c:pt>
                <c:pt idx="158">
                  <c:v>-4.91001652366376E-4</c:v>
                </c:pt>
                <c:pt idx="159">
                  <c:v>-4.4512368705019301E-4</c:v>
                </c:pt>
                <c:pt idx="160">
                  <c:v>-4.5624372273549699E-4</c:v>
                </c:pt>
                <c:pt idx="161">
                  <c:v>-4.27137866034233E-4</c:v>
                </c:pt>
                <c:pt idx="162">
                  <c:v>5.7942624580355197E-5</c:v>
                </c:pt>
                <c:pt idx="163">
                  <c:v>5.4329586774314899E-4</c:v>
                </c:pt>
                <c:pt idx="164">
                  <c:v>6.6135125639345304E-4</c:v>
                </c:pt>
                <c:pt idx="165">
                  <c:v>1.432162680269E-3</c:v>
                </c:pt>
                <c:pt idx="166">
                  <c:v>1.4571919879534899E-3</c:v>
                </c:pt>
                <c:pt idx="167">
                  <c:v>1.2065974004528701E-3</c:v>
                </c:pt>
                <c:pt idx="168">
                  <c:v>1.61773931899642E-3</c:v>
                </c:pt>
                <c:pt idx="169">
                  <c:v>6.4901417274195003E-4</c:v>
                </c:pt>
                <c:pt idx="170">
                  <c:v>5.3593679902537699E-4</c:v>
                </c:pt>
                <c:pt idx="171">
                  <c:v>-3.35272078437493E-4</c:v>
                </c:pt>
                <c:pt idx="172">
                  <c:v>-4.4601108312299802E-4</c:v>
                </c:pt>
                <c:pt idx="173">
                  <c:v>-6.2152157524929903E-4</c:v>
                </c:pt>
                <c:pt idx="174">
                  <c:v>-5.8143860538652497E-4</c:v>
                </c:pt>
                <c:pt idx="175">
                  <c:v>-5.9603314936347801E-4</c:v>
                </c:pt>
                <c:pt idx="176">
                  <c:v>-5.4561320114415398E-4</c:v>
                </c:pt>
                <c:pt idx="177">
                  <c:v>-5.3876709771263995E-4</c:v>
                </c:pt>
                <c:pt idx="178">
                  <c:v>-6.3533740025038398E-4</c:v>
                </c:pt>
                <c:pt idx="179">
                  <c:v>-6.35909832158671E-4</c:v>
                </c:pt>
                <c:pt idx="180">
                  <c:v>-7.0131957967387102E-4</c:v>
                </c:pt>
                <c:pt idx="181">
                  <c:v>5.0882910251281901E-4</c:v>
                </c:pt>
                <c:pt idx="182">
                  <c:v>-3.3142017149661099E-4</c:v>
                </c:pt>
                <c:pt idx="183">
                  <c:v>-3.5410142460864501E-4</c:v>
                </c:pt>
                <c:pt idx="184">
                  <c:v>4.9561272256824597E-5</c:v>
                </c:pt>
                <c:pt idx="185">
                  <c:v>-1.99149335860331E-4</c:v>
                </c:pt>
                <c:pt idx="186">
                  <c:v>-1.06726353145292E-3</c:v>
                </c:pt>
                <c:pt idx="187">
                  <c:v>-1.06311868392422E-3</c:v>
                </c:pt>
                <c:pt idx="188">
                  <c:v>-1.02288817922923E-3</c:v>
                </c:pt>
                <c:pt idx="189">
                  <c:v>-9.8348159240427909E-4</c:v>
                </c:pt>
                <c:pt idx="190">
                  <c:v>-7.8976268766262102E-4</c:v>
                </c:pt>
                <c:pt idx="191">
                  <c:v>-1.04715234216896E-3</c:v>
                </c:pt>
                <c:pt idx="192">
                  <c:v>-9.8269659552081205E-4</c:v>
                </c:pt>
                <c:pt idx="193">
                  <c:v>-8.6176421400976195E-4</c:v>
                </c:pt>
                <c:pt idx="194">
                  <c:v>-5.3627200274467197E-4</c:v>
                </c:pt>
                <c:pt idx="195">
                  <c:v>-7.1200338830266E-4</c:v>
                </c:pt>
                <c:pt idx="196">
                  <c:v>-4.1799983804639102E-4</c:v>
                </c:pt>
                <c:pt idx="197">
                  <c:v>-5.6415680756256501E-4</c:v>
                </c:pt>
                <c:pt idx="198">
                  <c:v>-2.0747184794954001E-3</c:v>
                </c:pt>
                <c:pt idx="199">
                  <c:v>-2.0818391379408699E-3</c:v>
                </c:pt>
                <c:pt idx="200">
                  <c:v>-1.87271996939104E-3</c:v>
                </c:pt>
                <c:pt idx="201">
                  <c:v>-1.9548461301148799E-3</c:v>
                </c:pt>
                <c:pt idx="202">
                  <c:v>-1.9842483724180201E-3</c:v>
                </c:pt>
                <c:pt idx="203">
                  <c:v>-1.81104292185818E-3</c:v>
                </c:pt>
                <c:pt idx="204">
                  <c:v>-1.67618319343619E-3</c:v>
                </c:pt>
                <c:pt idx="205">
                  <c:v>-1.9854236815835501E-3</c:v>
                </c:pt>
                <c:pt idx="206">
                  <c:v>-2.0706968197542301E-3</c:v>
                </c:pt>
                <c:pt idx="207">
                  <c:v>-2.0715409563010598E-3</c:v>
                </c:pt>
                <c:pt idx="208">
                  <c:v>-2.2849589199762398E-3</c:v>
                </c:pt>
                <c:pt idx="209">
                  <c:v>-2.35921757587923E-3</c:v>
                </c:pt>
                <c:pt idx="210">
                  <c:v>-2.22678877556919E-3</c:v>
                </c:pt>
                <c:pt idx="211">
                  <c:v>-1.7850044473710499E-3</c:v>
                </c:pt>
                <c:pt idx="212">
                  <c:v>7.4178239906825204E-4</c:v>
                </c:pt>
                <c:pt idx="213">
                  <c:v>3.53023699772186E-3</c:v>
                </c:pt>
                <c:pt idx="214">
                  <c:v>-2.1127576381419202E-3</c:v>
                </c:pt>
                <c:pt idx="215">
                  <c:v>2.4758018834685801E-3</c:v>
                </c:pt>
                <c:pt idx="216">
                  <c:v>1.4675992329663101E-3</c:v>
                </c:pt>
                <c:pt idx="217">
                  <c:v>3.12754809780131E-3</c:v>
                </c:pt>
                <c:pt idx="218">
                  <c:v>2.4564038163557901E-3</c:v>
                </c:pt>
                <c:pt idx="219">
                  <c:v>-4.1368153578876096E-3</c:v>
                </c:pt>
                <c:pt idx="220">
                  <c:v>-1.20749853678008E-2</c:v>
                </c:pt>
                <c:pt idx="221">
                  <c:v>-1.21410225330622E-2</c:v>
                </c:pt>
                <c:pt idx="222">
                  <c:v>-1.21573280887949E-2</c:v>
                </c:pt>
                <c:pt idx="223">
                  <c:v>-1.2021896405103301E-2</c:v>
                </c:pt>
                <c:pt idx="224">
                  <c:v>-1.2061829530302401E-2</c:v>
                </c:pt>
                <c:pt idx="225">
                  <c:v>-1.2158187225276101E-2</c:v>
                </c:pt>
                <c:pt idx="226">
                  <c:v>-1.2111770873098299E-2</c:v>
                </c:pt>
                <c:pt idx="227">
                  <c:v>-1.22102995847614E-2</c:v>
                </c:pt>
                <c:pt idx="228">
                  <c:v>-1.2231416373703801E-2</c:v>
                </c:pt>
                <c:pt idx="229">
                  <c:v>-1.22595817214473E-2</c:v>
                </c:pt>
                <c:pt idx="230">
                  <c:v>-1.31289959932884E-2</c:v>
                </c:pt>
                <c:pt idx="231">
                  <c:v>-1.39138581268254E-2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919040"/>
        <c:axId val="442919432"/>
      </c:lineChart>
      <c:catAx>
        <c:axId val="44291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19432"/>
        <c:crosses val="autoZero"/>
        <c:auto val="1"/>
        <c:lblAlgn val="ctr"/>
        <c:lblOffset val="100"/>
        <c:noMultiLvlLbl val="0"/>
      </c:catAx>
      <c:valAx>
        <c:axId val="44291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Cum. SSE Diff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1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22717836628799"/>
          <c:y val="6.8286663238968204E-2"/>
          <c:w val="0.78320199300815396"/>
          <c:h val="0.72122477347478198"/>
        </c:manualLayout>
      </c:layout>
      <c:lineChart>
        <c:grouping val="standard"/>
        <c:varyColors val="0"/>
        <c:ser>
          <c:idx val="0"/>
          <c:order val="0"/>
          <c:tx>
            <c:strRef>
              <c:f>NET!$K$1</c:f>
              <c:strCache>
                <c:ptCount val="1"/>
                <c:pt idx="0">
                  <c:v>AUD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NET!$A$2:$A$235</c:f>
              <c:numCache>
                <c:formatCode>General</c:formatCode>
                <c:ptCount val="234"/>
                <c:pt idx="0">
                  <c:v>199012</c:v>
                </c:pt>
                <c:pt idx="1">
                  <c:v>199101</c:v>
                </c:pt>
                <c:pt idx="2">
                  <c:v>199102</c:v>
                </c:pt>
                <c:pt idx="3">
                  <c:v>199103</c:v>
                </c:pt>
                <c:pt idx="4">
                  <c:v>199104</c:v>
                </c:pt>
                <c:pt idx="5">
                  <c:v>199105</c:v>
                </c:pt>
                <c:pt idx="6">
                  <c:v>199106</c:v>
                </c:pt>
                <c:pt idx="7">
                  <c:v>199107</c:v>
                </c:pt>
                <c:pt idx="8">
                  <c:v>199108</c:v>
                </c:pt>
                <c:pt idx="9">
                  <c:v>199109</c:v>
                </c:pt>
                <c:pt idx="10">
                  <c:v>199110</c:v>
                </c:pt>
                <c:pt idx="11">
                  <c:v>199111</c:v>
                </c:pt>
                <c:pt idx="12">
                  <c:v>199112</c:v>
                </c:pt>
                <c:pt idx="13">
                  <c:v>199201</c:v>
                </c:pt>
                <c:pt idx="14">
                  <c:v>199202</c:v>
                </c:pt>
                <c:pt idx="15">
                  <c:v>199203</c:v>
                </c:pt>
                <c:pt idx="16">
                  <c:v>199204</c:v>
                </c:pt>
                <c:pt idx="17">
                  <c:v>199205</c:v>
                </c:pt>
                <c:pt idx="18">
                  <c:v>199206</c:v>
                </c:pt>
                <c:pt idx="19">
                  <c:v>199207</c:v>
                </c:pt>
                <c:pt idx="20">
                  <c:v>199208</c:v>
                </c:pt>
                <c:pt idx="21">
                  <c:v>199209</c:v>
                </c:pt>
                <c:pt idx="22">
                  <c:v>199210</c:v>
                </c:pt>
                <c:pt idx="23">
                  <c:v>199211</c:v>
                </c:pt>
                <c:pt idx="24">
                  <c:v>199212</c:v>
                </c:pt>
                <c:pt idx="25">
                  <c:v>199301</c:v>
                </c:pt>
                <c:pt idx="26">
                  <c:v>199302</c:v>
                </c:pt>
                <c:pt idx="27">
                  <c:v>199303</c:v>
                </c:pt>
                <c:pt idx="28">
                  <c:v>199304</c:v>
                </c:pt>
                <c:pt idx="29">
                  <c:v>199305</c:v>
                </c:pt>
                <c:pt idx="30">
                  <c:v>199306</c:v>
                </c:pt>
                <c:pt idx="31">
                  <c:v>199307</c:v>
                </c:pt>
                <c:pt idx="32">
                  <c:v>199308</c:v>
                </c:pt>
                <c:pt idx="33">
                  <c:v>199309</c:v>
                </c:pt>
                <c:pt idx="34">
                  <c:v>199310</c:v>
                </c:pt>
                <c:pt idx="35">
                  <c:v>199311</c:v>
                </c:pt>
                <c:pt idx="36">
                  <c:v>199312</c:v>
                </c:pt>
                <c:pt idx="37">
                  <c:v>199401</c:v>
                </c:pt>
                <c:pt idx="38">
                  <c:v>199402</c:v>
                </c:pt>
                <c:pt idx="39">
                  <c:v>199403</c:v>
                </c:pt>
                <c:pt idx="40">
                  <c:v>199404</c:v>
                </c:pt>
                <c:pt idx="41">
                  <c:v>199405</c:v>
                </c:pt>
                <c:pt idx="42">
                  <c:v>199406</c:v>
                </c:pt>
                <c:pt idx="43">
                  <c:v>199407</c:v>
                </c:pt>
                <c:pt idx="44">
                  <c:v>199408</c:v>
                </c:pt>
                <c:pt idx="45">
                  <c:v>199409</c:v>
                </c:pt>
                <c:pt idx="46">
                  <c:v>199410</c:v>
                </c:pt>
                <c:pt idx="47">
                  <c:v>199411</c:v>
                </c:pt>
                <c:pt idx="48">
                  <c:v>199412</c:v>
                </c:pt>
                <c:pt idx="49">
                  <c:v>199501</c:v>
                </c:pt>
                <c:pt idx="50">
                  <c:v>199502</c:v>
                </c:pt>
                <c:pt idx="51">
                  <c:v>199503</c:v>
                </c:pt>
                <c:pt idx="52">
                  <c:v>199504</c:v>
                </c:pt>
                <c:pt idx="53">
                  <c:v>199505</c:v>
                </c:pt>
                <c:pt idx="54">
                  <c:v>199506</c:v>
                </c:pt>
                <c:pt idx="55">
                  <c:v>199507</c:v>
                </c:pt>
                <c:pt idx="56">
                  <c:v>199508</c:v>
                </c:pt>
                <c:pt idx="57">
                  <c:v>199509</c:v>
                </c:pt>
                <c:pt idx="58">
                  <c:v>199510</c:v>
                </c:pt>
                <c:pt idx="59">
                  <c:v>199511</c:v>
                </c:pt>
                <c:pt idx="60">
                  <c:v>199512</c:v>
                </c:pt>
                <c:pt idx="61">
                  <c:v>199601</c:v>
                </c:pt>
                <c:pt idx="62">
                  <c:v>199602</c:v>
                </c:pt>
                <c:pt idx="63">
                  <c:v>199603</c:v>
                </c:pt>
                <c:pt idx="64">
                  <c:v>199604</c:v>
                </c:pt>
                <c:pt idx="65">
                  <c:v>199605</c:v>
                </c:pt>
                <c:pt idx="66">
                  <c:v>199606</c:v>
                </c:pt>
                <c:pt idx="67">
                  <c:v>199607</c:v>
                </c:pt>
                <c:pt idx="68">
                  <c:v>199608</c:v>
                </c:pt>
                <c:pt idx="69">
                  <c:v>199609</c:v>
                </c:pt>
                <c:pt idx="70">
                  <c:v>199610</c:v>
                </c:pt>
                <c:pt idx="71">
                  <c:v>199611</c:v>
                </c:pt>
                <c:pt idx="72">
                  <c:v>199612</c:v>
                </c:pt>
                <c:pt idx="73">
                  <c:v>199701</c:v>
                </c:pt>
                <c:pt idx="74">
                  <c:v>199702</c:v>
                </c:pt>
                <c:pt idx="75">
                  <c:v>199703</c:v>
                </c:pt>
                <c:pt idx="76">
                  <c:v>199704</c:v>
                </c:pt>
                <c:pt idx="77">
                  <c:v>199705</c:v>
                </c:pt>
                <c:pt idx="78">
                  <c:v>199706</c:v>
                </c:pt>
                <c:pt idx="79">
                  <c:v>199707</c:v>
                </c:pt>
                <c:pt idx="80">
                  <c:v>199708</c:v>
                </c:pt>
                <c:pt idx="81">
                  <c:v>199709</c:v>
                </c:pt>
                <c:pt idx="82">
                  <c:v>199710</c:v>
                </c:pt>
                <c:pt idx="83">
                  <c:v>199711</c:v>
                </c:pt>
                <c:pt idx="84">
                  <c:v>199712</c:v>
                </c:pt>
                <c:pt idx="85">
                  <c:v>199801</c:v>
                </c:pt>
                <c:pt idx="86">
                  <c:v>199802</c:v>
                </c:pt>
                <c:pt idx="87">
                  <c:v>199803</c:v>
                </c:pt>
                <c:pt idx="88">
                  <c:v>199804</c:v>
                </c:pt>
                <c:pt idx="89">
                  <c:v>199805</c:v>
                </c:pt>
                <c:pt idx="90">
                  <c:v>199806</c:v>
                </c:pt>
                <c:pt idx="91">
                  <c:v>199807</c:v>
                </c:pt>
                <c:pt idx="92">
                  <c:v>199808</c:v>
                </c:pt>
                <c:pt idx="93">
                  <c:v>199809</c:v>
                </c:pt>
                <c:pt idx="94">
                  <c:v>199810</c:v>
                </c:pt>
                <c:pt idx="95">
                  <c:v>199811</c:v>
                </c:pt>
                <c:pt idx="96">
                  <c:v>199812</c:v>
                </c:pt>
                <c:pt idx="97">
                  <c:v>199901</c:v>
                </c:pt>
                <c:pt idx="98">
                  <c:v>199902</c:v>
                </c:pt>
                <c:pt idx="99">
                  <c:v>199903</c:v>
                </c:pt>
                <c:pt idx="100">
                  <c:v>199904</c:v>
                </c:pt>
                <c:pt idx="101">
                  <c:v>199905</c:v>
                </c:pt>
                <c:pt idx="102">
                  <c:v>199906</c:v>
                </c:pt>
                <c:pt idx="103">
                  <c:v>199907</c:v>
                </c:pt>
                <c:pt idx="104">
                  <c:v>199908</c:v>
                </c:pt>
                <c:pt idx="105">
                  <c:v>199909</c:v>
                </c:pt>
                <c:pt idx="106">
                  <c:v>199910</c:v>
                </c:pt>
                <c:pt idx="107">
                  <c:v>199911</c:v>
                </c:pt>
                <c:pt idx="108">
                  <c:v>199912</c:v>
                </c:pt>
                <c:pt idx="109">
                  <c:v>200001</c:v>
                </c:pt>
                <c:pt idx="110">
                  <c:v>200002</c:v>
                </c:pt>
                <c:pt idx="111">
                  <c:v>200003</c:v>
                </c:pt>
                <c:pt idx="112">
                  <c:v>200004</c:v>
                </c:pt>
                <c:pt idx="113">
                  <c:v>200005</c:v>
                </c:pt>
                <c:pt idx="114">
                  <c:v>200006</c:v>
                </c:pt>
                <c:pt idx="115">
                  <c:v>200007</c:v>
                </c:pt>
                <c:pt idx="116">
                  <c:v>200008</c:v>
                </c:pt>
                <c:pt idx="117">
                  <c:v>200009</c:v>
                </c:pt>
                <c:pt idx="118">
                  <c:v>200010</c:v>
                </c:pt>
                <c:pt idx="119">
                  <c:v>200011</c:v>
                </c:pt>
                <c:pt idx="120">
                  <c:v>200012</c:v>
                </c:pt>
                <c:pt idx="121">
                  <c:v>200101</c:v>
                </c:pt>
                <c:pt idx="122">
                  <c:v>200102</c:v>
                </c:pt>
                <c:pt idx="123">
                  <c:v>200103</c:v>
                </c:pt>
                <c:pt idx="124">
                  <c:v>200104</c:v>
                </c:pt>
                <c:pt idx="125">
                  <c:v>200105</c:v>
                </c:pt>
                <c:pt idx="126">
                  <c:v>200106</c:v>
                </c:pt>
                <c:pt idx="127">
                  <c:v>200107</c:v>
                </c:pt>
                <c:pt idx="128">
                  <c:v>200108</c:v>
                </c:pt>
                <c:pt idx="129">
                  <c:v>200109</c:v>
                </c:pt>
                <c:pt idx="130">
                  <c:v>200110</c:v>
                </c:pt>
                <c:pt idx="131">
                  <c:v>200111</c:v>
                </c:pt>
                <c:pt idx="132">
                  <c:v>200112</c:v>
                </c:pt>
                <c:pt idx="133">
                  <c:v>200201</c:v>
                </c:pt>
                <c:pt idx="134">
                  <c:v>200202</c:v>
                </c:pt>
                <c:pt idx="135">
                  <c:v>200203</c:v>
                </c:pt>
                <c:pt idx="136">
                  <c:v>200204</c:v>
                </c:pt>
                <c:pt idx="137">
                  <c:v>200205</c:v>
                </c:pt>
                <c:pt idx="138">
                  <c:v>200206</c:v>
                </c:pt>
                <c:pt idx="139">
                  <c:v>200207</c:v>
                </c:pt>
                <c:pt idx="140">
                  <c:v>200208</c:v>
                </c:pt>
                <c:pt idx="141">
                  <c:v>200209</c:v>
                </c:pt>
                <c:pt idx="142">
                  <c:v>200210</c:v>
                </c:pt>
                <c:pt idx="143">
                  <c:v>200211</c:v>
                </c:pt>
                <c:pt idx="144">
                  <c:v>200212</c:v>
                </c:pt>
                <c:pt idx="145">
                  <c:v>200301</c:v>
                </c:pt>
                <c:pt idx="146">
                  <c:v>200302</c:v>
                </c:pt>
                <c:pt idx="147">
                  <c:v>200303</c:v>
                </c:pt>
                <c:pt idx="148">
                  <c:v>200304</c:v>
                </c:pt>
                <c:pt idx="149">
                  <c:v>200305</c:v>
                </c:pt>
                <c:pt idx="150">
                  <c:v>200306</c:v>
                </c:pt>
                <c:pt idx="151">
                  <c:v>200307</c:v>
                </c:pt>
                <c:pt idx="152">
                  <c:v>200308</c:v>
                </c:pt>
                <c:pt idx="153">
                  <c:v>200309</c:v>
                </c:pt>
                <c:pt idx="154">
                  <c:v>200310</c:v>
                </c:pt>
                <c:pt idx="155">
                  <c:v>200311</c:v>
                </c:pt>
                <c:pt idx="156">
                  <c:v>200312</c:v>
                </c:pt>
                <c:pt idx="157">
                  <c:v>200401</c:v>
                </c:pt>
                <c:pt idx="158">
                  <c:v>200402</c:v>
                </c:pt>
                <c:pt idx="159">
                  <c:v>200403</c:v>
                </c:pt>
                <c:pt idx="160">
                  <c:v>200404</c:v>
                </c:pt>
                <c:pt idx="161">
                  <c:v>200405</c:v>
                </c:pt>
                <c:pt idx="162">
                  <c:v>200406</c:v>
                </c:pt>
                <c:pt idx="163">
                  <c:v>200407</c:v>
                </c:pt>
                <c:pt idx="164">
                  <c:v>200408</c:v>
                </c:pt>
                <c:pt idx="165">
                  <c:v>200409</c:v>
                </c:pt>
                <c:pt idx="166">
                  <c:v>200410</c:v>
                </c:pt>
                <c:pt idx="167">
                  <c:v>200411</c:v>
                </c:pt>
                <c:pt idx="168">
                  <c:v>200412</c:v>
                </c:pt>
                <c:pt idx="169">
                  <c:v>200501</c:v>
                </c:pt>
                <c:pt idx="170">
                  <c:v>200502</c:v>
                </c:pt>
                <c:pt idx="171">
                  <c:v>200503</c:v>
                </c:pt>
                <c:pt idx="172">
                  <c:v>200504</c:v>
                </c:pt>
                <c:pt idx="173">
                  <c:v>200505</c:v>
                </c:pt>
                <c:pt idx="174">
                  <c:v>200506</c:v>
                </c:pt>
                <c:pt idx="175">
                  <c:v>200507</c:v>
                </c:pt>
                <c:pt idx="176">
                  <c:v>200508</c:v>
                </c:pt>
                <c:pt idx="177">
                  <c:v>200509</c:v>
                </c:pt>
                <c:pt idx="178">
                  <c:v>200510</c:v>
                </c:pt>
                <c:pt idx="179">
                  <c:v>200511</c:v>
                </c:pt>
                <c:pt idx="180">
                  <c:v>200512</c:v>
                </c:pt>
                <c:pt idx="181">
                  <c:v>200601</c:v>
                </c:pt>
                <c:pt idx="182">
                  <c:v>200602</c:v>
                </c:pt>
                <c:pt idx="183">
                  <c:v>200603</c:v>
                </c:pt>
                <c:pt idx="184">
                  <c:v>200604</c:v>
                </c:pt>
                <c:pt idx="185">
                  <c:v>200605</c:v>
                </c:pt>
                <c:pt idx="186">
                  <c:v>200606</c:v>
                </c:pt>
                <c:pt idx="187">
                  <c:v>200607</c:v>
                </c:pt>
                <c:pt idx="188">
                  <c:v>200608</c:v>
                </c:pt>
                <c:pt idx="189">
                  <c:v>200609</c:v>
                </c:pt>
                <c:pt idx="190">
                  <c:v>200610</c:v>
                </c:pt>
                <c:pt idx="191">
                  <c:v>200611</c:v>
                </c:pt>
                <c:pt idx="192">
                  <c:v>200612</c:v>
                </c:pt>
                <c:pt idx="193">
                  <c:v>200701</c:v>
                </c:pt>
                <c:pt idx="194">
                  <c:v>200702</c:v>
                </c:pt>
                <c:pt idx="195">
                  <c:v>200703</c:v>
                </c:pt>
                <c:pt idx="196">
                  <c:v>200704</c:v>
                </c:pt>
                <c:pt idx="197">
                  <c:v>200705</c:v>
                </c:pt>
                <c:pt idx="198">
                  <c:v>200706</c:v>
                </c:pt>
                <c:pt idx="199">
                  <c:v>200707</c:v>
                </c:pt>
                <c:pt idx="200">
                  <c:v>200708</c:v>
                </c:pt>
                <c:pt idx="201">
                  <c:v>200709</c:v>
                </c:pt>
                <c:pt idx="202">
                  <c:v>200710</c:v>
                </c:pt>
                <c:pt idx="203">
                  <c:v>200711</c:v>
                </c:pt>
                <c:pt idx="204">
                  <c:v>200712</c:v>
                </c:pt>
                <c:pt idx="205">
                  <c:v>200801</c:v>
                </c:pt>
                <c:pt idx="206">
                  <c:v>200802</c:v>
                </c:pt>
                <c:pt idx="207">
                  <c:v>200803</c:v>
                </c:pt>
                <c:pt idx="208">
                  <c:v>200804</c:v>
                </c:pt>
                <c:pt idx="209">
                  <c:v>200805</c:v>
                </c:pt>
                <c:pt idx="210">
                  <c:v>200806</c:v>
                </c:pt>
                <c:pt idx="211">
                  <c:v>200807</c:v>
                </c:pt>
                <c:pt idx="212">
                  <c:v>200808</c:v>
                </c:pt>
                <c:pt idx="213">
                  <c:v>200809</c:v>
                </c:pt>
                <c:pt idx="214">
                  <c:v>200810</c:v>
                </c:pt>
                <c:pt idx="215">
                  <c:v>200811</c:v>
                </c:pt>
                <c:pt idx="216">
                  <c:v>200812</c:v>
                </c:pt>
                <c:pt idx="217">
                  <c:v>200901</c:v>
                </c:pt>
                <c:pt idx="218">
                  <c:v>200902</c:v>
                </c:pt>
                <c:pt idx="219">
                  <c:v>200903</c:v>
                </c:pt>
                <c:pt idx="220">
                  <c:v>200904</c:v>
                </c:pt>
                <c:pt idx="221">
                  <c:v>200905</c:v>
                </c:pt>
                <c:pt idx="222">
                  <c:v>200906</c:v>
                </c:pt>
                <c:pt idx="223">
                  <c:v>200907</c:v>
                </c:pt>
                <c:pt idx="224">
                  <c:v>200908</c:v>
                </c:pt>
                <c:pt idx="225">
                  <c:v>200909</c:v>
                </c:pt>
                <c:pt idx="226">
                  <c:v>200910</c:v>
                </c:pt>
                <c:pt idx="227">
                  <c:v>200911</c:v>
                </c:pt>
                <c:pt idx="228">
                  <c:v>200912</c:v>
                </c:pt>
                <c:pt idx="229">
                  <c:v>201001</c:v>
                </c:pt>
                <c:pt idx="230">
                  <c:v>201002</c:v>
                </c:pt>
                <c:pt idx="231">
                  <c:v>201003</c:v>
                </c:pt>
                <c:pt idx="232">
                  <c:v>201004</c:v>
                </c:pt>
                <c:pt idx="233">
                  <c:v>201005</c:v>
                </c:pt>
              </c:numCache>
            </c:numRef>
          </c:cat>
          <c:val>
            <c:numRef>
              <c:f>NET!$K$2:$K$235</c:f>
              <c:numCache>
                <c:formatCode>0.00E+00</c:formatCode>
                <c:ptCount val="234"/>
                <c:pt idx="0">
                  <c:v>4.6867122840228399E-6</c:v>
                </c:pt>
                <c:pt idx="1">
                  <c:v>1.2885492511576399E-5</c:v>
                </c:pt>
                <c:pt idx="2">
                  <c:v>3.5746239324553201E-6</c:v>
                </c:pt>
                <c:pt idx="3">
                  <c:v>1.28260997888585E-5</c:v>
                </c:pt>
                <c:pt idx="4">
                  <c:v>-4.8545719516157799E-7</c:v>
                </c:pt>
                <c:pt idx="5">
                  <c:v>9.3907518401284997E-6</c:v>
                </c:pt>
                <c:pt idx="6">
                  <c:v>2.2654839692891401E-5</c:v>
                </c:pt>
                <c:pt idx="7">
                  <c:v>2.5988031660043499E-5</c:v>
                </c:pt>
                <c:pt idx="8">
                  <c:v>3.8050918840518899E-5</c:v>
                </c:pt>
                <c:pt idx="9">
                  <c:v>9.5806550738999501E-6</c:v>
                </c:pt>
                <c:pt idx="10">
                  <c:v>9.2532860643636603E-6</c:v>
                </c:pt>
                <c:pt idx="11">
                  <c:v>7.4131655613580598E-6</c:v>
                </c:pt>
                <c:pt idx="12">
                  <c:v>6.56623532277235E-6</c:v>
                </c:pt>
                <c:pt idx="13">
                  <c:v>6.8653081903031196E-6</c:v>
                </c:pt>
                <c:pt idx="14">
                  <c:v>8.7484924005373701E-6</c:v>
                </c:pt>
                <c:pt idx="15">
                  <c:v>7.4956173112516303E-6</c:v>
                </c:pt>
                <c:pt idx="16">
                  <c:v>7.5297463825667303E-6</c:v>
                </c:pt>
                <c:pt idx="17">
                  <c:v>7.8896417730772694E-6</c:v>
                </c:pt>
                <c:pt idx="18">
                  <c:v>7.9231409300595503E-6</c:v>
                </c:pt>
                <c:pt idx="19">
                  <c:v>8.4938391921039603E-6</c:v>
                </c:pt>
                <c:pt idx="20">
                  <c:v>8.4902386956667292E-6</c:v>
                </c:pt>
                <c:pt idx="21">
                  <c:v>7.9722140370157206E-6</c:v>
                </c:pt>
                <c:pt idx="22">
                  <c:v>8.2646614445776605E-6</c:v>
                </c:pt>
                <c:pt idx="23">
                  <c:v>6.1083277961245698E-6</c:v>
                </c:pt>
                <c:pt idx="24">
                  <c:v>6.9473182473283398E-6</c:v>
                </c:pt>
                <c:pt idx="25">
                  <c:v>5.1255159158757098E-6</c:v>
                </c:pt>
                <c:pt idx="26">
                  <c:v>4.4654255764198701E-6</c:v>
                </c:pt>
                <c:pt idx="27">
                  <c:v>4.2204081016814803E-6</c:v>
                </c:pt>
                <c:pt idx="28">
                  <c:v>6.5894785210628504E-6</c:v>
                </c:pt>
                <c:pt idx="29">
                  <c:v>9.3244220626565605E-6</c:v>
                </c:pt>
                <c:pt idx="30">
                  <c:v>6.6611409013785201E-6</c:v>
                </c:pt>
                <c:pt idx="31">
                  <c:v>9.7991669655740508E-6</c:v>
                </c:pt>
                <c:pt idx="32">
                  <c:v>1.4839800814292999E-5</c:v>
                </c:pt>
                <c:pt idx="33">
                  <c:v>9.3577031293414907E-6</c:v>
                </c:pt>
                <c:pt idx="34">
                  <c:v>9.0368314136980093E-6</c:v>
                </c:pt>
                <c:pt idx="35">
                  <c:v>4.5430275348790801E-6</c:v>
                </c:pt>
                <c:pt idx="36">
                  <c:v>2.2056805921802001E-5</c:v>
                </c:pt>
                <c:pt idx="37">
                  <c:v>2.5764650250872901E-5</c:v>
                </c:pt>
                <c:pt idx="38">
                  <c:v>1.6659690394938898E-5</c:v>
                </c:pt>
                <c:pt idx="39">
                  <c:v>2.7238485863099599E-5</c:v>
                </c:pt>
                <c:pt idx="40">
                  <c:v>3.5578033364530299E-5</c:v>
                </c:pt>
                <c:pt idx="41">
                  <c:v>3.4112252058953003E-5</c:v>
                </c:pt>
                <c:pt idx="42">
                  <c:v>3.7713302110328998E-5</c:v>
                </c:pt>
                <c:pt idx="43">
                  <c:v>3.9543893531871002E-5</c:v>
                </c:pt>
                <c:pt idx="44">
                  <c:v>3.8834653817885101E-5</c:v>
                </c:pt>
                <c:pt idx="45">
                  <c:v>3.9789301485496603E-5</c:v>
                </c:pt>
                <c:pt idx="46">
                  <c:v>3.0610107427539798E-5</c:v>
                </c:pt>
                <c:pt idx="47">
                  <c:v>3.0531822998278403E-5</c:v>
                </c:pt>
                <c:pt idx="48">
                  <c:v>1.5769075755579199E-5</c:v>
                </c:pt>
                <c:pt idx="49">
                  <c:v>2.5008251403198201E-5</c:v>
                </c:pt>
                <c:pt idx="50">
                  <c:v>2.7330897291481901E-5</c:v>
                </c:pt>
                <c:pt idx="51">
                  <c:v>2.9474308070977199E-5</c:v>
                </c:pt>
                <c:pt idx="52">
                  <c:v>2.91049114543648E-5</c:v>
                </c:pt>
                <c:pt idx="53">
                  <c:v>3.0172978336706802E-5</c:v>
                </c:pt>
                <c:pt idx="54">
                  <c:v>2.9118042623472E-5</c:v>
                </c:pt>
                <c:pt idx="55">
                  <c:v>5.2428814748674702E-5</c:v>
                </c:pt>
                <c:pt idx="56">
                  <c:v>6.1231324161852794E-5</c:v>
                </c:pt>
                <c:pt idx="57">
                  <c:v>7.3821544442411805E-5</c:v>
                </c:pt>
                <c:pt idx="58">
                  <c:v>8.1367499324242295E-5</c:v>
                </c:pt>
                <c:pt idx="59">
                  <c:v>8.0054192353265006E-5</c:v>
                </c:pt>
                <c:pt idx="60">
                  <c:v>7.8522239766760596E-5</c:v>
                </c:pt>
                <c:pt idx="61">
                  <c:v>1.2013059195257201E-4</c:v>
                </c:pt>
                <c:pt idx="62">
                  <c:v>1.5395086683504499E-4</c:v>
                </c:pt>
                <c:pt idx="63">
                  <c:v>1.6461174842362399E-4</c:v>
                </c:pt>
                <c:pt idx="64">
                  <c:v>1.5718321144114701E-4</c:v>
                </c:pt>
                <c:pt idx="65">
                  <c:v>1.5571346372114799E-4</c:v>
                </c:pt>
                <c:pt idx="66">
                  <c:v>1.5966117774122201E-4</c:v>
                </c:pt>
                <c:pt idx="67">
                  <c:v>1.7343834182214699E-4</c:v>
                </c:pt>
                <c:pt idx="68">
                  <c:v>1.75569918925651E-4</c:v>
                </c:pt>
                <c:pt idx="69">
                  <c:v>1.7925654589531E-4</c:v>
                </c:pt>
                <c:pt idx="70">
                  <c:v>1.8748902825019699E-4</c:v>
                </c:pt>
                <c:pt idx="71">
                  <c:v>-1.71950863415597E-4</c:v>
                </c:pt>
                <c:pt idx="72">
                  <c:v>-1.80320397600275E-4</c:v>
                </c:pt>
                <c:pt idx="73">
                  <c:v>-1.9615636110195201E-4</c:v>
                </c:pt>
                <c:pt idx="74">
                  <c:v>-2.00252676480697E-4</c:v>
                </c:pt>
                <c:pt idx="75">
                  <c:v>-1.9931282519823599E-4</c:v>
                </c:pt>
                <c:pt idx="76">
                  <c:v>-2.0841441570088401E-4</c:v>
                </c:pt>
                <c:pt idx="77">
                  <c:v>-2.0912410536702401E-4</c:v>
                </c:pt>
                <c:pt idx="78">
                  <c:v>-2.1490273993446599E-4</c:v>
                </c:pt>
                <c:pt idx="79">
                  <c:v>-2.2118023049675601E-4</c:v>
                </c:pt>
                <c:pt idx="80">
                  <c:v>-2.1993038839040899E-4</c:v>
                </c:pt>
                <c:pt idx="81">
                  <c:v>-2.2168812807196099E-4</c:v>
                </c:pt>
                <c:pt idx="82">
                  <c:v>-1.4519379582238599E-4</c:v>
                </c:pt>
                <c:pt idx="83">
                  <c:v>-6.5366379611975401E-6</c:v>
                </c:pt>
                <c:pt idx="84">
                  <c:v>-9.8816242975903294E-4</c:v>
                </c:pt>
                <c:pt idx="85">
                  <c:v>-9.7355373928182504E-4</c:v>
                </c:pt>
                <c:pt idx="86">
                  <c:v>-9.2327233238898596E-4</c:v>
                </c:pt>
                <c:pt idx="87">
                  <c:v>-9.1157622420841398E-4</c:v>
                </c:pt>
                <c:pt idx="88">
                  <c:v>-8.4527697475777195E-4</c:v>
                </c:pt>
                <c:pt idx="89">
                  <c:v>-8.2876730421577996E-4</c:v>
                </c:pt>
                <c:pt idx="90">
                  <c:v>-7.9316465647554901E-4</c:v>
                </c:pt>
                <c:pt idx="91">
                  <c:v>-6.4743067764798205E-4</c:v>
                </c:pt>
                <c:pt idx="92">
                  <c:v>-7.8843910069172302E-4</c:v>
                </c:pt>
                <c:pt idx="93">
                  <c:v>-9.2727195207163498E-4</c:v>
                </c:pt>
                <c:pt idx="94">
                  <c:v>-9.2813970016532798E-4</c:v>
                </c:pt>
                <c:pt idx="95">
                  <c:v>-9.2588367931074997E-4</c:v>
                </c:pt>
                <c:pt idx="96">
                  <c:v>-9.7390704195132901E-4</c:v>
                </c:pt>
                <c:pt idx="97">
                  <c:v>-9.64985525231895E-4</c:v>
                </c:pt>
                <c:pt idx="98">
                  <c:v>-9.7409506534459195E-4</c:v>
                </c:pt>
                <c:pt idx="99">
                  <c:v>-9.830242361299681E-4</c:v>
                </c:pt>
                <c:pt idx="100">
                  <c:v>-9.8626813136981108E-4</c:v>
                </c:pt>
                <c:pt idx="101">
                  <c:v>-9.7623793933450202E-4</c:v>
                </c:pt>
                <c:pt idx="102">
                  <c:v>-9.83233108205385E-4</c:v>
                </c:pt>
                <c:pt idx="103">
                  <c:v>-9.5706575011685101E-4</c:v>
                </c:pt>
                <c:pt idx="104">
                  <c:v>-9.4282379957461796E-4</c:v>
                </c:pt>
                <c:pt idx="105">
                  <c:v>-9.3815761784763602E-4</c:v>
                </c:pt>
                <c:pt idx="106">
                  <c:v>-9.37882900338471E-4</c:v>
                </c:pt>
                <c:pt idx="107">
                  <c:v>-9.1508546287166E-4</c:v>
                </c:pt>
                <c:pt idx="108">
                  <c:v>-9.15896581528051E-4</c:v>
                </c:pt>
                <c:pt idx="109">
                  <c:v>-9.47504220566617E-4</c:v>
                </c:pt>
                <c:pt idx="110">
                  <c:v>-9.4033747541516E-4</c:v>
                </c:pt>
                <c:pt idx="111">
                  <c:v>-9.4656827619398701E-4</c:v>
                </c:pt>
                <c:pt idx="112">
                  <c:v>-9.0273691015413003E-4</c:v>
                </c:pt>
                <c:pt idx="113">
                  <c:v>-1.68358243594244E-3</c:v>
                </c:pt>
                <c:pt idx="114">
                  <c:v>-1.6643572025500299E-3</c:v>
                </c:pt>
                <c:pt idx="115">
                  <c:v>-1.66187662805303E-3</c:v>
                </c:pt>
                <c:pt idx="116">
                  <c:v>-1.6385573941580401E-3</c:v>
                </c:pt>
                <c:pt idx="117">
                  <c:v>-1.5343094474123101E-3</c:v>
                </c:pt>
                <c:pt idx="118">
                  <c:v>-1.5827065511083299E-3</c:v>
                </c:pt>
                <c:pt idx="119">
                  <c:v>-1.7232657691693E-3</c:v>
                </c:pt>
                <c:pt idx="120">
                  <c:v>-1.6979560300205601E-3</c:v>
                </c:pt>
                <c:pt idx="121">
                  <c:v>-1.63069288477457E-3</c:v>
                </c:pt>
                <c:pt idx="122">
                  <c:v>-1.49183919416621E-3</c:v>
                </c:pt>
                <c:pt idx="123">
                  <c:v>-1.59918414693962E-3</c:v>
                </c:pt>
                <c:pt idx="124">
                  <c:v>-1.59358889865704E-3</c:v>
                </c:pt>
                <c:pt idx="125">
                  <c:v>-1.61260350742912E-3</c:v>
                </c:pt>
                <c:pt idx="126">
                  <c:v>-1.6078342468368E-3</c:v>
                </c:pt>
                <c:pt idx="127">
                  <c:v>-1.7901182912769399E-3</c:v>
                </c:pt>
                <c:pt idx="128">
                  <c:v>-1.54141371044238E-3</c:v>
                </c:pt>
                <c:pt idx="129">
                  <c:v>-1.61192109173667E-3</c:v>
                </c:pt>
                <c:pt idx="130">
                  <c:v>-1.73258291330844E-3</c:v>
                </c:pt>
                <c:pt idx="131">
                  <c:v>-1.56648317507813E-3</c:v>
                </c:pt>
                <c:pt idx="132">
                  <c:v>-1.5135212130461099E-3</c:v>
                </c:pt>
                <c:pt idx="133">
                  <c:v>-1.6999591014800501E-3</c:v>
                </c:pt>
                <c:pt idx="134">
                  <c:v>-1.9268282353473499E-3</c:v>
                </c:pt>
                <c:pt idx="135">
                  <c:v>-1.90002968980454E-3</c:v>
                </c:pt>
                <c:pt idx="136">
                  <c:v>-1.93150352813547E-3</c:v>
                </c:pt>
                <c:pt idx="137">
                  <c:v>-1.92632606516177E-3</c:v>
                </c:pt>
                <c:pt idx="138">
                  <c:v>-1.9269828291744999E-3</c:v>
                </c:pt>
                <c:pt idx="139">
                  <c:v>-1.9279932161708499E-3</c:v>
                </c:pt>
                <c:pt idx="140">
                  <c:v>-1.9163480213149999E-3</c:v>
                </c:pt>
                <c:pt idx="141">
                  <c:v>-1.93787090988876E-3</c:v>
                </c:pt>
                <c:pt idx="142">
                  <c:v>-1.9328913835846299E-3</c:v>
                </c:pt>
                <c:pt idx="143">
                  <c:v>-1.9424100299591199E-3</c:v>
                </c:pt>
                <c:pt idx="144">
                  <c:v>-1.88476754310581E-3</c:v>
                </c:pt>
                <c:pt idx="145">
                  <c:v>-1.9365338946402001E-3</c:v>
                </c:pt>
                <c:pt idx="146">
                  <c:v>-1.93888987222464E-3</c:v>
                </c:pt>
                <c:pt idx="147">
                  <c:v>-1.98037834122456E-3</c:v>
                </c:pt>
                <c:pt idx="148">
                  <c:v>-1.9983351657621501E-3</c:v>
                </c:pt>
                <c:pt idx="149">
                  <c:v>-1.9793129433820101E-3</c:v>
                </c:pt>
                <c:pt idx="150">
                  <c:v>-1.95850488201668E-3</c:v>
                </c:pt>
                <c:pt idx="151">
                  <c:v>-1.9639357672483699E-3</c:v>
                </c:pt>
                <c:pt idx="152">
                  <c:v>-1.9645806104889498E-3</c:v>
                </c:pt>
                <c:pt idx="153">
                  <c:v>-1.9666793655822201E-3</c:v>
                </c:pt>
                <c:pt idx="154">
                  <c:v>-2.0068319026911498E-3</c:v>
                </c:pt>
                <c:pt idx="155">
                  <c:v>-1.88287959556146E-3</c:v>
                </c:pt>
                <c:pt idx="156">
                  <c:v>-1.78357283198131E-3</c:v>
                </c:pt>
                <c:pt idx="157">
                  <c:v>-1.62951868754235E-3</c:v>
                </c:pt>
                <c:pt idx="158">
                  <c:v>-2.0188682114146402E-3</c:v>
                </c:pt>
                <c:pt idx="159">
                  <c:v>-3.4478830888419101E-3</c:v>
                </c:pt>
                <c:pt idx="160">
                  <c:v>-3.4703945254730001E-3</c:v>
                </c:pt>
                <c:pt idx="161">
                  <c:v>-3.5416103528788899E-3</c:v>
                </c:pt>
                <c:pt idx="162">
                  <c:v>-3.5330950167917199E-3</c:v>
                </c:pt>
                <c:pt idx="163">
                  <c:v>-3.5291146667645401E-3</c:v>
                </c:pt>
                <c:pt idx="164">
                  <c:v>-3.5124359327310399E-3</c:v>
                </c:pt>
                <c:pt idx="165">
                  <c:v>-3.4825647328962E-3</c:v>
                </c:pt>
                <c:pt idx="166">
                  <c:v>-3.46026483802016E-3</c:v>
                </c:pt>
                <c:pt idx="167">
                  <c:v>-3.4408272073587999E-3</c:v>
                </c:pt>
                <c:pt idx="168">
                  <c:v>-3.4432760690680199E-3</c:v>
                </c:pt>
                <c:pt idx="169">
                  <c:v>-3.3052397731175701E-3</c:v>
                </c:pt>
                <c:pt idx="170">
                  <c:v>-3.5764658550297701E-3</c:v>
                </c:pt>
                <c:pt idx="171">
                  <c:v>-3.43307990609437E-3</c:v>
                </c:pt>
                <c:pt idx="172">
                  <c:v>-3.5517515303849002E-3</c:v>
                </c:pt>
                <c:pt idx="173">
                  <c:v>-3.5478295264093902E-3</c:v>
                </c:pt>
                <c:pt idx="174">
                  <c:v>-3.6099704711829799E-3</c:v>
                </c:pt>
                <c:pt idx="175">
                  <c:v>-3.6781413718283899E-3</c:v>
                </c:pt>
                <c:pt idx="176">
                  <c:v>-3.54047002466384E-3</c:v>
                </c:pt>
                <c:pt idx="177">
                  <c:v>-3.7242770219883098E-3</c:v>
                </c:pt>
                <c:pt idx="178">
                  <c:v>-3.7363616332346801E-3</c:v>
                </c:pt>
                <c:pt idx="179">
                  <c:v>-3.7321534778889799E-3</c:v>
                </c:pt>
                <c:pt idx="180">
                  <c:v>-3.7556030558799402E-3</c:v>
                </c:pt>
                <c:pt idx="181">
                  <c:v>-3.7376440147889002E-3</c:v>
                </c:pt>
                <c:pt idx="182">
                  <c:v>-3.6977101338026802E-3</c:v>
                </c:pt>
                <c:pt idx="183">
                  <c:v>-3.7737050599353601E-3</c:v>
                </c:pt>
                <c:pt idx="184">
                  <c:v>-3.7603828218847599E-3</c:v>
                </c:pt>
                <c:pt idx="185">
                  <c:v>-3.7451257175330501E-3</c:v>
                </c:pt>
                <c:pt idx="186">
                  <c:v>-3.7933355006556798E-3</c:v>
                </c:pt>
                <c:pt idx="187">
                  <c:v>-3.78797394560539E-3</c:v>
                </c:pt>
                <c:pt idx="188">
                  <c:v>-3.76198897293E-3</c:v>
                </c:pt>
                <c:pt idx="189">
                  <c:v>-3.80384954382381E-3</c:v>
                </c:pt>
                <c:pt idx="190">
                  <c:v>-3.8218982768833199E-3</c:v>
                </c:pt>
                <c:pt idx="191">
                  <c:v>-3.82079754202838E-3</c:v>
                </c:pt>
                <c:pt idx="192">
                  <c:v>-3.80832749984407E-3</c:v>
                </c:pt>
                <c:pt idx="193">
                  <c:v>-3.8198236129323199E-3</c:v>
                </c:pt>
                <c:pt idx="194">
                  <c:v>-3.8359481680253298E-3</c:v>
                </c:pt>
                <c:pt idx="195">
                  <c:v>-3.84873802872219E-3</c:v>
                </c:pt>
                <c:pt idx="196">
                  <c:v>-3.8441820987295699E-3</c:v>
                </c:pt>
                <c:pt idx="197">
                  <c:v>-3.86118040107883E-3</c:v>
                </c:pt>
                <c:pt idx="198">
                  <c:v>-3.8692933229645299E-3</c:v>
                </c:pt>
                <c:pt idx="199">
                  <c:v>-3.8481348719983598E-3</c:v>
                </c:pt>
                <c:pt idx="200">
                  <c:v>-3.8889420840392602E-3</c:v>
                </c:pt>
                <c:pt idx="201">
                  <c:v>-3.8676078446973901E-3</c:v>
                </c:pt>
                <c:pt idx="202">
                  <c:v>-3.9289649996323102E-3</c:v>
                </c:pt>
                <c:pt idx="203">
                  <c:v>-3.9332906048293696E-3</c:v>
                </c:pt>
                <c:pt idx="204">
                  <c:v>-3.9087408873392498E-3</c:v>
                </c:pt>
                <c:pt idx="205">
                  <c:v>-3.71711564321393E-3</c:v>
                </c:pt>
                <c:pt idx="206">
                  <c:v>-5.7681495131108899E-3</c:v>
                </c:pt>
                <c:pt idx="207">
                  <c:v>-5.6263351555320001E-3</c:v>
                </c:pt>
                <c:pt idx="208">
                  <c:v>-5.5713778585449502E-3</c:v>
                </c:pt>
                <c:pt idx="209">
                  <c:v>-5.5811058325916296E-3</c:v>
                </c:pt>
                <c:pt idx="210">
                  <c:v>-5.67086388464877E-3</c:v>
                </c:pt>
                <c:pt idx="211">
                  <c:v>-6.0795379456272504E-3</c:v>
                </c:pt>
                <c:pt idx="212">
                  <c:v>-6.3365544374020802E-3</c:v>
                </c:pt>
                <c:pt idx="213">
                  <c:v>-6.22578129215206E-3</c:v>
                </c:pt>
                <c:pt idx="214">
                  <c:v>-6.2081405363133297E-3</c:v>
                </c:pt>
                <c:pt idx="215">
                  <c:v>-7.1719039388301303E-3</c:v>
                </c:pt>
                <c:pt idx="216">
                  <c:v>-6.6776765446153498E-3</c:v>
                </c:pt>
                <c:pt idx="217">
                  <c:v>-6.7244253130576397E-3</c:v>
                </c:pt>
                <c:pt idx="218">
                  <c:v>-6.9099477870342898E-3</c:v>
                </c:pt>
                <c:pt idx="219">
                  <c:v>-6.8568468847169904E-3</c:v>
                </c:pt>
                <c:pt idx="220">
                  <c:v>-6.7936648172424998E-3</c:v>
                </c:pt>
                <c:pt idx="221">
                  <c:v>-6.7885417211390898E-3</c:v>
                </c:pt>
                <c:pt idx="222">
                  <c:v>-6.6769884397042002E-3</c:v>
                </c:pt>
                <c:pt idx="223">
                  <c:v>-6.69902210464273E-3</c:v>
                </c:pt>
                <c:pt idx="224">
                  <c:v>-6.7203783309963397E-3</c:v>
                </c:pt>
                <c:pt idx="225">
                  <c:v>-6.72863431113465E-3</c:v>
                </c:pt>
                <c:pt idx="226">
                  <c:v>-6.7248290519973499E-3</c:v>
                </c:pt>
                <c:pt idx="227">
                  <c:v>-6.73530789675856E-3</c:v>
                </c:pt>
                <c:pt idx="228">
                  <c:v>-6.7255366789428202E-3</c:v>
                </c:pt>
                <c:pt idx="229">
                  <c:v>-6.7189822136219197E-3</c:v>
                </c:pt>
                <c:pt idx="230">
                  <c:v>-6.7271064471630402E-3</c:v>
                </c:pt>
                <c:pt idx="231">
                  <c:v>-6.7140178898502101E-3</c:v>
                </c:pt>
                <c:pt idx="232">
                  <c:v>-6.7908333292751996E-3</c:v>
                </c:pt>
                <c:pt idx="233">
                  <c:v>-6.79827639366008E-3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NET!$L$1</c:f>
              <c:strCache>
                <c:ptCount val="1"/>
                <c:pt idx="0">
                  <c:v>CAD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NET!$A$2:$A$235</c:f>
              <c:numCache>
                <c:formatCode>General</c:formatCode>
                <c:ptCount val="234"/>
                <c:pt idx="0">
                  <c:v>199012</c:v>
                </c:pt>
                <c:pt idx="1">
                  <c:v>199101</c:v>
                </c:pt>
                <c:pt idx="2">
                  <c:v>199102</c:v>
                </c:pt>
                <c:pt idx="3">
                  <c:v>199103</c:v>
                </c:pt>
                <c:pt idx="4">
                  <c:v>199104</c:v>
                </c:pt>
                <c:pt idx="5">
                  <c:v>199105</c:v>
                </c:pt>
                <c:pt idx="6">
                  <c:v>199106</c:v>
                </c:pt>
                <c:pt idx="7">
                  <c:v>199107</c:v>
                </c:pt>
                <c:pt idx="8">
                  <c:v>199108</c:v>
                </c:pt>
                <c:pt idx="9">
                  <c:v>199109</c:v>
                </c:pt>
                <c:pt idx="10">
                  <c:v>199110</c:v>
                </c:pt>
                <c:pt idx="11">
                  <c:v>199111</c:v>
                </c:pt>
                <c:pt idx="12">
                  <c:v>199112</c:v>
                </c:pt>
                <c:pt idx="13">
                  <c:v>199201</c:v>
                </c:pt>
                <c:pt idx="14">
                  <c:v>199202</c:v>
                </c:pt>
                <c:pt idx="15">
                  <c:v>199203</c:v>
                </c:pt>
                <c:pt idx="16">
                  <c:v>199204</c:v>
                </c:pt>
                <c:pt idx="17">
                  <c:v>199205</c:v>
                </c:pt>
                <c:pt idx="18">
                  <c:v>199206</c:v>
                </c:pt>
                <c:pt idx="19">
                  <c:v>199207</c:v>
                </c:pt>
                <c:pt idx="20">
                  <c:v>199208</c:v>
                </c:pt>
                <c:pt idx="21">
                  <c:v>199209</c:v>
                </c:pt>
                <c:pt idx="22">
                  <c:v>199210</c:v>
                </c:pt>
                <c:pt idx="23">
                  <c:v>199211</c:v>
                </c:pt>
                <c:pt idx="24">
                  <c:v>199212</c:v>
                </c:pt>
                <c:pt idx="25">
                  <c:v>199301</c:v>
                </c:pt>
                <c:pt idx="26">
                  <c:v>199302</c:v>
                </c:pt>
                <c:pt idx="27">
                  <c:v>199303</c:v>
                </c:pt>
                <c:pt idx="28">
                  <c:v>199304</c:v>
                </c:pt>
                <c:pt idx="29">
                  <c:v>199305</c:v>
                </c:pt>
                <c:pt idx="30">
                  <c:v>199306</c:v>
                </c:pt>
                <c:pt idx="31">
                  <c:v>199307</c:v>
                </c:pt>
                <c:pt idx="32">
                  <c:v>199308</c:v>
                </c:pt>
                <c:pt idx="33">
                  <c:v>199309</c:v>
                </c:pt>
                <c:pt idx="34">
                  <c:v>199310</c:v>
                </c:pt>
                <c:pt idx="35">
                  <c:v>199311</c:v>
                </c:pt>
                <c:pt idx="36">
                  <c:v>199312</c:v>
                </c:pt>
                <c:pt idx="37">
                  <c:v>199401</c:v>
                </c:pt>
                <c:pt idx="38">
                  <c:v>199402</c:v>
                </c:pt>
                <c:pt idx="39">
                  <c:v>199403</c:v>
                </c:pt>
                <c:pt idx="40">
                  <c:v>199404</c:v>
                </c:pt>
                <c:pt idx="41">
                  <c:v>199405</c:v>
                </c:pt>
                <c:pt idx="42">
                  <c:v>199406</c:v>
                </c:pt>
                <c:pt idx="43">
                  <c:v>199407</c:v>
                </c:pt>
                <c:pt idx="44">
                  <c:v>199408</c:v>
                </c:pt>
                <c:pt idx="45">
                  <c:v>199409</c:v>
                </c:pt>
                <c:pt idx="46">
                  <c:v>199410</c:v>
                </c:pt>
                <c:pt idx="47">
                  <c:v>199411</c:v>
                </c:pt>
                <c:pt idx="48">
                  <c:v>199412</c:v>
                </c:pt>
                <c:pt idx="49">
                  <c:v>199501</c:v>
                </c:pt>
                <c:pt idx="50">
                  <c:v>199502</c:v>
                </c:pt>
                <c:pt idx="51">
                  <c:v>199503</c:v>
                </c:pt>
                <c:pt idx="52">
                  <c:v>199504</c:v>
                </c:pt>
                <c:pt idx="53">
                  <c:v>199505</c:v>
                </c:pt>
                <c:pt idx="54">
                  <c:v>199506</c:v>
                </c:pt>
                <c:pt idx="55">
                  <c:v>199507</c:v>
                </c:pt>
                <c:pt idx="56">
                  <c:v>199508</c:v>
                </c:pt>
                <c:pt idx="57">
                  <c:v>199509</c:v>
                </c:pt>
                <c:pt idx="58">
                  <c:v>199510</c:v>
                </c:pt>
                <c:pt idx="59">
                  <c:v>199511</c:v>
                </c:pt>
                <c:pt idx="60">
                  <c:v>199512</c:v>
                </c:pt>
                <c:pt idx="61">
                  <c:v>199601</c:v>
                </c:pt>
                <c:pt idx="62">
                  <c:v>199602</c:v>
                </c:pt>
                <c:pt idx="63">
                  <c:v>199603</c:v>
                </c:pt>
                <c:pt idx="64">
                  <c:v>199604</c:v>
                </c:pt>
                <c:pt idx="65">
                  <c:v>199605</c:v>
                </c:pt>
                <c:pt idx="66">
                  <c:v>199606</c:v>
                </c:pt>
                <c:pt idx="67">
                  <c:v>199607</c:v>
                </c:pt>
                <c:pt idx="68">
                  <c:v>199608</c:v>
                </c:pt>
                <c:pt idx="69">
                  <c:v>199609</c:v>
                </c:pt>
                <c:pt idx="70">
                  <c:v>199610</c:v>
                </c:pt>
                <c:pt idx="71">
                  <c:v>199611</c:v>
                </c:pt>
                <c:pt idx="72">
                  <c:v>199612</c:v>
                </c:pt>
                <c:pt idx="73">
                  <c:v>199701</c:v>
                </c:pt>
                <c:pt idx="74">
                  <c:v>199702</c:v>
                </c:pt>
                <c:pt idx="75">
                  <c:v>199703</c:v>
                </c:pt>
                <c:pt idx="76">
                  <c:v>199704</c:v>
                </c:pt>
                <c:pt idx="77">
                  <c:v>199705</c:v>
                </c:pt>
                <c:pt idx="78">
                  <c:v>199706</c:v>
                </c:pt>
                <c:pt idx="79">
                  <c:v>199707</c:v>
                </c:pt>
                <c:pt idx="80">
                  <c:v>199708</c:v>
                </c:pt>
                <c:pt idx="81">
                  <c:v>199709</c:v>
                </c:pt>
                <c:pt idx="82">
                  <c:v>199710</c:v>
                </c:pt>
                <c:pt idx="83">
                  <c:v>199711</c:v>
                </c:pt>
                <c:pt idx="84">
                  <c:v>199712</c:v>
                </c:pt>
                <c:pt idx="85">
                  <c:v>199801</c:v>
                </c:pt>
                <c:pt idx="86">
                  <c:v>199802</c:v>
                </c:pt>
                <c:pt idx="87">
                  <c:v>199803</c:v>
                </c:pt>
                <c:pt idx="88">
                  <c:v>199804</c:v>
                </c:pt>
                <c:pt idx="89">
                  <c:v>199805</c:v>
                </c:pt>
                <c:pt idx="90">
                  <c:v>199806</c:v>
                </c:pt>
                <c:pt idx="91">
                  <c:v>199807</c:v>
                </c:pt>
                <c:pt idx="92">
                  <c:v>199808</c:v>
                </c:pt>
                <c:pt idx="93">
                  <c:v>199809</c:v>
                </c:pt>
                <c:pt idx="94">
                  <c:v>199810</c:v>
                </c:pt>
                <c:pt idx="95">
                  <c:v>199811</c:v>
                </c:pt>
                <c:pt idx="96">
                  <c:v>199812</c:v>
                </c:pt>
                <c:pt idx="97">
                  <c:v>199901</c:v>
                </c:pt>
                <c:pt idx="98">
                  <c:v>199902</c:v>
                </c:pt>
                <c:pt idx="99">
                  <c:v>199903</c:v>
                </c:pt>
                <c:pt idx="100">
                  <c:v>199904</c:v>
                </c:pt>
                <c:pt idx="101">
                  <c:v>199905</c:v>
                </c:pt>
                <c:pt idx="102">
                  <c:v>199906</c:v>
                </c:pt>
                <c:pt idx="103">
                  <c:v>199907</c:v>
                </c:pt>
                <c:pt idx="104">
                  <c:v>199908</c:v>
                </c:pt>
                <c:pt idx="105">
                  <c:v>199909</c:v>
                </c:pt>
                <c:pt idx="106">
                  <c:v>199910</c:v>
                </c:pt>
                <c:pt idx="107">
                  <c:v>199911</c:v>
                </c:pt>
                <c:pt idx="108">
                  <c:v>199912</c:v>
                </c:pt>
                <c:pt idx="109">
                  <c:v>200001</c:v>
                </c:pt>
                <c:pt idx="110">
                  <c:v>200002</c:v>
                </c:pt>
                <c:pt idx="111">
                  <c:v>200003</c:v>
                </c:pt>
                <c:pt idx="112">
                  <c:v>200004</c:v>
                </c:pt>
                <c:pt idx="113">
                  <c:v>200005</c:v>
                </c:pt>
                <c:pt idx="114">
                  <c:v>200006</c:v>
                </c:pt>
                <c:pt idx="115">
                  <c:v>200007</c:v>
                </c:pt>
                <c:pt idx="116">
                  <c:v>200008</c:v>
                </c:pt>
                <c:pt idx="117">
                  <c:v>200009</c:v>
                </c:pt>
                <c:pt idx="118">
                  <c:v>200010</c:v>
                </c:pt>
                <c:pt idx="119">
                  <c:v>200011</c:v>
                </c:pt>
                <c:pt idx="120">
                  <c:v>200012</c:v>
                </c:pt>
                <c:pt idx="121">
                  <c:v>200101</c:v>
                </c:pt>
                <c:pt idx="122">
                  <c:v>200102</c:v>
                </c:pt>
                <c:pt idx="123">
                  <c:v>200103</c:v>
                </c:pt>
                <c:pt idx="124">
                  <c:v>200104</c:v>
                </c:pt>
                <c:pt idx="125">
                  <c:v>200105</c:v>
                </c:pt>
                <c:pt idx="126">
                  <c:v>200106</c:v>
                </c:pt>
                <c:pt idx="127">
                  <c:v>200107</c:v>
                </c:pt>
                <c:pt idx="128">
                  <c:v>200108</c:v>
                </c:pt>
                <c:pt idx="129">
                  <c:v>200109</c:v>
                </c:pt>
                <c:pt idx="130">
                  <c:v>200110</c:v>
                </c:pt>
                <c:pt idx="131">
                  <c:v>200111</c:v>
                </c:pt>
                <c:pt idx="132">
                  <c:v>200112</c:v>
                </c:pt>
                <c:pt idx="133">
                  <c:v>200201</c:v>
                </c:pt>
                <c:pt idx="134">
                  <c:v>200202</c:v>
                </c:pt>
                <c:pt idx="135">
                  <c:v>200203</c:v>
                </c:pt>
                <c:pt idx="136">
                  <c:v>200204</c:v>
                </c:pt>
                <c:pt idx="137">
                  <c:v>200205</c:v>
                </c:pt>
                <c:pt idx="138">
                  <c:v>200206</c:v>
                </c:pt>
                <c:pt idx="139">
                  <c:v>200207</c:v>
                </c:pt>
                <c:pt idx="140">
                  <c:v>200208</c:v>
                </c:pt>
                <c:pt idx="141">
                  <c:v>200209</c:v>
                </c:pt>
                <c:pt idx="142">
                  <c:v>200210</c:v>
                </c:pt>
                <c:pt idx="143">
                  <c:v>200211</c:v>
                </c:pt>
                <c:pt idx="144">
                  <c:v>200212</c:v>
                </c:pt>
                <c:pt idx="145">
                  <c:v>200301</c:v>
                </c:pt>
                <c:pt idx="146">
                  <c:v>200302</c:v>
                </c:pt>
                <c:pt idx="147">
                  <c:v>200303</c:v>
                </c:pt>
                <c:pt idx="148">
                  <c:v>200304</c:v>
                </c:pt>
                <c:pt idx="149">
                  <c:v>200305</c:v>
                </c:pt>
                <c:pt idx="150">
                  <c:v>200306</c:v>
                </c:pt>
                <c:pt idx="151">
                  <c:v>200307</c:v>
                </c:pt>
                <c:pt idx="152">
                  <c:v>200308</c:v>
                </c:pt>
                <c:pt idx="153">
                  <c:v>200309</c:v>
                </c:pt>
                <c:pt idx="154">
                  <c:v>200310</c:v>
                </c:pt>
                <c:pt idx="155">
                  <c:v>200311</c:v>
                </c:pt>
                <c:pt idx="156">
                  <c:v>200312</c:v>
                </c:pt>
                <c:pt idx="157">
                  <c:v>200401</c:v>
                </c:pt>
                <c:pt idx="158">
                  <c:v>200402</c:v>
                </c:pt>
                <c:pt idx="159">
                  <c:v>200403</c:v>
                </c:pt>
                <c:pt idx="160">
                  <c:v>200404</c:v>
                </c:pt>
                <c:pt idx="161">
                  <c:v>200405</c:v>
                </c:pt>
                <c:pt idx="162">
                  <c:v>200406</c:v>
                </c:pt>
                <c:pt idx="163">
                  <c:v>200407</c:v>
                </c:pt>
                <c:pt idx="164">
                  <c:v>200408</c:v>
                </c:pt>
                <c:pt idx="165">
                  <c:v>200409</c:v>
                </c:pt>
                <c:pt idx="166">
                  <c:v>200410</c:v>
                </c:pt>
                <c:pt idx="167">
                  <c:v>200411</c:v>
                </c:pt>
                <c:pt idx="168">
                  <c:v>200412</c:v>
                </c:pt>
                <c:pt idx="169">
                  <c:v>200501</c:v>
                </c:pt>
                <c:pt idx="170">
                  <c:v>200502</c:v>
                </c:pt>
                <c:pt idx="171">
                  <c:v>200503</c:v>
                </c:pt>
                <c:pt idx="172">
                  <c:v>200504</c:v>
                </c:pt>
                <c:pt idx="173">
                  <c:v>200505</c:v>
                </c:pt>
                <c:pt idx="174">
                  <c:v>200506</c:v>
                </c:pt>
                <c:pt idx="175">
                  <c:v>200507</c:v>
                </c:pt>
                <c:pt idx="176">
                  <c:v>200508</c:v>
                </c:pt>
                <c:pt idx="177">
                  <c:v>200509</c:v>
                </c:pt>
                <c:pt idx="178">
                  <c:v>200510</c:v>
                </c:pt>
                <c:pt idx="179">
                  <c:v>200511</c:v>
                </c:pt>
                <c:pt idx="180">
                  <c:v>200512</c:v>
                </c:pt>
                <c:pt idx="181">
                  <c:v>200601</c:v>
                </c:pt>
                <c:pt idx="182">
                  <c:v>200602</c:v>
                </c:pt>
                <c:pt idx="183">
                  <c:v>200603</c:v>
                </c:pt>
                <c:pt idx="184">
                  <c:v>200604</c:v>
                </c:pt>
                <c:pt idx="185">
                  <c:v>200605</c:v>
                </c:pt>
                <c:pt idx="186">
                  <c:v>200606</c:v>
                </c:pt>
                <c:pt idx="187">
                  <c:v>200607</c:v>
                </c:pt>
                <c:pt idx="188">
                  <c:v>200608</c:v>
                </c:pt>
                <c:pt idx="189">
                  <c:v>200609</c:v>
                </c:pt>
                <c:pt idx="190">
                  <c:v>200610</c:v>
                </c:pt>
                <c:pt idx="191">
                  <c:v>200611</c:v>
                </c:pt>
                <c:pt idx="192">
                  <c:v>200612</c:v>
                </c:pt>
                <c:pt idx="193">
                  <c:v>200701</c:v>
                </c:pt>
                <c:pt idx="194">
                  <c:v>200702</c:v>
                </c:pt>
                <c:pt idx="195">
                  <c:v>200703</c:v>
                </c:pt>
                <c:pt idx="196">
                  <c:v>200704</c:v>
                </c:pt>
                <c:pt idx="197">
                  <c:v>200705</c:v>
                </c:pt>
                <c:pt idx="198">
                  <c:v>200706</c:v>
                </c:pt>
                <c:pt idx="199">
                  <c:v>200707</c:v>
                </c:pt>
                <c:pt idx="200">
                  <c:v>200708</c:v>
                </c:pt>
                <c:pt idx="201">
                  <c:v>200709</c:v>
                </c:pt>
                <c:pt idx="202">
                  <c:v>200710</c:v>
                </c:pt>
                <c:pt idx="203">
                  <c:v>200711</c:v>
                </c:pt>
                <c:pt idx="204">
                  <c:v>200712</c:v>
                </c:pt>
                <c:pt idx="205">
                  <c:v>200801</c:v>
                </c:pt>
                <c:pt idx="206">
                  <c:v>200802</c:v>
                </c:pt>
                <c:pt idx="207">
                  <c:v>200803</c:v>
                </c:pt>
                <c:pt idx="208">
                  <c:v>200804</c:v>
                </c:pt>
                <c:pt idx="209">
                  <c:v>200805</c:v>
                </c:pt>
                <c:pt idx="210">
                  <c:v>200806</c:v>
                </c:pt>
                <c:pt idx="211">
                  <c:v>200807</c:v>
                </c:pt>
                <c:pt idx="212">
                  <c:v>200808</c:v>
                </c:pt>
                <c:pt idx="213">
                  <c:v>200809</c:v>
                </c:pt>
                <c:pt idx="214">
                  <c:v>200810</c:v>
                </c:pt>
                <c:pt idx="215">
                  <c:v>200811</c:v>
                </c:pt>
                <c:pt idx="216">
                  <c:v>200812</c:v>
                </c:pt>
                <c:pt idx="217">
                  <c:v>200901</c:v>
                </c:pt>
                <c:pt idx="218">
                  <c:v>200902</c:v>
                </c:pt>
                <c:pt idx="219">
                  <c:v>200903</c:v>
                </c:pt>
                <c:pt idx="220">
                  <c:v>200904</c:v>
                </c:pt>
                <c:pt idx="221">
                  <c:v>200905</c:v>
                </c:pt>
                <c:pt idx="222">
                  <c:v>200906</c:v>
                </c:pt>
                <c:pt idx="223">
                  <c:v>200907</c:v>
                </c:pt>
                <c:pt idx="224">
                  <c:v>200908</c:v>
                </c:pt>
                <c:pt idx="225">
                  <c:v>200909</c:v>
                </c:pt>
                <c:pt idx="226">
                  <c:v>200910</c:v>
                </c:pt>
                <c:pt idx="227">
                  <c:v>200911</c:v>
                </c:pt>
                <c:pt idx="228">
                  <c:v>200912</c:v>
                </c:pt>
                <c:pt idx="229">
                  <c:v>201001</c:v>
                </c:pt>
                <c:pt idx="230">
                  <c:v>201002</c:v>
                </c:pt>
                <c:pt idx="231">
                  <c:v>201003</c:v>
                </c:pt>
                <c:pt idx="232">
                  <c:v>201004</c:v>
                </c:pt>
                <c:pt idx="233">
                  <c:v>201005</c:v>
                </c:pt>
              </c:numCache>
            </c:numRef>
          </c:cat>
          <c:val>
            <c:numRef>
              <c:f>NET!$L$2:$L$235</c:f>
              <c:numCache>
                <c:formatCode>0.00E+00</c:formatCode>
                <c:ptCount val="234"/>
                <c:pt idx="0">
                  <c:v>-2.9996632287804398E-5</c:v>
                </c:pt>
                <c:pt idx="1">
                  <c:v>1.9468090123115799E-5</c:v>
                </c:pt>
                <c:pt idx="2">
                  <c:v>-9.9174670069841596E-5</c:v>
                </c:pt>
                <c:pt idx="3">
                  <c:v>-7.0722931212794095E-5</c:v>
                </c:pt>
                <c:pt idx="4">
                  <c:v>-5.8414849546976902E-5</c:v>
                </c:pt>
                <c:pt idx="5">
                  <c:v>-4.6957927094443503E-5</c:v>
                </c:pt>
                <c:pt idx="6">
                  <c:v>-4.1172637938809503E-5</c:v>
                </c:pt>
                <c:pt idx="7">
                  <c:v>4.7522117441813297E-6</c:v>
                </c:pt>
                <c:pt idx="8">
                  <c:v>1.8753410257514499E-5</c:v>
                </c:pt>
                <c:pt idx="9">
                  <c:v>-4.4199865776700801E-6</c:v>
                </c:pt>
                <c:pt idx="10">
                  <c:v>-1.0354276709224899E-4</c:v>
                </c:pt>
                <c:pt idx="11">
                  <c:v>-3.7355521117399901E-5</c:v>
                </c:pt>
                <c:pt idx="12">
                  <c:v>-7.4367377155669801E-5</c:v>
                </c:pt>
                <c:pt idx="13">
                  <c:v>-9.04215952250289E-5</c:v>
                </c:pt>
                <c:pt idx="14">
                  <c:v>-8.9841242705608794E-5</c:v>
                </c:pt>
                <c:pt idx="15">
                  <c:v>-7.3891657858528097E-5</c:v>
                </c:pt>
                <c:pt idx="16">
                  <c:v>-6.1089659647833194E-5</c:v>
                </c:pt>
                <c:pt idx="17">
                  <c:v>-6.3376298999729501E-5</c:v>
                </c:pt>
                <c:pt idx="18">
                  <c:v>-9.4699190738357206E-5</c:v>
                </c:pt>
                <c:pt idx="19">
                  <c:v>-1.0068613510437301E-4</c:v>
                </c:pt>
                <c:pt idx="20">
                  <c:v>8.1938077937354799E-5</c:v>
                </c:pt>
                <c:pt idx="21">
                  <c:v>7.4138865995045599E-5</c:v>
                </c:pt>
                <c:pt idx="22">
                  <c:v>-6.0109136079758796E-6</c:v>
                </c:pt>
                <c:pt idx="23">
                  <c:v>-3.3629547754452899E-5</c:v>
                </c:pt>
                <c:pt idx="24">
                  <c:v>-3.0515603632077101E-5</c:v>
                </c:pt>
                <c:pt idx="25">
                  <c:v>-4.3892869666043002E-5</c:v>
                </c:pt>
                <c:pt idx="26">
                  <c:v>-8.2120668115273195E-5</c:v>
                </c:pt>
                <c:pt idx="27">
                  <c:v>-1.2797205131152199E-4</c:v>
                </c:pt>
                <c:pt idx="28">
                  <c:v>-1.33198513178642E-4</c:v>
                </c:pt>
                <c:pt idx="29">
                  <c:v>-1.45173100180516E-4</c:v>
                </c:pt>
                <c:pt idx="30">
                  <c:v>-1.45594928256224E-4</c:v>
                </c:pt>
                <c:pt idx="31">
                  <c:v>-7.0777163513261799E-5</c:v>
                </c:pt>
                <c:pt idx="32">
                  <c:v>-1.10598207813049E-4</c:v>
                </c:pt>
                <c:pt idx="33">
                  <c:v>-2.0336002036044199E-4</c:v>
                </c:pt>
                <c:pt idx="34">
                  <c:v>-2.89395216101466E-4</c:v>
                </c:pt>
                <c:pt idx="35">
                  <c:v>-3.55906949811396E-4</c:v>
                </c:pt>
                <c:pt idx="36">
                  <c:v>-3.5751815252924198E-4</c:v>
                </c:pt>
                <c:pt idx="37">
                  <c:v>-5.0953142558345598E-4</c:v>
                </c:pt>
                <c:pt idx="38">
                  <c:v>-3.9820323239858402E-4</c:v>
                </c:pt>
                <c:pt idx="39">
                  <c:v>-4.2529104069070997E-4</c:v>
                </c:pt>
                <c:pt idx="40">
                  <c:v>-4.2599437363567097E-4</c:v>
                </c:pt>
                <c:pt idx="41">
                  <c:v>-4.2292647894097201E-4</c:v>
                </c:pt>
                <c:pt idx="42">
                  <c:v>-4.5059385351442602E-4</c:v>
                </c:pt>
                <c:pt idx="43">
                  <c:v>-4.0137962515034999E-4</c:v>
                </c:pt>
                <c:pt idx="44">
                  <c:v>-2.7202941689062198E-4</c:v>
                </c:pt>
                <c:pt idx="45">
                  <c:v>-2.6951307912149899E-4</c:v>
                </c:pt>
                <c:pt idx="46">
                  <c:v>-2.3594114537494999E-4</c:v>
                </c:pt>
                <c:pt idx="47">
                  <c:v>-9.7723026380192694E-5</c:v>
                </c:pt>
                <c:pt idx="48">
                  <c:v>-1.14075725561722E-4</c:v>
                </c:pt>
                <c:pt idx="49">
                  <c:v>-1.9774003093275499E-4</c:v>
                </c:pt>
                <c:pt idx="50">
                  <c:v>-2.1444498572814301E-4</c:v>
                </c:pt>
                <c:pt idx="51">
                  <c:v>-2.6339482405933999E-5</c:v>
                </c:pt>
                <c:pt idx="52">
                  <c:v>-2.6137995430477E-5</c:v>
                </c:pt>
                <c:pt idx="53">
                  <c:v>-4.2960730776682903E-5</c:v>
                </c:pt>
                <c:pt idx="54">
                  <c:v>-3.72541537617668E-5</c:v>
                </c:pt>
                <c:pt idx="55">
                  <c:v>5.0108018871148002E-6</c:v>
                </c:pt>
                <c:pt idx="56">
                  <c:v>2.4495642138530099E-6</c:v>
                </c:pt>
                <c:pt idx="57">
                  <c:v>1.72280327343735E-6</c:v>
                </c:pt>
                <c:pt idx="58">
                  <c:v>3.41423631420356E-5</c:v>
                </c:pt>
                <c:pt idx="59">
                  <c:v>3.40587913611214E-6</c:v>
                </c:pt>
                <c:pt idx="60">
                  <c:v>5.63337056201427E-7</c:v>
                </c:pt>
                <c:pt idx="61">
                  <c:v>-1.9478998001736402E-6</c:v>
                </c:pt>
                <c:pt idx="62">
                  <c:v>3.5663892017211498E-6</c:v>
                </c:pt>
                <c:pt idx="63">
                  <c:v>8.0643380970822601E-6</c:v>
                </c:pt>
                <c:pt idx="64">
                  <c:v>-3.6338522031071897E-5</c:v>
                </c:pt>
                <c:pt idx="65">
                  <c:v>-2.55442663587072E-5</c:v>
                </c:pt>
                <c:pt idx="66">
                  <c:v>-7.4214568179939902E-6</c:v>
                </c:pt>
                <c:pt idx="67">
                  <c:v>-5.4573890579539701E-5</c:v>
                </c:pt>
                <c:pt idx="68">
                  <c:v>-2.9255013719071001E-5</c:v>
                </c:pt>
                <c:pt idx="69">
                  <c:v>4.8381399158923697E-5</c:v>
                </c:pt>
                <c:pt idx="70">
                  <c:v>-3.7355074473997597E-5</c:v>
                </c:pt>
                <c:pt idx="71">
                  <c:v>-2.3987375543280701E-4</c:v>
                </c:pt>
                <c:pt idx="72">
                  <c:v>-2.75442051444384E-4</c:v>
                </c:pt>
                <c:pt idx="73">
                  <c:v>-4.5307696673865198E-4</c:v>
                </c:pt>
                <c:pt idx="74">
                  <c:v>-5.0353003945983695E-4</c:v>
                </c:pt>
                <c:pt idx="75">
                  <c:v>-4.6131175954015202E-4</c:v>
                </c:pt>
                <c:pt idx="76">
                  <c:v>-4.2158234065409802E-4</c:v>
                </c:pt>
                <c:pt idx="77">
                  <c:v>-4.48318700384311E-4</c:v>
                </c:pt>
                <c:pt idx="78">
                  <c:v>-4.4849535500896302E-4</c:v>
                </c:pt>
                <c:pt idx="79">
                  <c:v>-4.9639660377480703E-4</c:v>
                </c:pt>
                <c:pt idx="80">
                  <c:v>-5.2760693828309403E-4</c:v>
                </c:pt>
                <c:pt idx="81">
                  <c:v>-6.5761265609969499E-4</c:v>
                </c:pt>
                <c:pt idx="82">
                  <c:v>-6.1663362944384698E-4</c:v>
                </c:pt>
                <c:pt idx="83">
                  <c:v>-6.1628310150061902E-4</c:v>
                </c:pt>
                <c:pt idx="84">
                  <c:v>-6.1625785968922198E-4</c:v>
                </c:pt>
                <c:pt idx="85">
                  <c:v>-8.4016335324944803E-4</c:v>
                </c:pt>
                <c:pt idx="86">
                  <c:v>-8.3378710570982501E-4</c:v>
                </c:pt>
                <c:pt idx="87">
                  <c:v>-8.5653903381647796E-4</c:v>
                </c:pt>
                <c:pt idx="88">
                  <c:v>-8.1705498093663303E-4</c:v>
                </c:pt>
                <c:pt idx="89">
                  <c:v>-7.6644924968282205E-4</c:v>
                </c:pt>
                <c:pt idx="90">
                  <c:v>-5.5959900386223001E-4</c:v>
                </c:pt>
                <c:pt idx="91">
                  <c:v>-4.89925405195192E-5</c:v>
                </c:pt>
                <c:pt idx="92">
                  <c:v>-2.4277105655889598E-3</c:v>
                </c:pt>
                <c:pt idx="93">
                  <c:v>-2.3979101058128798E-3</c:v>
                </c:pt>
                <c:pt idx="94">
                  <c:v>-2.3146684458141401E-3</c:v>
                </c:pt>
                <c:pt idx="95">
                  <c:v>-2.2794454076581101E-3</c:v>
                </c:pt>
                <c:pt idx="96">
                  <c:v>-2.3322942548514901E-3</c:v>
                </c:pt>
                <c:pt idx="97">
                  <c:v>-2.3303850762164098E-3</c:v>
                </c:pt>
                <c:pt idx="98">
                  <c:v>-2.4038738295241099E-3</c:v>
                </c:pt>
                <c:pt idx="99">
                  <c:v>-2.2951098901699799E-3</c:v>
                </c:pt>
                <c:pt idx="100">
                  <c:v>-2.4699051265216899E-3</c:v>
                </c:pt>
                <c:pt idx="101">
                  <c:v>-2.4850219664249102E-3</c:v>
                </c:pt>
                <c:pt idx="102">
                  <c:v>-2.5119118314717499E-3</c:v>
                </c:pt>
                <c:pt idx="103">
                  <c:v>-2.52145215436465E-3</c:v>
                </c:pt>
                <c:pt idx="104">
                  <c:v>-2.6240689418577201E-3</c:v>
                </c:pt>
                <c:pt idx="105">
                  <c:v>-2.6230966826933599E-3</c:v>
                </c:pt>
                <c:pt idx="106">
                  <c:v>-2.62538585623963E-3</c:v>
                </c:pt>
                <c:pt idx="107">
                  <c:v>-2.54159552914232E-3</c:v>
                </c:pt>
                <c:pt idx="108">
                  <c:v>-2.68705082485951E-3</c:v>
                </c:pt>
                <c:pt idx="109">
                  <c:v>-2.68557508266339E-3</c:v>
                </c:pt>
                <c:pt idx="110">
                  <c:v>-2.7357100567988899E-3</c:v>
                </c:pt>
                <c:pt idx="111">
                  <c:v>-2.8496759365811801E-3</c:v>
                </c:pt>
                <c:pt idx="112">
                  <c:v>-2.80982920708073E-3</c:v>
                </c:pt>
                <c:pt idx="113">
                  <c:v>-2.8938200138394102E-3</c:v>
                </c:pt>
                <c:pt idx="114">
                  <c:v>-3.0109433077530599E-3</c:v>
                </c:pt>
                <c:pt idx="115">
                  <c:v>-3.00516980628565E-3</c:v>
                </c:pt>
                <c:pt idx="116">
                  <c:v>-3.29017730843492E-3</c:v>
                </c:pt>
                <c:pt idx="117">
                  <c:v>-3.1387474027154299E-3</c:v>
                </c:pt>
                <c:pt idx="118">
                  <c:v>-3.1316283639522798E-3</c:v>
                </c:pt>
                <c:pt idx="119">
                  <c:v>-3.7249800684148299E-3</c:v>
                </c:pt>
                <c:pt idx="120">
                  <c:v>-3.7248325188576001E-3</c:v>
                </c:pt>
                <c:pt idx="121">
                  <c:v>-3.8396019559457199E-3</c:v>
                </c:pt>
                <c:pt idx="122">
                  <c:v>-3.2007159944341598E-3</c:v>
                </c:pt>
                <c:pt idx="123">
                  <c:v>-3.6151679952650898E-3</c:v>
                </c:pt>
                <c:pt idx="124">
                  <c:v>-3.6579705601707002E-3</c:v>
                </c:pt>
                <c:pt idx="125">
                  <c:v>-3.59994073958409E-3</c:v>
                </c:pt>
                <c:pt idx="126">
                  <c:v>-3.5390069265092599E-3</c:v>
                </c:pt>
                <c:pt idx="127">
                  <c:v>-3.52252555541051E-3</c:v>
                </c:pt>
                <c:pt idx="128">
                  <c:v>-3.3899100415096298E-3</c:v>
                </c:pt>
                <c:pt idx="129">
                  <c:v>-3.3545706755150301E-3</c:v>
                </c:pt>
                <c:pt idx="130">
                  <c:v>-3.33164299952815E-3</c:v>
                </c:pt>
                <c:pt idx="131">
                  <c:v>-3.58642351073668E-3</c:v>
                </c:pt>
                <c:pt idx="132">
                  <c:v>-3.5881705257816299E-3</c:v>
                </c:pt>
                <c:pt idx="133">
                  <c:v>-3.59185156237225E-3</c:v>
                </c:pt>
                <c:pt idx="134">
                  <c:v>-3.5879668026433799E-3</c:v>
                </c:pt>
                <c:pt idx="135">
                  <c:v>-3.4840030951307399E-3</c:v>
                </c:pt>
                <c:pt idx="136">
                  <c:v>-3.5448627210592702E-3</c:v>
                </c:pt>
                <c:pt idx="137">
                  <c:v>-3.53390335902893E-3</c:v>
                </c:pt>
                <c:pt idx="138">
                  <c:v>-3.1331515646423501E-3</c:v>
                </c:pt>
                <c:pt idx="139">
                  <c:v>-3.4169162675048701E-3</c:v>
                </c:pt>
                <c:pt idx="140">
                  <c:v>-3.4605397836812999E-3</c:v>
                </c:pt>
                <c:pt idx="141">
                  <c:v>-3.6702062566909902E-3</c:v>
                </c:pt>
                <c:pt idx="142">
                  <c:v>-3.6857590512999199E-3</c:v>
                </c:pt>
                <c:pt idx="143">
                  <c:v>-3.8244655120367901E-3</c:v>
                </c:pt>
                <c:pt idx="144">
                  <c:v>-3.6924524220567699E-3</c:v>
                </c:pt>
                <c:pt idx="145">
                  <c:v>-3.5539607873067802E-3</c:v>
                </c:pt>
                <c:pt idx="146">
                  <c:v>-3.4337121514680202E-3</c:v>
                </c:pt>
                <c:pt idx="147">
                  <c:v>-3.2983579404127499E-3</c:v>
                </c:pt>
                <c:pt idx="148">
                  <c:v>-2.0935439007408402E-3</c:v>
                </c:pt>
                <c:pt idx="149">
                  <c:v>-1.9601597215000298E-3</c:v>
                </c:pt>
                <c:pt idx="150">
                  <c:v>-3.07733519768804E-3</c:v>
                </c:pt>
                <c:pt idx="151">
                  <c:v>-2.8140224293732299E-3</c:v>
                </c:pt>
                <c:pt idx="152">
                  <c:v>-2.3578816800238502E-3</c:v>
                </c:pt>
                <c:pt idx="153">
                  <c:v>-2.08961889351122E-3</c:v>
                </c:pt>
                <c:pt idx="154">
                  <c:v>-1.79452954323361E-3</c:v>
                </c:pt>
                <c:pt idx="155">
                  <c:v>-1.7799063579312E-3</c:v>
                </c:pt>
                <c:pt idx="156">
                  <c:v>-2.5779998819972002E-3</c:v>
                </c:pt>
                <c:pt idx="157">
                  <c:v>-2.9582080836953201E-3</c:v>
                </c:pt>
                <c:pt idx="158">
                  <c:v>-2.57821311741988E-3</c:v>
                </c:pt>
                <c:pt idx="159">
                  <c:v>-3.0469691308886802E-3</c:v>
                </c:pt>
                <c:pt idx="160">
                  <c:v>-3.062159024485E-3</c:v>
                </c:pt>
                <c:pt idx="161">
                  <c:v>-2.87797701997219E-3</c:v>
                </c:pt>
                <c:pt idx="162">
                  <c:v>-2.7992683214084798E-3</c:v>
                </c:pt>
                <c:pt idx="163">
                  <c:v>-2.7467468143572899E-3</c:v>
                </c:pt>
                <c:pt idx="164">
                  <c:v>-2.4118413378735599E-3</c:v>
                </c:pt>
                <c:pt idx="165">
                  <c:v>-1.74576341530997E-3</c:v>
                </c:pt>
                <c:pt idx="166">
                  <c:v>-1.25676513234933E-3</c:v>
                </c:pt>
                <c:pt idx="167">
                  <c:v>-1.52521026018089E-3</c:v>
                </c:pt>
                <c:pt idx="168">
                  <c:v>-2.16799273677159E-3</c:v>
                </c:pt>
                <c:pt idx="169">
                  <c:v>-2.1289986896443399E-3</c:v>
                </c:pt>
                <c:pt idx="170">
                  <c:v>-1.9227630001486E-3</c:v>
                </c:pt>
                <c:pt idx="171">
                  <c:v>-2.2795066188935299E-3</c:v>
                </c:pt>
                <c:pt idx="172">
                  <c:v>-2.2840615283934601E-3</c:v>
                </c:pt>
                <c:pt idx="173">
                  <c:v>-2.0724094615632098E-3</c:v>
                </c:pt>
                <c:pt idx="174">
                  <c:v>-2.1221395846145901E-3</c:v>
                </c:pt>
                <c:pt idx="175">
                  <c:v>-1.6685372010753301E-3</c:v>
                </c:pt>
                <c:pt idx="176">
                  <c:v>-1.41577476484572E-3</c:v>
                </c:pt>
                <c:pt idx="177">
                  <c:v>-1.7254810333470899E-3</c:v>
                </c:pt>
                <c:pt idx="178">
                  <c:v>-1.8188952853628001E-3</c:v>
                </c:pt>
                <c:pt idx="179">
                  <c:v>-1.86853084769717E-3</c:v>
                </c:pt>
                <c:pt idx="180">
                  <c:v>-1.6248401693414599E-3</c:v>
                </c:pt>
                <c:pt idx="181">
                  <c:v>-1.6304763851357101E-3</c:v>
                </c:pt>
                <c:pt idx="182">
                  <c:v>-1.6689224314911601E-3</c:v>
                </c:pt>
                <c:pt idx="183">
                  <c:v>-1.1374499779199601E-3</c:v>
                </c:pt>
                <c:pt idx="184">
                  <c:v>-1.0215270866770999E-3</c:v>
                </c:pt>
                <c:pt idx="185">
                  <c:v>-1.0073420525302001E-3</c:v>
                </c:pt>
                <c:pt idx="186">
                  <c:v>-1.0650984913191199E-3</c:v>
                </c:pt>
                <c:pt idx="187">
                  <c:v>-8.74754515990672E-4</c:v>
                </c:pt>
                <c:pt idx="188">
                  <c:v>-9.8453697914974007E-4</c:v>
                </c:pt>
                <c:pt idx="189">
                  <c:v>-9.7784643522392405E-4</c:v>
                </c:pt>
                <c:pt idx="190">
                  <c:v>-1.3176452627024001E-3</c:v>
                </c:pt>
                <c:pt idx="191">
                  <c:v>-1.6301637739055399E-3</c:v>
                </c:pt>
                <c:pt idx="192">
                  <c:v>-1.7417271505352099E-3</c:v>
                </c:pt>
                <c:pt idx="193">
                  <c:v>-1.69498918424548E-3</c:v>
                </c:pt>
                <c:pt idx="194">
                  <c:v>-1.6222592199896799E-3</c:v>
                </c:pt>
                <c:pt idx="195">
                  <c:v>-1.2596761659729801E-3</c:v>
                </c:pt>
                <c:pt idx="196">
                  <c:v>-9.0018860402364697E-4</c:v>
                </c:pt>
                <c:pt idx="197">
                  <c:v>-8.8468654878654798E-4</c:v>
                </c:pt>
                <c:pt idx="198">
                  <c:v>-9.0655955528437396E-4</c:v>
                </c:pt>
                <c:pt idx="199">
                  <c:v>-8.5613601139779001E-4</c:v>
                </c:pt>
                <c:pt idx="200">
                  <c:v>-5.7114124639706697E-4</c:v>
                </c:pt>
                <c:pt idx="201">
                  <c:v>4.2719967588627502E-4</c:v>
                </c:pt>
                <c:pt idx="202">
                  <c:v>-1.75814255307051E-3</c:v>
                </c:pt>
                <c:pt idx="203">
                  <c:v>-1.84745294474326E-3</c:v>
                </c:pt>
                <c:pt idx="204">
                  <c:v>-2.1681716440267399E-3</c:v>
                </c:pt>
                <c:pt idx="205">
                  <c:v>-2.5303430369928298E-3</c:v>
                </c:pt>
                <c:pt idx="206">
                  <c:v>-3.11047701270011E-3</c:v>
                </c:pt>
                <c:pt idx="207">
                  <c:v>-3.25654563704984E-3</c:v>
                </c:pt>
                <c:pt idx="208">
                  <c:v>-3.1279433320487802E-3</c:v>
                </c:pt>
                <c:pt idx="209">
                  <c:v>-3.5840925715618101E-3</c:v>
                </c:pt>
                <c:pt idx="210">
                  <c:v>-3.5415570383408698E-3</c:v>
                </c:pt>
                <c:pt idx="211">
                  <c:v>-2.7121437563373801E-3</c:v>
                </c:pt>
                <c:pt idx="212">
                  <c:v>-2.7356346365362901E-3</c:v>
                </c:pt>
                <c:pt idx="213">
                  <c:v>2.41459204116292E-3</c:v>
                </c:pt>
                <c:pt idx="214">
                  <c:v>2.3214640401931202E-3</c:v>
                </c:pt>
                <c:pt idx="215">
                  <c:v>1.9245237073670901E-3</c:v>
                </c:pt>
                <c:pt idx="216">
                  <c:v>2.0244700618680801E-3</c:v>
                </c:pt>
                <c:pt idx="217">
                  <c:v>2.4983941618844799E-3</c:v>
                </c:pt>
                <c:pt idx="218">
                  <c:v>1.90260732345128E-3</c:v>
                </c:pt>
                <c:pt idx="219">
                  <c:v>2.62113959532892E-3</c:v>
                </c:pt>
                <c:pt idx="220">
                  <c:v>4.3737720863886902E-3</c:v>
                </c:pt>
                <c:pt idx="221">
                  <c:v>6.3817569462608803E-4</c:v>
                </c:pt>
                <c:pt idx="222">
                  <c:v>4.7535424555023199E-4</c:v>
                </c:pt>
                <c:pt idx="223">
                  <c:v>-4.5523051923130798E-5</c:v>
                </c:pt>
                <c:pt idx="224">
                  <c:v>6.02617445669712E-5</c:v>
                </c:pt>
                <c:pt idx="225">
                  <c:v>-2.1550575350803901E-4</c:v>
                </c:pt>
                <c:pt idx="226">
                  <c:v>-5.5450278020764405E-4</c:v>
                </c:pt>
                <c:pt idx="227">
                  <c:v>-4.8723199291126398E-4</c:v>
                </c:pt>
                <c:pt idx="228">
                  <c:v>-8.3583745559447E-4</c:v>
                </c:pt>
                <c:pt idx="229">
                  <c:v>-1.14850317675984E-3</c:v>
                </c:pt>
                <c:pt idx="230">
                  <c:v>-4.1671914675488902E-4</c:v>
                </c:pt>
                <c:pt idx="231">
                  <c:v>-4.9567571741743601E-4</c:v>
                </c:pt>
                <c:pt idx="232">
                  <c:v>-1.04144752808013E-3</c:v>
                </c:pt>
                <c:pt idx="233">
                  <c:v>-1.0377392298017E-3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NET!$M$1</c:f>
              <c:strCache>
                <c:ptCount val="1"/>
                <c:pt idx="0">
                  <c:v>CHF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NET!$A$2:$A$235</c:f>
              <c:numCache>
                <c:formatCode>General</c:formatCode>
                <c:ptCount val="234"/>
                <c:pt idx="0">
                  <c:v>199012</c:v>
                </c:pt>
                <c:pt idx="1">
                  <c:v>199101</c:v>
                </c:pt>
                <c:pt idx="2">
                  <c:v>199102</c:v>
                </c:pt>
                <c:pt idx="3">
                  <c:v>199103</c:v>
                </c:pt>
                <c:pt idx="4">
                  <c:v>199104</c:v>
                </c:pt>
                <c:pt idx="5">
                  <c:v>199105</c:v>
                </c:pt>
                <c:pt idx="6">
                  <c:v>199106</c:v>
                </c:pt>
                <c:pt idx="7">
                  <c:v>199107</c:v>
                </c:pt>
                <c:pt idx="8">
                  <c:v>199108</c:v>
                </c:pt>
                <c:pt idx="9">
                  <c:v>199109</c:v>
                </c:pt>
                <c:pt idx="10">
                  <c:v>199110</c:v>
                </c:pt>
                <c:pt idx="11">
                  <c:v>199111</c:v>
                </c:pt>
                <c:pt idx="12">
                  <c:v>199112</c:v>
                </c:pt>
                <c:pt idx="13">
                  <c:v>199201</c:v>
                </c:pt>
                <c:pt idx="14">
                  <c:v>199202</c:v>
                </c:pt>
                <c:pt idx="15">
                  <c:v>199203</c:v>
                </c:pt>
                <c:pt idx="16">
                  <c:v>199204</c:v>
                </c:pt>
                <c:pt idx="17">
                  <c:v>199205</c:v>
                </c:pt>
                <c:pt idx="18">
                  <c:v>199206</c:v>
                </c:pt>
                <c:pt idx="19">
                  <c:v>199207</c:v>
                </c:pt>
                <c:pt idx="20">
                  <c:v>199208</c:v>
                </c:pt>
                <c:pt idx="21">
                  <c:v>199209</c:v>
                </c:pt>
                <c:pt idx="22">
                  <c:v>199210</c:v>
                </c:pt>
                <c:pt idx="23">
                  <c:v>199211</c:v>
                </c:pt>
                <c:pt idx="24">
                  <c:v>199212</c:v>
                </c:pt>
                <c:pt idx="25">
                  <c:v>199301</c:v>
                </c:pt>
                <c:pt idx="26">
                  <c:v>199302</c:v>
                </c:pt>
                <c:pt idx="27">
                  <c:v>199303</c:v>
                </c:pt>
                <c:pt idx="28">
                  <c:v>199304</c:v>
                </c:pt>
                <c:pt idx="29">
                  <c:v>199305</c:v>
                </c:pt>
                <c:pt idx="30">
                  <c:v>199306</c:v>
                </c:pt>
                <c:pt idx="31">
                  <c:v>199307</c:v>
                </c:pt>
                <c:pt idx="32">
                  <c:v>199308</c:v>
                </c:pt>
                <c:pt idx="33">
                  <c:v>199309</c:v>
                </c:pt>
                <c:pt idx="34">
                  <c:v>199310</c:v>
                </c:pt>
                <c:pt idx="35">
                  <c:v>199311</c:v>
                </c:pt>
                <c:pt idx="36">
                  <c:v>199312</c:v>
                </c:pt>
                <c:pt idx="37">
                  <c:v>199401</c:v>
                </c:pt>
                <c:pt idx="38">
                  <c:v>199402</c:v>
                </c:pt>
                <c:pt idx="39">
                  <c:v>199403</c:v>
                </c:pt>
                <c:pt idx="40">
                  <c:v>199404</c:v>
                </c:pt>
                <c:pt idx="41">
                  <c:v>199405</c:v>
                </c:pt>
                <c:pt idx="42">
                  <c:v>199406</c:v>
                </c:pt>
                <c:pt idx="43">
                  <c:v>199407</c:v>
                </c:pt>
                <c:pt idx="44">
                  <c:v>199408</c:v>
                </c:pt>
                <c:pt idx="45">
                  <c:v>199409</c:v>
                </c:pt>
                <c:pt idx="46">
                  <c:v>199410</c:v>
                </c:pt>
                <c:pt idx="47">
                  <c:v>199411</c:v>
                </c:pt>
                <c:pt idx="48">
                  <c:v>199412</c:v>
                </c:pt>
                <c:pt idx="49">
                  <c:v>199501</c:v>
                </c:pt>
                <c:pt idx="50">
                  <c:v>199502</c:v>
                </c:pt>
                <c:pt idx="51">
                  <c:v>199503</c:v>
                </c:pt>
                <c:pt idx="52">
                  <c:v>199504</c:v>
                </c:pt>
                <c:pt idx="53">
                  <c:v>199505</c:v>
                </c:pt>
                <c:pt idx="54">
                  <c:v>199506</c:v>
                </c:pt>
                <c:pt idx="55">
                  <c:v>199507</c:v>
                </c:pt>
                <c:pt idx="56">
                  <c:v>199508</c:v>
                </c:pt>
                <c:pt idx="57">
                  <c:v>199509</c:v>
                </c:pt>
                <c:pt idx="58">
                  <c:v>199510</c:v>
                </c:pt>
                <c:pt idx="59">
                  <c:v>199511</c:v>
                </c:pt>
                <c:pt idx="60">
                  <c:v>199512</c:v>
                </c:pt>
                <c:pt idx="61">
                  <c:v>199601</c:v>
                </c:pt>
                <c:pt idx="62">
                  <c:v>199602</c:v>
                </c:pt>
                <c:pt idx="63">
                  <c:v>199603</c:v>
                </c:pt>
                <c:pt idx="64">
                  <c:v>199604</c:v>
                </c:pt>
                <c:pt idx="65">
                  <c:v>199605</c:v>
                </c:pt>
                <c:pt idx="66">
                  <c:v>199606</c:v>
                </c:pt>
                <c:pt idx="67">
                  <c:v>199607</c:v>
                </c:pt>
                <c:pt idx="68">
                  <c:v>199608</c:v>
                </c:pt>
                <c:pt idx="69">
                  <c:v>199609</c:v>
                </c:pt>
                <c:pt idx="70">
                  <c:v>199610</c:v>
                </c:pt>
                <c:pt idx="71">
                  <c:v>199611</c:v>
                </c:pt>
                <c:pt idx="72">
                  <c:v>199612</c:v>
                </c:pt>
                <c:pt idx="73">
                  <c:v>199701</c:v>
                </c:pt>
                <c:pt idx="74">
                  <c:v>199702</c:v>
                </c:pt>
                <c:pt idx="75">
                  <c:v>199703</c:v>
                </c:pt>
                <c:pt idx="76">
                  <c:v>199704</c:v>
                </c:pt>
                <c:pt idx="77">
                  <c:v>199705</c:v>
                </c:pt>
                <c:pt idx="78">
                  <c:v>199706</c:v>
                </c:pt>
                <c:pt idx="79">
                  <c:v>199707</c:v>
                </c:pt>
                <c:pt idx="80">
                  <c:v>199708</c:v>
                </c:pt>
                <c:pt idx="81">
                  <c:v>199709</c:v>
                </c:pt>
                <c:pt idx="82">
                  <c:v>199710</c:v>
                </c:pt>
                <c:pt idx="83">
                  <c:v>199711</c:v>
                </c:pt>
                <c:pt idx="84">
                  <c:v>199712</c:v>
                </c:pt>
                <c:pt idx="85">
                  <c:v>199801</c:v>
                </c:pt>
                <c:pt idx="86">
                  <c:v>199802</c:v>
                </c:pt>
                <c:pt idx="87">
                  <c:v>199803</c:v>
                </c:pt>
                <c:pt idx="88">
                  <c:v>199804</c:v>
                </c:pt>
                <c:pt idx="89">
                  <c:v>199805</c:v>
                </c:pt>
                <c:pt idx="90">
                  <c:v>199806</c:v>
                </c:pt>
                <c:pt idx="91">
                  <c:v>199807</c:v>
                </c:pt>
                <c:pt idx="92">
                  <c:v>199808</c:v>
                </c:pt>
                <c:pt idx="93">
                  <c:v>199809</c:v>
                </c:pt>
                <c:pt idx="94">
                  <c:v>199810</c:v>
                </c:pt>
                <c:pt idx="95">
                  <c:v>199811</c:v>
                </c:pt>
                <c:pt idx="96">
                  <c:v>199812</c:v>
                </c:pt>
                <c:pt idx="97">
                  <c:v>199901</c:v>
                </c:pt>
                <c:pt idx="98">
                  <c:v>199902</c:v>
                </c:pt>
                <c:pt idx="99">
                  <c:v>199903</c:v>
                </c:pt>
                <c:pt idx="100">
                  <c:v>199904</c:v>
                </c:pt>
                <c:pt idx="101">
                  <c:v>199905</c:v>
                </c:pt>
                <c:pt idx="102">
                  <c:v>199906</c:v>
                </c:pt>
                <c:pt idx="103">
                  <c:v>199907</c:v>
                </c:pt>
                <c:pt idx="104">
                  <c:v>199908</c:v>
                </c:pt>
                <c:pt idx="105">
                  <c:v>199909</c:v>
                </c:pt>
                <c:pt idx="106">
                  <c:v>199910</c:v>
                </c:pt>
                <c:pt idx="107">
                  <c:v>199911</c:v>
                </c:pt>
                <c:pt idx="108">
                  <c:v>199912</c:v>
                </c:pt>
                <c:pt idx="109">
                  <c:v>200001</c:v>
                </c:pt>
                <c:pt idx="110">
                  <c:v>200002</c:v>
                </c:pt>
                <c:pt idx="111">
                  <c:v>200003</c:v>
                </c:pt>
                <c:pt idx="112">
                  <c:v>200004</c:v>
                </c:pt>
                <c:pt idx="113">
                  <c:v>200005</c:v>
                </c:pt>
                <c:pt idx="114">
                  <c:v>200006</c:v>
                </c:pt>
                <c:pt idx="115">
                  <c:v>200007</c:v>
                </c:pt>
                <c:pt idx="116">
                  <c:v>200008</c:v>
                </c:pt>
                <c:pt idx="117">
                  <c:v>200009</c:v>
                </c:pt>
                <c:pt idx="118">
                  <c:v>200010</c:v>
                </c:pt>
                <c:pt idx="119">
                  <c:v>200011</c:v>
                </c:pt>
                <c:pt idx="120">
                  <c:v>200012</c:v>
                </c:pt>
                <c:pt idx="121">
                  <c:v>200101</c:v>
                </c:pt>
                <c:pt idx="122">
                  <c:v>200102</c:v>
                </c:pt>
                <c:pt idx="123">
                  <c:v>200103</c:v>
                </c:pt>
                <c:pt idx="124">
                  <c:v>200104</c:v>
                </c:pt>
                <c:pt idx="125">
                  <c:v>200105</c:v>
                </c:pt>
                <c:pt idx="126">
                  <c:v>200106</c:v>
                </c:pt>
                <c:pt idx="127">
                  <c:v>200107</c:v>
                </c:pt>
                <c:pt idx="128">
                  <c:v>200108</c:v>
                </c:pt>
                <c:pt idx="129">
                  <c:v>200109</c:v>
                </c:pt>
                <c:pt idx="130">
                  <c:v>200110</c:v>
                </c:pt>
                <c:pt idx="131">
                  <c:v>200111</c:v>
                </c:pt>
                <c:pt idx="132">
                  <c:v>200112</c:v>
                </c:pt>
                <c:pt idx="133">
                  <c:v>200201</c:v>
                </c:pt>
                <c:pt idx="134">
                  <c:v>200202</c:v>
                </c:pt>
                <c:pt idx="135">
                  <c:v>200203</c:v>
                </c:pt>
                <c:pt idx="136">
                  <c:v>200204</c:v>
                </c:pt>
                <c:pt idx="137">
                  <c:v>200205</c:v>
                </c:pt>
                <c:pt idx="138">
                  <c:v>200206</c:v>
                </c:pt>
                <c:pt idx="139">
                  <c:v>200207</c:v>
                </c:pt>
                <c:pt idx="140">
                  <c:v>200208</c:v>
                </c:pt>
                <c:pt idx="141">
                  <c:v>200209</c:v>
                </c:pt>
                <c:pt idx="142">
                  <c:v>200210</c:v>
                </c:pt>
                <c:pt idx="143">
                  <c:v>200211</c:v>
                </c:pt>
                <c:pt idx="144">
                  <c:v>200212</c:v>
                </c:pt>
                <c:pt idx="145">
                  <c:v>200301</c:v>
                </c:pt>
                <c:pt idx="146">
                  <c:v>200302</c:v>
                </c:pt>
                <c:pt idx="147">
                  <c:v>200303</c:v>
                </c:pt>
                <c:pt idx="148">
                  <c:v>200304</c:v>
                </c:pt>
                <c:pt idx="149">
                  <c:v>200305</c:v>
                </c:pt>
                <c:pt idx="150">
                  <c:v>200306</c:v>
                </c:pt>
                <c:pt idx="151">
                  <c:v>200307</c:v>
                </c:pt>
                <c:pt idx="152">
                  <c:v>200308</c:v>
                </c:pt>
                <c:pt idx="153">
                  <c:v>200309</c:v>
                </c:pt>
                <c:pt idx="154">
                  <c:v>200310</c:v>
                </c:pt>
                <c:pt idx="155">
                  <c:v>200311</c:v>
                </c:pt>
                <c:pt idx="156">
                  <c:v>200312</c:v>
                </c:pt>
                <c:pt idx="157">
                  <c:v>200401</c:v>
                </c:pt>
                <c:pt idx="158">
                  <c:v>200402</c:v>
                </c:pt>
                <c:pt idx="159">
                  <c:v>200403</c:v>
                </c:pt>
                <c:pt idx="160">
                  <c:v>200404</c:v>
                </c:pt>
                <c:pt idx="161">
                  <c:v>200405</c:v>
                </c:pt>
                <c:pt idx="162">
                  <c:v>200406</c:v>
                </c:pt>
                <c:pt idx="163">
                  <c:v>200407</c:v>
                </c:pt>
                <c:pt idx="164">
                  <c:v>200408</c:v>
                </c:pt>
                <c:pt idx="165">
                  <c:v>200409</c:v>
                </c:pt>
                <c:pt idx="166">
                  <c:v>200410</c:v>
                </c:pt>
                <c:pt idx="167">
                  <c:v>200411</c:v>
                </c:pt>
                <c:pt idx="168">
                  <c:v>200412</c:v>
                </c:pt>
                <c:pt idx="169">
                  <c:v>200501</c:v>
                </c:pt>
                <c:pt idx="170">
                  <c:v>200502</c:v>
                </c:pt>
                <c:pt idx="171">
                  <c:v>200503</c:v>
                </c:pt>
                <c:pt idx="172">
                  <c:v>200504</c:v>
                </c:pt>
                <c:pt idx="173">
                  <c:v>200505</c:v>
                </c:pt>
                <c:pt idx="174">
                  <c:v>200506</c:v>
                </c:pt>
                <c:pt idx="175">
                  <c:v>200507</c:v>
                </c:pt>
                <c:pt idx="176">
                  <c:v>200508</c:v>
                </c:pt>
                <c:pt idx="177">
                  <c:v>200509</c:v>
                </c:pt>
                <c:pt idx="178">
                  <c:v>200510</c:v>
                </c:pt>
                <c:pt idx="179">
                  <c:v>200511</c:v>
                </c:pt>
                <c:pt idx="180">
                  <c:v>200512</c:v>
                </c:pt>
                <c:pt idx="181">
                  <c:v>200601</c:v>
                </c:pt>
                <c:pt idx="182">
                  <c:v>200602</c:v>
                </c:pt>
                <c:pt idx="183">
                  <c:v>200603</c:v>
                </c:pt>
                <c:pt idx="184">
                  <c:v>200604</c:v>
                </c:pt>
                <c:pt idx="185">
                  <c:v>200605</c:v>
                </c:pt>
                <c:pt idx="186">
                  <c:v>200606</c:v>
                </c:pt>
                <c:pt idx="187">
                  <c:v>200607</c:v>
                </c:pt>
                <c:pt idx="188">
                  <c:v>200608</c:v>
                </c:pt>
                <c:pt idx="189">
                  <c:v>200609</c:v>
                </c:pt>
                <c:pt idx="190">
                  <c:v>200610</c:v>
                </c:pt>
                <c:pt idx="191">
                  <c:v>200611</c:v>
                </c:pt>
                <c:pt idx="192">
                  <c:v>200612</c:v>
                </c:pt>
                <c:pt idx="193">
                  <c:v>200701</c:v>
                </c:pt>
                <c:pt idx="194">
                  <c:v>200702</c:v>
                </c:pt>
                <c:pt idx="195">
                  <c:v>200703</c:v>
                </c:pt>
                <c:pt idx="196">
                  <c:v>200704</c:v>
                </c:pt>
                <c:pt idx="197">
                  <c:v>200705</c:v>
                </c:pt>
                <c:pt idx="198">
                  <c:v>200706</c:v>
                </c:pt>
                <c:pt idx="199">
                  <c:v>200707</c:v>
                </c:pt>
                <c:pt idx="200">
                  <c:v>200708</c:v>
                </c:pt>
                <c:pt idx="201">
                  <c:v>200709</c:v>
                </c:pt>
                <c:pt idx="202">
                  <c:v>200710</c:v>
                </c:pt>
                <c:pt idx="203">
                  <c:v>200711</c:v>
                </c:pt>
                <c:pt idx="204">
                  <c:v>200712</c:v>
                </c:pt>
                <c:pt idx="205">
                  <c:v>200801</c:v>
                </c:pt>
                <c:pt idx="206">
                  <c:v>200802</c:v>
                </c:pt>
                <c:pt idx="207">
                  <c:v>200803</c:v>
                </c:pt>
                <c:pt idx="208">
                  <c:v>200804</c:v>
                </c:pt>
                <c:pt idx="209">
                  <c:v>200805</c:v>
                </c:pt>
                <c:pt idx="210">
                  <c:v>200806</c:v>
                </c:pt>
                <c:pt idx="211">
                  <c:v>200807</c:v>
                </c:pt>
                <c:pt idx="212">
                  <c:v>200808</c:v>
                </c:pt>
                <c:pt idx="213">
                  <c:v>200809</c:v>
                </c:pt>
                <c:pt idx="214">
                  <c:v>200810</c:v>
                </c:pt>
                <c:pt idx="215">
                  <c:v>200811</c:v>
                </c:pt>
                <c:pt idx="216">
                  <c:v>200812</c:v>
                </c:pt>
                <c:pt idx="217">
                  <c:v>200901</c:v>
                </c:pt>
                <c:pt idx="218">
                  <c:v>200902</c:v>
                </c:pt>
                <c:pt idx="219">
                  <c:v>200903</c:v>
                </c:pt>
                <c:pt idx="220">
                  <c:v>200904</c:v>
                </c:pt>
                <c:pt idx="221">
                  <c:v>200905</c:v>
                </c:pt>
                <c:pt idx="222">
                  <c:v>200906</c:v>
                </c:pt>
                <c:pt idx="223">
                  <c:v>200907</c:v>
                </c:pt>
                <c:pt idx="224">
                  <c:v>200908</c:v>
                </c:pt>
                <c:pt idx="225">
                  <c:v>200909</c:v>
                </c:pt>
                <c:pt idx="226">
                  <c:v>200910</c:v>
                </c:pt>
                <c:pt idx="227">
                  <c:v>200911</c:v>
                </c:pt>
                <c:pt idx="228">
                  <c:v>200912</c:v>
                </c:pt>
                <c:pt idx="229">
                  <c:v>201001</c:v>
                </c:pt>
                <c:pt idx="230">
                  <c:v>201002</c:v>
                </c:pt>
                <c:pt idx="231">
                  <c:v>201003</c:v>
                </c:pt>
                <c:pt idx="232">
                  <c:v>201004</c:v>
                </c:pt>
                <c:pt idx="233">
                  <c:v>201005</c:v>
                </c:pt>
              </c:numCache>
            </c:numRef>
          </c:cat>
          <c:val>
            <c:numRef>
              <c:f>NET!$M$2:$M$235</c:f>
              <c:numCache>
                <c:formatCode>0.00E+00</c:formatCode>
                <c:ptCount val="234"/>
                <c:pt idx="0">
                  <c:v>6.2043271496497297E-5</c:v>
                </c:pt>
                <c:pt idx="1">
                  <c:v>-2.2450770271117298E-3</c:v>
                </c:pt>
                <c:pt idx="2">
                  <c:v>-5.30805751146117E-3</c:v>
                </c:pt>
                <c:pt idx="3">
                  <c:v>-5.65532695542294E-3</c:v>
                </c:pt>
                <c:pt idx="4">
                  <c:v>-6.6273305650588997E-3</c:v>
                </c:pt>
                <c:pt idx="5">
                  <c:v>-6.9520650966512099E-3</c:v>
                </c:pt>
                <c:pt idx="6">
                  <c:v>-6.8542806299965904E-3</c:v>
                </c:pt>
                <c:pt idx="7">
                  <c:v>-6.8877195839788397E-3</c:v>
                </c:pt>
                <c:pt idx="8">
                  <c:v>-6.5880066695484197E-3</c:v>
                </c:pt>
                <c:pt idx="9">
                  <c:v>-6.6880806847310504E-3</c:v>
                </c:pt>
                <c:pt idx="10">
                  <c:v>-6.5886604569248899E-3</c:v>
                </c:pt>
                <c:pt idx="11">
                  <c:v>-6.2691198440006299E-3</c:v>
                </c:pt>
                <c:pt idx="12">
                  <c:v>-6.6662466468406702E-3</c:v>
                </c:pt>
                <c:pt idx="13">
                  <c:v>-6.9770810918391999E-3</c:v>
                </c:pt>
                <c:pt idx="14">
                  <c:v>-7.1132595699791804E-3</c:v>
                </c:pt>
                <c:pt idx="15">
                  <c:v>-7.2524464256317998E-3</c:v>
                </c:pt>
                <c:pt idx="16">
                  <c:v>-6.9043548366712702E-3</c:v>
                </c:pt>
                <c:pt idx="17">
                  <c:v>-5.1373351400196303E-3</c:v>
                </c:pt>
                <c:pt idx="18">
                  <c:v>-3.9447434768492603E-3</c:v>
                </c:pt>
                <c:pt idx="19">
                  <c:v>-1.77259192703825E-3</c:v>
                </c:pt>
                <c:pt idx="20">
                  <c:v>-2.1067847511671602E-3</c:v>
                </c:pt>
                <c:pt idx="21">
                  <c:v>-6.4337640430845496E-3</c:v>
                </c:pt>
                <c:pt idx="22">
                  <c:v>-6.8218958379140703E-3</c:v>
                </c:pt>
                <c:pt idx="23">
                  <c:v>-7.0092345377185099E-3</c:v>
                </c:pt>
                <c:pt idx="24">
                  <c:v>-7.1510476655483896E-3</c:v>
                </c:pt>
                <c:pt idx="25">
                  <c:v>-7.2820945632462598E-3</c:v>
                </c:pt>
                <c:pt idx="26">
                  <c:v>-7.1454518201020797E-3</c:v>
                </c:pt>
                <c:pt idx="27">
                  <c:v>-6.9070286156173799E-3</c:v>
                </c:pt>
                <c:pt idx="28">
                  <c:v>-6.84970597688933E-3</c:v>
                </c:pt>
                <c:pt idx="29">
                  <c:v>-7.2925184852365302E-3</c:v>
                </c:pt>
                <c:pt idx="30">
                  <c:v>-7.3350913503180898E-3</c:v>
                </c:pt>
                <c:pt idx="31">
                  <c:v>-7.1839202795980503E-3</c:v>
                </c:pt>
                <c:pt idx="32">
                  <c:v>-7.00420349102237E-3</c:v>
                </c:pt>
                <c:pt idx="33">
                  <c:v>-7.1919743268724504E-3</c:v>
                </c:pt>
                <c:pt idx="34">
                  <c:v>-7.2521509493278201E-3</c:v>
                </c:pt>
                <c:pt idx="35">
                  <c:v>-7.2232840692785499E-3</c:v>
                </c:pt>
                <c:pt idx="36">
                  <c:v>-7.1563378530004199E-3</c:v>
                </c:pt>
                <c:pt idx="37">
                  <c:v>-7.0502948186761498E-3</c:v>
                </c:pt>
                <c:pt idx="38">
                  <c:v>-7.0147116741942697E-3</c:v>
                </c:pt>
                <c:pt idx="39">
                  <c:v>-7.0261684318921203E-3</c:v>
                </c:pt>
                <c:pt idx="40">
                  <c:v>-7.0141995463636102E-3</c:v>
                </c:pt>
                <c:pt idx="41">
                  <c:v>-6.8381260645995999E-3</c:v>
                </c:pt>
                <c:pt idx="42">
                  <c:v>-6.8691299302118796E-3</c:v>
                </c:pt>
                <c:pt idx="43">
                  <c:v>-6.84560557319535E-3</c:v>
                </c:pt>
                <c:pt idx="44">
                  <c:v>-6.7649638022190903E-3</c:v>
                </c:pt>
                <c:pt idx="45">
                  <c:v>-6.6176164972326897E-3</c:v>
                </c:pt>
                <c:pt idx="46">
                  <c:v>-6.7060027829838999E-3</c:v>
                </c:pt>
                <c:pt idx="47">
                  <c:v>-6.7101410209013104E-3</c:v>
                </c:pt>
                <c:pt idx="48">
                  <c:v>-6.6928774729637201E-3</c:v>
                </c:pt>
                <c:pt idx="49">
                  <c:v>-6.6060253764255502E-3</c:v>
                </c:pt>
                <c:pt idx="50">
                  <c:v>-6.5834647428834698E-3</c:v>
                </c:pt>
                <c:pt idx="51">
                  <c:v>-6.5853516865292203E-3</c:v>
                </c:pt>
                <c:pt idx="52">
                  <c:v>-6.5886028598100797E-3</c:v>
                </c:pt>
                <c:pt idx="53">
                  <c:v>-6.5895882577153703E-3</c:v>
                </c:pt>
                <c:pt idx="54">
                  <c:v>-6.5894148011978598E-3</c:v>
                </c:pt>
                <c:pt idx="55">
                  <c:v>-6.5741838241028102E-3</c:v>
                </c:pt>
                <c:pt idx="56">
                  <c:v>-6.5821779171891196E-3</c:v>
                </c:pt>
                <c:pt idx="57">
                  <c:v>-6.5887679958081102E-3</c:v>
                </c:pt>
                <c:pt idx="58">
                  <c:v>-6.5599439735890596E-3</c:v>
                </c:pt>
                <c:pt idx="59">
                  <c:v>-6.5702867805144897E-3</c:v>
                </c:pt>
                <c:pt idx="60">
                  <c:v>-6.5235945829870603E-3</c:v>
                </c:pt>
                <c:pt idx="61">
                  <c:v>-6.5271615314029903E-3</c:v>
                </c:pt>
                <c:pt idx="62">
                  <c:v>-6.5294829721546004E-3</c:v>
                </c:pt>
                <c:pt idx="63">
                  <c:v>-6.5045982929440001E-3</c:v>
                </c:pt>
                <c:pt idx="64">
                  <c:v>-6.4999169730293703E-3</c:v>
                </c:pt>
                <c:pt idx="65">
                  <c:v>-6.4993840681532803E-3</c:v>
                </c:pt>
                <c:pt idx="66">
                  <c:v>-6.5079536224956101E-3</c:v>
                </c:pt>
                <c:pt idx="67">
                  <c:v>-6.5068460071213896E-3</c:v>
                </c:pt>
                <c:pt idx="68">
                  <c:v>-6.4911030446503596E-3</c:v>
                </c:pt>
                <c:pt idx="69">
                  <c:v>-6.4864458848112004E-3</c:v>
                </c:pt>
                <c:pt idx="70">
                  <c:v>-6.4687965325029399E-3</c:v>
                </c:pt>
                <c:pt idx="71">
                  <c:v>-6.4575816112840299E-3</c:v>
                </c:pt>
                <c:pt idx="72">
                  <c:v>-6.4265746271247801E-3</c:v>
                </c:pt>
                <c:pt idx="73">
                  <c:v>-6.4031856715349601E-3</c:v>
                </c:pt>
                <c:pt idx="74">
                  <c:v>-6.4184018145020203E-3</c:v>
                </c:pt>
                <c:pt idx="75">
                  <c:v>-6.4017812686012199E-3</c:v>
                </c:pt>
                <c:pt idx="76">
                  <c:v>-6.4323976532063998E-3</c:v>
                </c:pt>
                <c:pt idx="77">
                  <c:v>-6.4062375169495703E-3</c:v>
                </c:pt>
                <c:pt idx="78">
                  <c:v>-5.87434784933678E-3</c:v>
                </c:pt>
                <c:pt idx="79">
                  <c:v>-6.1874818804667402E-3</c:v>
                </c:pt>
                <c:pt idx="80">
                  <c:v>-6.4031081066222399E-3</c:v>
                </c:pt>
                <c:pt idx="81">
                  <c:v>-7.0510198634036302E-3</c:v>
                </c:pt>
                <c:pt idx="82">
                  <c:v>-7.0584160296702E-3</c:v>
                </c:pt>
                <c:pt idx="83">
                  <c:v>-7.0485476218612696E-3</c:v>
                </c:pt>
                <c:pt idx="84">
                  <c:v>-6.8633227918991303E-3</c:v>
                </c:pt>
                <c:pt idx="85">
                  <c:v>-7.0521363941307797E-3</c:v>
                </c:pt>
                <c:pt idx="86">
                  <c:v>-7.0208703819060296E-3</c:v>
                </c:pt>
                <c:pt idx="87">
                  <c:v>-7.3040905030685903E-3</c:v>
                </c:pt>
                <c:pt idx="88">
                  <c:v>-7.4405485579331502E-3</c:v>
                </c:pt>
                <c:pt idx="89">
                  <c:v>-7.4362052941183204E-3</c:v>
                </c:pt>
                <c:pt idx="90">
                  <c:v>-7.6513835839616103E-3</c:v>
                </c:pt>
                <c:pt idx="91">
                  <c:v>-7.6609140736838598E-3</c:v>
                </c:pt>
                <c:pt idx="92">
                  <c:v>-7.5765731844468697E-3</c:v>
                </c:pt>
                <c:pt idx="93">
                  <c:v>-7.5528664677011496E-3</c:v>
                </c:pt>
                <c:pt idx="94">
                  <c:v>-7.5171537589421803E-3</c:v>
                </c:pt>
                <c:pt idx="95">
                  <c:v>-7.5258800370477299E-3</c:v>
                </c:pt>
                <c:pt idx="96">
                  <c:v>-7.5263282903378003E-3</c:v>
                </c:pt>
                <c:pt idx="97">
                  <c:v>-7.5275803242521797E-3</c:v>
                </c:pt>
                <c:pt idx="98">
                  <c:v>-7.5336363801816204E-3</c:v>
                </c:pt>
                <c:pt idx="99">
                  <c:v>-7.5347150048351904E-3</c:v>
                </c:pt>
                <c:pt idx="100">
                  <c:v>-7.5330018465465699E-3</c:v>
                </c:pt>
                <c:pt idx="101">
                  <c:v>-7.5373032591488304E-3</c:v>
                </c:pt>
                <c:pt idx="102">
                  <c:v>-7.5815093886679201E-3</c:v>
                </c:pt>
                <c:pt idx="103">
                  <c:v>-7.5837443141734797E-3</c:v>
                </c:pt>
                <c:pt idx="104">
                  <c:v>-7.5839979427293402E-3</c:v>
                </c:pt>
                <c:pt idx="105">
                  <c:v>-7.5881660007081301E-3</c:v>
                </c:pt>
                <c:pt idx="106">
                  <c:v>-7.5667340090917199E-3</c:v>
                </c:pt>
                <c:pt idx="107">
                  <c:v>-7.5618947665622802E-3</c:v>
                </c:pt>
                <c:pt idx="108">
                  <c:v>-7.5351988133725099E-3</c:v>
                </c:pt>
                <c:pt idx="109">
                  <c:v>-7.5247947977796102E-3</c:v>
                </c:pt>
                <c:pt idx="110">
                  <c:v>-7.5240019552043997E-3</c:v>
                </c:pt>
                <c:pt idx="111">
                  <c:v>-7.4744371453289602E-3</c:v>
                </c:pt>
                <c:pt idx="112">
                  <c:v>-7.4990174368551998E-3</c:v>
                </c:pt>
                <c:pt idx="113">
                  <c:v>-7.5403293626734001E-3</c:v>
                </c:pt>
                <c:pt idx="114">
                  <c:v>-7.5294462313472603E-3</c:v>
                </c:pt>
                <c:pt idx="115">
                  <c:v>-7.5171912331188102E-3</c:v>
                </c:pt>
                <c:pt idx="116">
                  <c:v>-7.6170347935014199E-3</c:v>
                </c:pt>
                <c:pt idx="117">
                  <c:v>-7.4159736645283102E-3</c:v>
                </c:pt>
                <c:pt idx="118">
                  <c:v>-7.7942078686833796E-3</c:v>
                </c:pt>
                <c:pt idx="119">
                  <c:v>-8.3084213020797396E-3</c:v>
                </c:pt>
                <c:pt idx="120">
                  <c:v>-8.3071103800233092E-3</c:v>
                </c:pt>
                <c:pt idx="121">
                  <c:v>-8.3112620651179994E-3</c:v>
                </c:pt>
                <c:pt idx="122">
                  <c:v>-8.3152855353564106E-3</c:v>
                </c:pt>
                <c:pt idx="123">
                  <c:v>-8.3153488177392203E-3</c:v>
                </c:pt>
                <c:pt idx="124">
                  <c:v>-8.31052332660678E-3</c:v>
                </c:pt>
                <c:pt idx="125">
                  <c:v>-8.3104836305553202E-3</c:v>
                </c:pt>
                <c:pt idx="126">
                  <c:v>-8.4843223294711698E-3</c:v>
                </c:pt>
                <c:pt idx="127">
                  <c:v>-8.4613741168359808E-3</c:v>
                </c:pt>
                <c:pt idx="128">
                  <c:v>-8.4448805807353106E-3</c:v>
                </c:pt>
                <c:pt idx="129">
                  <c:v>-8.4563303298471303E-3</c:v>
                </c:pt>
                <c:pt idx="130">
                  <c:v>-8.4562419971784507E-3</c:v>
                </c:pt>
                <c:pt idx="131">
                  <c:v>-8.4541778825988692E-3</c:v>
                </c:pt>
                <c:pt idx="132">
                  <c:v>-8.4459856619006207E-3</c:v>
                </c:pt>
                <c:pt idx="133">
                  <c:v>-8.4408364201168807E-3</c:v>
                </c:pt>
                <c:pt idx="134">
                  <c:v>-8.4422697943822098E-3</c:v>
                </c:pt>
                <c:pt idx="135">
                  <c:v>-8.4671060083073794E-3</c:v>
                </c:pt>
                <c:pt idx="136">
                  <c:v>-8.4519303078995894E-3</c:v>
                </c:pt>
                <c:pt idx="137">
                  <c:v>-8.4463954534812705E-3</c:v>
                </c:pt>
                <c:pt idx="138">
                  <c:v>-8.4180798235747693E-3</c:v>
                </c:pt>
                <c:pt idx="139">
                  <c:v>-8.7948375246401592E-3</c:v>
                </c:pt>
                <c:pt idx="140">
                  <c:v>-8.7942294958821693E-3</c:v>
                </c:pt>
                <c:pt idx="141">
                  <c:v>-8.8016148330812404E-3</c:v>
                </c:pt>
                <c:pt idx="142">
                  <c:v>-8.8137172849422803E-3</c:v>
                </c:pt>
                <c:pt idx="143">
                  <c:v>-8.6735163820391096E-3</c:v>
                </c:pt>
                <c:pt idx="144">
                  <c:v>-8.5442543030305393E-3</c:v>
                </c:pt>
                <c:pt idx="145">
                  <c:v>-8.5229283514571107E-3</c:v>
                </c:pt>
                <c:pt idx="146">
                  <c:v>-8.5267665514767894E-3</c:v>
                </c:pt>
                <c:pt idx="147">
                  <c:v>-8.5274125050190698E-3</c:v>
                </c:pt>
                <c:pt idx="148">
                  <c:v>-9.8723691543882493E-3</c:v>
                </c:pt>
                <c:pt idx="149">
                  <c:v>-9.5961002095537994E-3</c:v>
                </c:pt>
                <c:pt idx="150">
                  <c:v>-9.4094653376825804E-3</c:v>
                </c:pt>
                <c:pt idx="151">
                  <c:v>-9.1389228300303108E-3</c:v>
                </c:pt>
                <c:pt idx="152">
                  <c:v>-9.3521107022631403E-3</c:v>
                </c:pt>
                <c:pt idx="153">
                  <c:v>-9.4272971611744898E-3</c:v>
                </c:pt>
                <c:pt idx="154">
                  <c:v>-9.9447598029135196E-3</c:v>
                </c:pt>
                <c:pt idx="155">
                  <c:v>-1.02643465257823E-2</c:v>
                </c:pt>
                <c:pt idx="156">
                  <c:v>-1.0099800354764101E-2</c:v>
                </c:pt>
                <c:pt idx="157">
                  <c:v>-1.00367437604525E-2</c:v>
                </c:pt>
                <c:pt idx="158">
                  <c:v>-1.00365158870671E-2</c:v>
                </c:pt>
                <c:pt idx="159">
                  <c:v>-1.04336038337153E-2</c:v>
                </c:pt>
                <c:pt idx="160">
                  <c:v>-1.06581219752006E-2</c:v>
                </c:pt>
                <c:pt idx="161">
                  <c:v>-1.0702389024287299E-2</c:v>
                </c:pt>
                <c:pt idx="162">
                  <c:v>-1.0775555256544099E-2</c:v>
                </c:pt>
                <c:pt idx="163">
                  <c:v>-1.07074503154114E-2</c:v>
                </c:pt>
                <c:pt idx="164">
                  <c:v>-1.06098175129564E-2</c:v>
                </c:pt>
                <c:pt idx="165">
                  <c:v>-1.06204674476014E-2</c:v>
                </c:pt>
                <c:pt idx="166">
                  <c:v>-1.02013287471205E-2</c:v>
                </c:pt>
                <c:pt idx="167">
                  <c:v>-1.02003788450989E-2</c:v>
                </c:pt>
                <c:pt idx="168">
                  <c:v>-9.7031703384944101E-3</c:v>
                </c:pt>
                <c:pt idx="169">
                  <c:v>-9.91880162845824E-3</c:v>
                </c:pt>
                <c:pt idx="170">
                  <c:v>-9.5356720519333207E-3</c:v>
                </c:pt>
                <c:pt idx="171">
                  <c:v>-9.5482313914044391E-3</c:v>
                </c:pt>
                <c:pt idx="172">
                  <c:v>-9.5854305152963393E-3</c:v>
                </c:pt>
                <c:pt idx="173">
                  <c:v>-9.1035709021776191E-3</c:v>
                </c:pt>
                <c:pt idx="174">
                  <c:v>-9.0903055372385001E-3</c:v>
                </c:pt>
                <c:pt idx="175">
                  <c:v>-9.9262949569358504E-3</c:v>
                </c:pt>
                <c:pt idx="176">
                  <c:v>-9.9306051116278202E-3</c:v>
                </c:pt>
                <c:pt idx="177">
                  <c:v>-1.00779421930241E-2</c:v>
                </c:pt>
                <c:pt idx="178">
                  <c:v>-9.8855231729071801E-3</c:v>
                </c:pt>
                <c:pt idx="179">
                  <c:v>-1.0037028545534499E-2</c:v>
                </c:pt>
                <c:pt idx="180">
                  <c:v>-1.0431024429996501E-2</c:v>
                </c:pt>
                <c:pt idx="181">
                  <c:v>-1.00132464829521E-2</c:v>
                </c:pt>
                <c:pt idx="182">
                  <c:v>-1.01556410994957E-2</c:v>
                </c:pt>
                <c:pt idx="183">
                  <c:v>-1.07065616438437E-2</c:v>
                </c:pt>
                <c:pt idx="184">
                  <c:v>-1.0700294479885601E-2</c:v>
                </c:pt>
                <c:pt idx="185">
                  <c:v>-1.0972250930375099E-2</c:v>
                </c:pt>
                <c:pt idx="186">
                  <c:v>-1.09634094270823E-2</c:v>
                </c:pt>
                <c:pt idx="187">
                  <c:v>-1.09585899606556E-2</c:v>
                </c:pt>
                <c:pt idx="188">
                  <c:v>-1.0852981939291999E-2</c:v>
                </c:pt>
                <c:pt idx="189">
                  <c:v>-1.09175143589175E-2</c:v>
                </c:pt>
                <c:pt idx="190">
                  <c:v>-1.10634133070122E-2</c:v>
                </c:pt>
                <c:pt idx="191">
                  <c:v>-1.1183535076360201E-2</c:v>
                </c:pt>
                <c:pt idx="192">
                  <c:v>-1.0995986104321301E-2</c:v>
                </c:pt>
                <c:pt idx="193">
                  <c:v>-1.1291591947576399E-2</c:v>
                </c:pt>
                <c:pt idx="194">
                  <c:v>-1.12871328646445E-2</c:v>
                </c:pt>
                <c:pt idx="195">
                  <c:v>-1.13311357671459E-2</c:v>
                </c:pt>
                <c:pt idx="196">
                  <c:v>-1.11339833320525E-2</c:v>
                </c:pt>
                <c:pt idx="197">
                  <c:v>-1.1134020138359201E-2</c:v>
                </c:pt>
                <c:pt idx="198">
                  <c:v>-1.09585720294591E-2</c:v>
                </c:pt>
                <c:pt idx="199">
                  <c:v>-1.10816637081552E-2</c:v>
                </c:pt>
                <c:pt idx="200">
                  <c:v>-1.0968936911512E-2</c:v>
                </c:pt>
                <c:pt idx="201">
                  <c:v>-1.0962926227297399E-2</c:v>
                </c:pt>
                <c:pt idx="202">
                  <c:v>-1.08997601100664E-2</c:v>
                </c:pt>
                <c:pt idx="203">
                  <c:v>-1.1010387390408299E-2</c:v>
                </c:pt>
                <c:pt idx="204">
                  <c:v>-1.02383243727578E-2</c:v>
                </c:pt>
                <c:pt idx="205">
                  <c:v>-9.1408985152053399E-3</c:v>
                </c:pt>
                <c:pt idx="206">
                  <c:v>-8.2969812766651094E-3</c:v>
                </c:pt>
                <c:pt idx="207">
                  <c:v>-9.9137136456457099E-3</c:v>
                </c:pt>
                <c:pt idx="208">
                  <c:v>-9.9100658291444103E-3</c:v>
                </c:pt>
                <c:pt idx="209">
                  <c:v>-9.7425116340508992E-3</c:v>
                </c:pt>
                <c:pt idx="210">
                  <c:v>-1.1083976497682601E-2</c:v>
                </c:pt>
                <c:pt idx="211">
                  <c:v>-1.0983560511935799E-2</c:v>
                </c:pt>
                <c:pt idx="212">
                  <c:v>-1.09829560914019E-2</c:v>
                </c:pt>
                <c:pt idx="213">
                  <c:v>-1.25116789107845E-2</c:v>
                </c:pt>
                <c:pt idx="214">
                  <c:v>-1.3954222645994E-2</c:v>
                </c:pt>
                <c:pt idx="215">
                  <c:v>-1.3366520475826E-2</c:v>
                </c:pt>
                <c:pt idx="216">
                  <c:v>-1.5207065238606999E-2</c:v>
                </c:pt>
                <c:pt idx="217">
                  <c:v>-1.53919106302487E-2</c:v>
                </c:pt>
                <c:pt idx="218">
                  <c:v>-1.48728574832089E-2</c:v>
                </c:pt>
                <c:pt idx="219">
                  <c:v>-1.48948537962724E-2</c:v>
                </c:pt>
                <c:pt idx="220">
                  <c:v>-1.57443914789984E-2</c:v>
                </c:pt>
                <c:pt idx="221">
                  <c:v>-1.57345628283115E-2</c:v>
                </c:pt>
                <c:pt idx="222">
                  <c:v>-1.57032687859948E-2</c:v>
                </c:pt>
                <c:pt idx="223">
                  <c:v>-1.5997143363139399E-2</c:v>
                </c:pt>
                <c:pt idx="224">
                  <c:v>-1.6092687200731998E-2</c:v>
                </c:pt>
                <c:pt idx="225">
                  <c:v>-1.6048404497973599E-2</c:v>
                </c:pt>
                <c:pt idx="226">
                  <c:v>-1.5869335897877802E-2</c:v>
                </c:pt>
                <c:pt idx="227">
                  <c:v>-1.6243765910512801E-2</c:v>
                </c:pt>
                <c:pt idx="228">
                  <c:v>-1.6150637978524202E-2</c:v>
                </c:pt>
                <c:pt idx="229">
                  <c:v>-1.6348346345007699E-2</c:v>
                </c:pt>
                <c:pt idx="230">
                  <c:v>-1.64371156838552E-2</c:v>
                </c:pt>
                <c:pt idx="231">
                  <c:v>-1.6528828471887001E-2</c:v>
                </c:pt>
                <c:pt idx="232">
                  <c:v>-1.79894409171877E-2</c:v>
                </c:pt>
                <c:pt idx="233">
                  <c:v>-1.7805709706733199E-2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NET!$N$1</c:f>
              <c:strCache>
                <c:ptCount val="1"/>
                <c:pt idx="0">
                  <c:v>EUR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NET!$A$2:$A$235</c:f>
              <c:numCache>
                <c:formatCode>General</c:formatCode>
                <c:ptCount val="234"/>
                <c:pt idx="0">
                  <c:v>199012</c:v>
                </c:pt>
                <c:pt idx="1">
                  <c:v>199101</c:v>
                </c:pt>
                <c:pt idx="2">
                  <c:v>199102</c:v>
                </c:pt>
                <c:pt idx="3">
                  <c:v>199103</c:v>
                </c:pt>
                <c:pt idx="4">
                  <c:v>199104</c:v>
                </c:pt>
                <c:pt idx="5">
                  <c:v>199105</c:v>
                </c:pt>
                <c:pt idx="6">
                  <c:v>199106</c:v>
                </c:pt>
                <c:pt idx="7">
                  <c:v>199107</c:v>
                </c:pt>
                <c:pt idx="8">
                  <c:v>199108</c:v>
                </c:pt>
                <c:pt idx="9">
                  <c:v>199109</c:v>
                </c:pt>
                <c:pt idx="10">
                  <c:v>199110</c:v>
                </c:pt>
                <c:pt idx="11">
                  <c:v>199111</c:v>
                </c:pt>
                <c:pt idx="12">
                  <c:v>199112</c:v>
                </c:pt>
                <c:pt idx="13">
                  <c:v>199201</c:v>
                </c:pt>
                <c:pt idx="14">
                  <c:v>199202</c:v>
                </c:pt>
                <c:pt idx="15">
                  <c:v>199203</c:v>
                </c:pt>
                <c:pt idx="16">
                  <c:v>199204</c:v>
                </c:pt>
                <c:pt idx="17">
                  <c:v>199205</c:v>
                </c:pt>
                <c:pt idx="18">
                  <c:v>199206</c:v>
                </c:pt>
                <c:pt idx="19">
                  <c:v>199207</c:v>
                </c:pt>
                <c:pt idx="20">
                  <c:v>199208</c:v>
                </c:pt>
                <c:pt idx="21">
                  <c:v>199209</c:v>
                </c:pt>
                <c:pt idx="22">
                  <c:v>199210</c:v>
                </c:pt>
                <c:pt idx="23">
                  <c:v>199211</c:v>
                </c:pt>
                <c:pt idx="24">
                  <c:v>199212</c:v>
                </c:pt>
                <c:pt idx="25">
                  <c:v>199301</c:v>
                </c:pt>
                <c:pt idx="26">
                  <c:v>199302</c:v>
                </c:pt>
                <c:pt idx="27">
                  <c:v>199303</c:v>
                </c:pt>
                <c:pt idx="28">
                  <c:v>199304</c:v>
                </c:pt>
                <c:pt idx="29">
                  <c:v>199305</c:v>
                </c:pt>
                <c:pt idx="30">
                  <c:v>199306</c:v>
                </c:pt>
                <c:pt idx="31">
                  <c:v>199307</c:v>
                </c:pt>
                <c:pt idx="32">
                  <c:v>199308</c:v>
                </c:pt>
                <c:pt idx="33">
                  <c:v>199309</c:v>
                </c:pt>
                <c:pt idx="34">
                  <c:v>199310</c:v>
                </c:pt>
                <c:pt idx="35">
                  <c:v>199311</c:v>
                </c:pt>
                <c:pt idx="36">
                  <c:v>199312</c:v>
                </c:pt>
                <c:pt idx="37">
                  <c:v>199401</c:v>
                </c:pt>
                <c:pt idx="38">
                  <c:v>199402</c:v>
                </c:pt>
                <c:pt idx="39">
                  <c:v>199403</c:v>
                </c:pt>
                <c:pt idx="40">
                  <c:v>199404</c:v>
                </c:pt>
                <c:pt idx="41">
                  <c:v>199405</c:v>
                </c:pt>
                <c:pt idx="42">
                  <c:v>199406</c:v>
                </c:pt>
                <c:pt idx="43">
                  <c:v>199407</c:v>
                </c:pt>
                <c:pt idx="44">
                  <c:v>199408</c:v>
                </c:pt>
                <c:pt idx="45">
                  <c:v>199409</c:v>
                </c:pt>
                <c:pt idx="46">
                  <c:v>199410</c:v>
                </c:pt>
                <c:pt idx="47">
                  <c:v>199411</c:v>
                </c:pt>
                <c:pt idx="48">
                  <c:v>199412</c:v>
                </c:pt>
                <c:pt idx="49">
                  <c:v>199501</c:v>
                </c:pt>
                <c:pt idx="50">
                  <c:v>199502</c:v>
                </c:pt>
                <c:pt idx="51">
                  <c:v>199503</c:v>
                </c:pt>
                <c:pt idx="52">
                  <c:v>199504</c:v>
                </c:pt>
                <c:pt idx="53">
                  <c:v>199505</c:v>
                </c:pt>
                <c:pt idx="54">
                  <c:v>199506</c:v>
                </c:pt>
                <c:pt idx="55">
                  <c:v>199507</c:v>
                </c:pt>
                <c:pt idx="56">
                  <c:v>199508</c:v>
                </c:pt>
                <c:pt idx="57">
                  <c:v>199509</c:v>
                </c:pt>
                <c:pt idx="58">
                  <c:v>199510</c:v>
                </c:pt>
                <c:pt idx="59">
                  <c:v>199511</c:v>
                </c:pt>
                <c:pt idx="60">
                  <c:v>199512</c:v>
                </c:pt>
                <c:pt idx="61">
                  <c:v>199601</c:v>
                </c:pt>
                <c:pt idx="62">
                  <c:v>199602</c:v>
                </c:pt>
                <c:pt idx="63">
                  <c:v>199603</c:v>
                </c:pt>
                <c:pt idx="64">
                  <c:v>199604</c:v>
                </c:pt>
                <c:pt idx="65">
                  <c:v>199605</c:v>
                </c:pt>
                <c:pt idx="66">
                  <c:v>199606</c:v>
                </c:pt>
                <c:pt idx="67">
                  <c:v>199607</c:v>
                </c:pt>
                <c:pt idx="68">
                  <c:v>199608</c:v>
                </c:pt>
                <c:pt idx="69">
                  <c:v>199609</c:v>
                </c:pt>
                <c:pt idx="70">
                  <c:v>199610</c:v>
                </c:pt>
                <c:pt idx="71">
                  <c:v>199611</c:v>
                </c:pt>
                <c:pt idx="72">
                  <c:v>199612</c:v>
                </c:pt>
                <c:pt idx="73">
                  <c:v>199701</c:v>
                </c:pt>
                <c:pt idx="74">
                  <c:v>199702</c:v>
                </c:pt>
                <c:pt idx="75">
                  <c:v>199703</c:v>
                </c:pt>
                <c:pt idx="76">
                  <c:v>199704</c:v>
                </c:pt>
                <c:pt idx="77">
                  <c:v>199705</c:v>
                </c:pt>
                <c:pt idx="78">
                  <c:v>199706</c:v>
                </c:pt>
                <c:pt idx="79">
                  <c:v>199707</c:v>
                </c:pt>
                <c:pt idx="80">
                  <c:v>199708</c:v>
                </c:pt>
                <c:pt idx="81">
                  <c:v>199709</c:v>
                </c:pt>
                <c:pt idx="82">
                  <c:v>199710</c:v>
                </c:pt>
                <c:pt idx="83">
                  <c:v>199711</c:v>
                </c:pt>
                <c:pt idx="84">
                  <c:v>199712</c:v>
                </c:pt>
                <c:pt idx="85">
                  <c:v>199801</c:v>
                </c:pt>
                <c:pt idx="86">
                  <c:v>199802</c:v>
                </c:pt>
                <c:pt idx="87">
                  <c:v>199803</c:v>
                </c:pt>
                <c:pt idx="88">
                  <c:v>199804</c:v>
                </c:pt>
                <c:pt idx="89">
                  <c:v>199805</c:v>
                </c:pt>
                <c:pt idx="90">
                  <c:v>199806</c:v>
                </c:pt>
                <c:pt idx="91">
                  <c:v>199807</c:v>
                </c:pt>
                <c:pt idx="92">
                  <c:v>199808</c:v>
                </c:pt>
                <c:pt idx="93">
                  <c:v>199809</c:v>
                </c:pt>
                <c:pt idx="94">
                  <c:v>199810</c:v>
                </c:pt>
                <c:pt idx="95">
                  <c:v>199811</c:v>
                </c:pt>
                <c:pt idx="96">
                  <c:v>199812</c:v>
                </c:pt>
                <c:pt idx="97">
                  <c:v>199901</c:v>
                </c:pt>
                <c:pt idx="98">
                  <c:v>199902</c:v>
                </c:pt>
                <c:pt idx="99">
                  <c:v>199903</c:v>
                </c:pt>
                <c:pt idx="100">
                  <c:v>199904</c:v>
                </c:pt>
                <c:pt idx="101">
                  <c:v>199905</c:v>
                </c:pt>
                <c:pt idx="102">
                  <c:v>199906</c:v>
                </c:pt>
                <c:pt idx="103">
                  <c:v>199907</c:v>
                </c:pt>
                <c:pt idx="104">
                  <c:v>199908</c:v>
                </c:pt>
                <c:pt idx="105">
                  <c:v>199909</c:v>
                </c:pt>
                <c:pt idx="106">
                  <c:v>199910</c:v>
                </c:pt>
                <c:pt idx="107">
                  <c:v>199911</c:v>
                </c:pt>
                <c:pt idx="108">
                  <c:v>199912</c:v>
                </c:pt>
                <c:pt idx="109">
                  <c:v>200001</c:v>
                </c:pt>
                <c:pt idx="110">
                  <c:v>200002</c:v>
                </c:pt>
                <c:pt idx="111">
                  <c:v>200003</c:v>
                </c:pt>
                <c:pt idx="112">
                  <c:v>200004</c:v>
                </c:pt>
                <c:pt idx="113">
                  <c:v>200005</c:v>
                </c:pt>
                <c:pt idx="114">
                  <c:v>200006</c:v>
                </c:pt>
                <c:pt idx="115">
                  <c:v>200007</c:v>
                </c:pt>
                <c:pt idx="116">
                  <c:v>200008</c:v>
                </c:pt>
                <c:pt idx="117">
                  <c:v>200009</c:v>
                </c:pt>
                <c:pt idx="118">
                  <c:v>200010</c:v>
                </c:pt>
                <c:pt idx="119">
                  <c:v>200011</c:v>
                </c:pt>
                <c:pt idx="120">
                  <c:v>200012</c:v>
                </c:pt>
                <c:pt idx="121">
                  <c:v>200101</c:v>
                </c:pt>
                <c:pt idx="122">
                  <c:v>200102</c:v>
                </c:pt>
                <c:pt idx="123">
                  <c:v>200103</c:v>
                </c:pt>
                <c:pt idx="124">
                  <c:v>200104</c:v>
                </c:pt>
                <c:pt idx="125">
                  <c:v>200105</c:v>
                </c:pt>
                <c:pt idx="126">
                  <c:v>200106</c:v>
                </c:pt>
                <c:pt idx="127">
                  <c:v>200107</c:v>
                </c:pt>
                <c:pt idx="128">
                  <c:v>200108</c:v>
                </c:pt>
                <c:pt idx="129">
                  <c:v>200109</c:v>
                </c:pt>
                <c:pt idx="130">
                  <c:v>200110</c:v>
                </c:pt>
                <c:pt idx="131">
                  <c:v>200111</c:v>
                </c:pt>
                <c:pt idx="132">
                  <c:v>200112</c:v>
                </c:pt>
                <c:pt idx="133">
                  <c:v>200201</c:v>
                </c:pt>
                <c:pt idx="134">
                  <c:v>200202</c:v>
                </c:pt>
                <c:pt idx="135">
                  <c:v>200203</c:v>
                </c:pt>
                <c:pt idx="136">
                  <c:v>200204</c:v>
                </c:pt>
                <c:pt idx="137">
                  <c:v>200205</c:v>
                </c:pt>
                <c:pt idx="138">
                  <c:v>200206</c:v>
                </c:pt>
                <c:pt idx="139">
                  <c:v>200207</c:v>
                </c:pt>
                <c:pt idx="140">
                  <c:v>200208</c:v>
                </c:pt>
                <c:pt idx="141">
                  <c:v>200209</c:v>
                </c:pt>
                <c:pt idx="142">
                  <c:v>200210</c:v>
                </c:pt>
                <c:pt idx="143">
                  <c:v>200211</c:v>
                </c:pt>
                <c:pt idx="144">
                  <c:v>200212</c:v>
                </c:pt>
                <c:pt idx="145">
                  <c:v>200301</c:v>
                </c:pt>
                <c:pt idx="146">
                  <c:v>200302</c:v>
                </c:pt>
                <c:pt idx="147">
                  <c:v>200303</c:v>
                </c:pt>
                <c:pt idx="148">
                  <c:v>200304</c:v>
                </c:pt>
                <c:pt idx="149">
                  <c:v>200305</c:v>
                </c:pt>
                <c:pt idx="150">
                  <c:v>200306</c:v>
                </c:pt>
                <c:pt idx="151">
                  <c:v>200307</c:v>
                </c:pt>
                <c:pt idx="152">
                  <c:v>200308</c:v>
                </c:pt>
                <c:pt idx="153">
                  <c:v>200309</c:v>
                </c:pt>
                <c:pt idx="154">
                  <c:v>200310</c:v>
                </c:pt>
                <c:pt idx="155">
                  <c:v>200311</c:v>
                </c:pt>
                <c:pt idx="156">
                  <c:v>200312</c:v>
                </c:pt>
                <c:pt idx="157">
                  <c:v>200401</c:v>
                </c:pt>
                <c:pt idx="158">
                  <c:v>200402</c:v>
                </c:pt>
                <c:pt idx="159">
                  <c:v>200403</c:v>
                </c:pt>
                <c:pt idx="160">
                  <c:v>200404</c:v>
                </c:pt>
                <c:pt idx="161">
                  <c:v>200405</c:v>
                </c:pt>
                <c:pt idx="162">
                  <c:v>200406</c:v>
                </c:pt>
                <c:pt idx="163">
                  <c:v>200407</c:v>
                </c:pt>
                <c:pt idx="164">
                  <c:v>200408</c:v>
                </c:pt>
                <c:pt idx="165">
                  <c:v>200409</c:v>
                </c:pt>
                <c:pt idx="166">
                  <c:v>200410</c:v>
                </c:pt>
                <c:pt idx="167">
                  <c:v>200411</c:v>
                </c:pt>
                <c:pt idx="168">
                  <c:v>200412</c:v>
                </c:pt>
                <c:pt idx="169">
                  <c:v>200501</c:v>
                </c:pt>
                <c:pt idx="170">
                  <c:v>200502</c:v>
                </c:pt>
                <c:pt idx="171">
                  <c:v>200503</c:v>
                </c:pt>
                <c:pt idx="172">
                  <c:v>200504</c:v>
                </c:pt>
                <c:pt idx="173">
                  <c:v>200505</c:v>
                </c:pt>
                <c:pt idx="174">
                  <c:v>200506</c:v>
                </c:pt>
                <c:pt idx="175">
                  <c:v>200507</c:v>
                </c:pt>
                <c:pt idx="176">
                  <c:v>200508</c:v>
                </c:pt>
                <c:pt idx="177">
                  <c:v>200509</c:v>
                </c:pt>
                <c:pt idx="178">
                  <c:v>200510</c:v>
                </c:pt>
                <c:pt idx="179">
                  <c:v>200511</c:v>
                </c:pt>
                <c:pt idx="180">
                  <c:v>200512</c:v>
                </c:pt>
                <c:pt idx="181">
                  <c:v>200601</c:v>
                </c:pt>
                <c:pt idx="182">
                  <c:v>200602</c:v>
                </c:pt>
                <c:pt idx="183">
                  <c:v>200603</c:v>
                </c:pt>
                <c:pt idx="184">
                  <c:v>200604</c:v>
                </c:pt>
                <c:pt idx="185">
                  <c:v>200605</c:v>
                </c:pt>
                <c:pt idx="186">
                  <c:v>200606</c:v>
                </c:pt>
                <c:pt idx="187">
                  <c:v>200607</c:v>
                </c:pt>
                <c:pt idx="188">
                  <c:v>200608</c:v>
                </c:pt>
                <c:pt idx="189">
                  <c:v>200609</c:v>
                </c:pt>
                <c:pt idx="190">
                  <c:v>200610</c:v>
                </c:pt>
                <c:pt idx="191">
                  <c:v>200611</c:v>
                </c:pt>
                <c:pt idx="192">
                  <c:v>200612</c:v>
                </c:pt>
                <c:pt idx="193">
                  <c:v>200701</c:v>
                </c:pt>
                <c:pt idx="194">
                  <c:v>200702</c:v>
                </c:pt>
                <c:pt idx="195">
                  <c:v>200703</c:v>
                </c:pt>
                <c:pt idx="196">
                  <c:v>200704</c:v>
                </c:pt>
                <c:pt idx="197">
                  <c:v>200705</c:v>
                </c:pt>
                <c:pt idx="198">
                  <c:v>200706</c:v>
                </c:pt>
                <c:pt idx="199">
                  <c:v>200707</c:v>
                </c:pt>
                <c:pt idx="200">
                  <c:v>200708</c:v>
                </c:pt>
                <c:pt idx="201">
                  <c:v>200709</c:v>
                </c:pt>
                <c:pt idx="202">
                  <c:v>200710</c:v>
                </c:pt>
                <c:pt idx="203">
                  <c:v>200711</c:v>
                </c:pt>
                <c:pt idx="204">
                  <c:v>200712</c:v>
                </c:pt>
                <c:pt idx="205">
                  <c:v>200801</c:v>
                </c:pt>
                <c:pt idx="206">
                  <c:v>200802</c:v>
                </c:pt>
                <c:pt idx="207">
                  <c:v>200803</c:v>
                </c:pt>
                <c:pt idx="208">
                  <c:v>200804</c:v>
                </c:pt>
                <c:pt idx="209">
                  <c:v>200805</c:v>
                </c:pt>
                <c:pt idx="210">
                  <c:v>200806</c:v>
                </c:pt>
                <c:pt idx="211">
                  <c:v>200807</c:v>
                </c:pt>
                <c:pt idx="212">
                  <c:v>200808</c:v>
                </c:pt>
                <c:pt idx="213">
                  <c:v>200809</c:v>
                </c:pt>
                <c:pt idx="214">
                  <c:v>200810</c:v>
                </c:pt>
                <c:pt idx="215">
                  <c:v>200811</c:v>
                </c:pt>
                <c:pt idx="216">
                  <c:v>200812</c:v>
                </c:pt>
                <c:pt idx="217">
                  <c:v>200901</c:v>
                </c:pt>
                <c:pt idx="218">
                  <c:v>200902</c:v>
                </c:pt>
                <c:pt idx="219">
                  <c:v>200903</c:v>
                </c:pt>
                <c:pt idx="220">
                  <c:v>200904</c:v>
                </c:pt>
                <c:pt idx="221">
                  <c:v>200905</c:v>
                </c:pt>
                <c:pt idx="222">
                  <c:v>200906</c:v>
                </c:pt>
                <c:pt idx="223">
                  <c:v>200907</c:v>
                </c:pt>
                <c:pt idx="224">
                  <c:v>200908</c:v>
                </c:pt>
                <c:pt idx="225">
                  <c:v>200909</c:v>
                </c:pt>
                <c:pt idx="226">
                  <c:v>200910</c:v>
                </c:pt>
                <c:pt idx="227">
                  <c:v>200911</c:v>
                </c:pt>
                <c:pt idx="228">
                  <c:v>200912</c:v>
                </c:pt>
                <c:pt idx="229">
                  <c:v>201001</c:v>
                </c:pt>
                <c:pt idx="230">
                  <c:v>201002</c:v>
                </c:pt>
                <c:pt idx="231">
                  <c:v>201003</c:v>
                </c:pt>
                <c:pt idx="232">
                  <c:v>201004</c:v>
                </c:pt>
                <c:pt idx="233">
                  <c:v>201005</c:v>
                </c:pt>
              </c:numCache>
            </c:numRef>
          </c:cat>
          <c:val>
            <c:numRef>
              <c:f>NET!$N$2:$N$235</c:f>
              <c:numCache>
                <c:formatCode>0.00E+00</c:formatCode>
                <c:ptCount val="234"/>
                <c:pt idx="0">
                  <c:v>3.6457354358715399E-5</c:v>
                </c:pt>
                <c:pt idx="1">
                  <c:v>-1.7256218152491101E-3</c:v>
                </c:pt>
                <c:pt idx="2">
                  <c:v>-5.1200256332624202E-3</c:v>
                </c:pt>
                <c:pt idx="3">
                  <c:v>-5.2438738588136699E-3</c:v>
                </c:pt>
                <c:pt idx="4">
                  <c:v>-5.3711783218748999E-3</c:v>
                </c:pt>
                <c:pt idx="5">
                  <c:v>-5.7411712719220003E-3</c:v>
                </c:pt>
                <c:pt idx="6">
                  <c:v>-5.5354975717367997E-3</c:v>
                </c:pt>
                <c:pt idx="7">
                  <c:v>-5.5743731680877899E-3</c:v>
                </c:pt>
                <c:pt idx="8">
                  <c:v>-5.2340819494418999E-3</c:v>
                </c:pt>
                <c:pt idx="9">
                  <c:v>-5.2910373207954199E-3</c:v>
                </c:pt>
                <c:pt idx="10">
                  <c:v>-5.1247498658053003E-3</c:v>
                </c:pt>
                <c:pt idx="11">
                  <c:v>-4.5856573719984797E-3</c:v>
                </c:pt>
                <c:pt idx="12">
                  <c:v>-5.1489582866205098E-3</c:v>
                </c:pt>
                <c:pt idx="13">
                  <c:v>-5.3632392550584801E-3</c:v>
                </c:pt>
                <c:pt idx="14">
                  <c:v>-5.4447125832539399E-3</c:v>
                </c:pt>
                <c:pt idx="15">
                  <c:v>-5.4857111916006996E-3</c:v>
                </c:pt>
                <c:pt idx="16">
                  <c:v>-5.44857217341067E-3</c:v>
                </c:pt>
                <c:pt idx="17">
                  <c:v>-5.1885806368817599E-3</c:v>
                </c:pt>
                <c:pt idx="18">
                  <c:v>-4.8281228637634E-3</c:v>
                </c:pt>
                <c:pt idx="19">
                  <c:v>-4.0048085801906398E-3</c:v>
                </c:pt>
                <c:pt idx="20">
                  <c:v>-4.5509860276877097E-3</c:v>
                </c:pt>
                <c:pt idx="21">
                  <c:v>-6.93094299179281E-3</c:v>
                </c:pt>
                <c:pt idx="22">
                  <c:v>-7.0520518904254297E-3</c:v>
                </c:pt>
                <c:pt idx="23">
                  <c:v>-6.8610950725282102E-3</c:v>
                </c:pt>
                <c:pt idx="24">
                  <c:v>-6.9081879584394898E-3</c:v>
                </c:pt>
                <c:pt idx="25">
                  <c:v>-6.5529715855724303E-3</c:v>
                </c:pt>
                <c:pt idx="26">
                  <c:v>-6.9122117770427398E-3</c:v>
                </c:pt>
                <c:pt idx="27">
                  <c:v>-7.0501507474252899E-3</c:v>
                </c:pt>
                <c:pt idx="28">
                  <c:v>-7.0518224349514101E-3</c:v>
                </c:pt>
                <c:pt idx="29">
                  <c:v>-6.7571761915099704E-3</c:v>
                </c:pt>
                <c:pt idx="30">
                  <c:v>-6.4517066107394796E-3</c:v>
                </c:pt>
                <c:pt idx="31">
                  <c:v>-7.6198418770166898E-3</c:v>
                </c:pt>
                <c:pt idx="32">
                  <c:v>-7.9153552886063999E-3</c:v>
                </c:pt>
                <c:pt idx="33">
                  <c:v>-7.7327561835679398E-3</c:v>
                </c:pt>
                <c:pt idx="34">
                  <c:v>-7.4295218512070299E-3</c:v>
                </c:pt>
                <c:pt idx="35">
                  <c:v>-7.2558030526939403E-3</c:v>
                </c:pt>
                <c:pt idx="36">
                  <c:v>-7.3668566271847301E-3</c:v>
                </c:pt>
                <c:pt idx="37">
                  <c:v>-7.9621964725890906E-3</c:v>
                </c:pt>
                <c:pt idx="38">
                  <c:v>-8.4323721546791901E-3</c:v>
                </c:pt>
                <c:pt idx="39">
                  <c:v>-8.59421821413257E-3</c:v>
                </c:pt>
                <c:pt idx="40">
                  <c:v>-8.8844189169905597E-3</c:v>
                </c:pt>
                <c:pt idx="41">
                  <c:v>-9.7998504089234495E-3</c:v>
                </c:pt>
                <c:pt idx="42">
                  <c:v>-9.8496805665945503E-3</c:v>
                </c:pt>
                <c:pt idx="43">
                  <c:v>-9.9974205856197002E-3</c:v>
                </c:pt>
                <c:pt idx="44">
                  <c:v>-1.04229367571266E-2</c:v>
                </c:pt>
                <c:pt idx="45">
                  <c:v>-1.10362645798565E-2</c:v>
                </c:pt>
                <c:pt idx="46">
                  <c:v>-1.04172903095665E-2</c:v>
                </c:pt>
                <c:pt idx="47">
                  <c:v>-1.07586273027338E-2</c:v>
                </c:pt>
                <c:pt idx="48">
                  <c:v>-1.1135980220220099E-2</c:v>
                </c:pt>
                <c:pt idx="49">
                  <c:v>-1.1925006282911901E-2</c:v>
                </c:pt>
                <c:pt idx="50">
                  <c:v>-1.25935105957396E-2</c:v>
                </c:pt>
                <c:pt idx="51">
                  <c:v>-1.25466342778789E-2</c:v>
                </c:pt>
                <c:pt idx="52">
                  <c:v>-1.23050661918959E-2</c:v>
                </c:pt>
                <c:pt idx="53">
                  <c:v>-1.2691893872651501E-2</c:v>
                </c:pt>
                <c:pt idx="54">
                  <c:v>-1.27113629235615E-2</c:v>
                </c:pt>
                <c:pt idx="55">
                  <c:v>-1.18842040512713E-2</c:v>
                </c:pt>
                <c:pt idx="56">
                  <c:v>-1.24130171769382E-2</c:v>
                </c:pt>
                <c:pt idx="57">
                  <c:v>-1.2761205219357001E-2</c:v>
                </c:pt>
                <c:pt idx="58">
                  <c:v>-1.23067389827889E-2</c:v>
                </c:pt>
                <c:pt idx="59">
                  <c:v>-1.25844089017032E-2</c:v>
                </c:pt>
                <c:pt idx="60">
                  <c:v>-1.17916387932547E-2</c:v>
                </c:pt>
                <c:pt idx="61">
                  <c:v>-1.1842224138554401E-2</c:v>
                </c:pt>
                <c:pt idx="62">
                  <c:v>-1.18184073847076E-2</c:v>
                </c:pt>
                <c:pt idx="63">
                  <c:v>-1.16494073746536E-2</c:v>
                </c:pt>
                <c:pt idx="64">
                  <c:v>-1.16596644564656E-2</c:v>
                </c:pt>
                <c:pt idx="65">
                  <c:v>-1.16742882235535E-2</c:v>
                </c:pt>
                <c:pt idx="66">
                  <c:v>-1.18440873710622E-2</c:v>
                </c:pt>
                <c:pt idx="67">
                  <c:v>-1.18068290838385E-2</c:v>
                </c:pt>
                <c:pt idx="68">
                  <c:v>-1.16075968825399E-2</c:v>
                </c:pt>
                <c:pt idx="69">
                  <c:v>-1.1659624113947E-2</c:v>
                </c:pt>
                <c:pt idx="70">
                  <c:v>-1.15424034750999E-2</c:v>
                </c:pt>
                <c:pt idx="71">
                  <c:v>-1.1536574728766701E-2</c:v>
                </c:pt>
                <c:pt idx="72">
                  <c:v>-1.10386145983776E-2</c:v>
                </c:pt>
                <c:pt idx="73">
                  <c:v>-1.0831049239081E-2</c:v>
                </c:pt>
                <c:pt idx="74">
                  <c:v>-1.0898815524316799E-2</c:v>
                </c:pt>
                <c:pt idx="75">
                  <c:v>-1.06549911789503E-2</c:v>
                </c:pt>
                <c:pt idx="76">
                  <c:v>-1.0758116412664401E-2</c:v>
                </c:pt>
                <c:pt idx="77">
                  <c:v>-1.0605151761557101E-2</c:v>
                </c:pt>
                <c:pt idx="78">
                  <c:v>-1.0261411188220401E-2</c:v>
                </c:pt>
                <c:pt idx="79">
                  <c:v>-1.03799591944101E-2</c:v>
                </c:pt>
                <c:pt idx="80">
                  <c:v>-1.05172505349975E-2</c:v>
                </c:pt>
                <c:pt idx="81">
                  <c:v>-1.0690793380724799E-2</c:v>
                </c:pt>
                <c:pt idx="82">
                  <c:v>-1.0514095490232101E-2</c:v>
                </c:pt>
                <c:pt idx="83">
                  <c:v>-1.0375796040575499E-2</c:v>
                </c:pt>
                <c:pt idx="84">
                  <c:v>-1.0243830741622001E-2</c:v>
                </c:pt>
                <c:pt idx="85">
                  <c:v>-1.03092890541693E-2</c:v>
                </c:pt>
                <c:pt idx="86">
                  <c:v>-1.0169743183129199E-2</c:v>
                </c:pt>
                <c:pt idx="87">
                  <c:v>-1.03992237463517E-2</c:v>
                </c:pt>
                <c:pt idx="88">
                  <c:v>-1.0442975405394401E-2</c:v>
                </c:pt>
                <c:pt idx="89">
                  <c:v>-1.03680609796564E-2</c:v>
                </c:pt>
                <c:pt idx="90">
                  <c:v>-1.04590795647775E-2</c:v>
                </c:pt>
                <c:pt idx="91">
                  <c:v>-1.05241096334851E-2</c:v>
                </c:pt>
                <c:pt idx="92">
                  <c:v>-1.0819625237394799E-2</c:v>
                </c:pt>
                <c:pt idx="93">
                  <c:v>-1.08466451049378E-2</c:v>
                </c:pt>
                <c:pt idx="94">
                  <c:v>-1.0743897301384E-2</c:v>
                </c:pt>
                <c:pt idx="95">
                  <c:v>-1.08439476519522E-2</c:v>
                </c:pt>
                <c:pt idx="96">
                  <c:v>-1.06472584668258E-2</c:v>
                </c:pt>
                <c:pt idx="97">
                  <c:v>-1.04542906921491E-2</c:v>
                </c:pt>
                <c:pt idx="98">
                  <c:v>-1.0371150691195199E-2</c:v>
                </c:pt>
                <c:pt idx="99">
                  <c:v>-1.0277575495012001E-2</c:v>
                </c:pt>
                <c:pt idx="100">
                  <c:v>-1.00578900205505E-2</c:v>
                </c:pt>
                <c:pt idx="101">
                  <c:v>-9.8966957429316108E-3</c:v>
                </c:pt>
                <c:pt idx="102">
                  <c:v>-1.07815297228087E-2</c:v>
                </c:pt>
                <c:pt idx="103">
                  <c:v>-1.07304038203603E-2</c:v>
                </c:pt>
                <c:pt idx="104">
                  <c:v>-1.07473524592344E-2</c:v>
                </c:pt>
                <c:pt idx="105">
                  <c:v>-1.0697740553328099E-2</c:v>
                </c:pt>
                <c:pt idx="106">
                  <c:v>-1.05409986487872E-2</c:v>
                </c:pt>
                <c:pt idx="107">
                  <c:v>-1.05324972100949E-2</c:v>
                </c:pt>
                <c:pt idx="108">
                  <c:v>-1.04183681184491E-2</c:v>
                </c:pt>
                <c:pt idx="109">
                  <c:v>-1.03698585768185E-2</c:v>
                </c:pt>
                <c:pt idx="110">
                  <c:v>-1.03342953171934E-2</c:v>
                </c:pt>
                <c:pt idx="111">
                  <c:v>-1.01684927630614E-2</c:v>
                </c:pt>
                <c:pt idx="112">
                  <c:v>-1.09795507421999E-2</c:v>
                </c:pt>
                <c:pt idx="113">
                  <c:v>-1.1565154571352199E-2</c:v>
                </c:pt>
                <c:pt idx="114">
                  <c:v>-1.14765883761871E-2</c:v>
                </c:pt>
                <c:pt idx="115">
                  <c:v>-1.0612239627644E-2</c:v>
                </c:pt>
                <c:pt idx="116">
                  <c:v>-1.05972049244288E-2</c:v>
                </c:pt>
                <c:pt idx="117">
                  <c:v>-9.8856462042986697E-3</c:v>
                </c:pt>
                <c:pt idx="118">
                  <c:v>-1.04608715997124E-2</c:v>
                </c:pt>
                <c:pt idx="119">
                  <c:v>-1.0689533784980601E-2</c:v>
                </c:pt>
                <c:pt idx="120">
                  <c:v>-1.06648280026178E-2</c:v>
                </c:pt>
                <c:pt idx="121">
                  <c:v>-1.0635706383485001E-2</c:v>
                </c:pt>
                <c:pt idx="122">
                  <c:v>-1.04845608620599E-2</c:v>
                </c:pt>
                <c:pt idx="123">
                  <c:v>-1.05101908819565E-2</c:v>
                </c:pt>
                <c:pt idx="124">
                  <c:v>-1.0331099756864101E-2</c:v>
                </c:pt>
                <c:pt idx="125">
                  <c:v>-1.0339758024997699E-2</c:v>
                </c:pt>
                <c:pt idx="126">
                  <c:v>-1.04496684975576E-2</c:v>
                </c:pt>
                <c:pt idx="127">
                  <c:v>-1.0596280939474E-2</c:v>
                </c:pt>
                <c:pt idx="128">
                  <c:v>-1.06045665297734E-2</c:v>
                </c:pt>
                <c:pt idx="129">
                  <c:v>-1.05682826497373E-2</c:v>
                </c:pt>
                <c:pt idx="130">
                  <c:v>-1.0558233093254901E-2</c:v>
                </c:pt>
                <c:pt idx="131">
                  <c:v>-1.05405639009435E-2</c:v>
                </c:pt>
                <c:pt idx="132">
                  <c:v>-1.04333253729289E-2</c:v>
                </c:pt>
                <c:pt idx="133">
                  <c:v>-1.04414234693833E-2</c:v>
                </c:pt>
                <c:pt idx="134">
                  <c:v>-1.0448943583202299E-2</c:v>
                </c:pt>
                <c:pt idx="135">
                  <c:v>-1.0480311257062801E-2</c:v>
                </c:pt>
                <c:pt idx="136">
                  <c:v>-1.05212801177138E-2</c:v>
                </c:pt>
                <c:pt idx="137">
                  <c:v>-1.05905571433309E-2</c:v>
                </c:pt>
                <c:pt idx="138">
                  <c:v>-1.05826744923391E-2</c:v>
                </c:pt>
                <c:pt idx="139">
                  <c:v>-1.05854920817719E-2</c:v>
                </c:pt>
                <c:pt idx="140">
                  <c:v>-1.0599436033303E-2</c:v>
                </c:pt>
                <c:pt idx="141">
                  <c:v>-1.06011643356513E-2</c:v>
                </c:pt>
                <c:pt idx="142">
                  <c:v>-1.06054863428976E-2</c:v>
                </c:pt>
                <c:pt idx="143">
                  <c:v>-1.05625807094083E-2</c:v>
                </c:pt>
                <c:pt idx="144">
                  <c:v>-1.0519892992213399E-2</c:v>
                </c:pt>
                <c:pt idx="145">
                  <c:v>-1.05163883319342E-2</c:v>
                </c:pt>
                <c:pt idx="146">
                  <c:v>-1.05072188300613E-2</c:v>
                </c:pt>
                <c:pt idx="147">
                  <c:v>-1.0488361685528301E-2</c:v>
                </c:pt>
                <c:pt idx="148">
                  <c:v>-1.04498984287963E-2</c:v>
                </c:pt>
                <c:pt idx="149">
                  <c:v>-1.0464475821042801E-2</c:v>
                </c:pt>
                <c:pt idx="150">
                  <c:v>-1.0491115049502101E-2</c:v>
                </c:pt>
                <c:pt idx="151">
                  <c:v>-1.04826566968368E-2</c:v>
                </c:pt>
                <c:pt idx="152">
                  <c:v>-1.05307587048507E-2</c:v>
                </c:pt>
                <c:pt idx="153">
                  <c:v>-1.0545027892834E-2</c:v>
                </c:pt>
                <c:pt idx="154">
                  <c:v>-1.05266346096819E-2</c:v>
                </c:pt>
                <c:pt idx="155">
                  <c:v>-1.04997242107752E-2</c:v>
                </c:pt>
                <c:pt idx="156">
                  <c:v>-1.0506643694636299E-2</c:v>
                </c:pt>
                <c:pt idx="157">
                  <c:v>-1.0507855669194901E-2</c:v>
                </c:pt>
                <c:pt idx="158">
                  <c:v>-1.05151635956889E-2</c:v>
                </c:pt>
                <c:pt idx="159">
                  <c:v>-1.05283315639924E-2</c:v>
                </c:pt>
                <c:pt idx="160">
                  <c:v>-1.05223256145869E-2</c:v>
                </c:pt>
                <c:pt idx="161">
                  <c:v>-1.05211972937948E-2</c:v>
                </c:pt>
                <c:pt idx="162">
                  <c:v>-1.05192026778184E-2</c:v>
                </c:pt>
                <c:pt idx="163">
                  <c:v>-1.0521216901197899E-2</c:v>
                </c:pt>
                <c:pt idx="164">
                  <c:v>-1.05771999640146E-2</c:v>
                </c:pt>
                <c:pt idx="165">
                  <c:v>-1.05460083957178E-2</c:v>
                </c:pt>
                <c:pt idx="166">
                  <c:v>-1.0606385630447201E-2</c:v>
                </c:pt>
                <c:pt idx="167">
                  <c:v>-1.06118377010508E-2</c:v>
                </c:pt>
                <c:pt idx="168">
                  <c:v>-1.05910605986397E-2</c:v>
                </c:pt>
                <c:pt idx="169">
                  <c:v>-1.06024445800567E-2</c:v>
                </c:pt>
                <c:pt idx="170">
                  <c:v>-1.05827798462126E-2</c:v>
                </c:pt>
                <c:pt idx="171">
                  <c:v>-1.05827550540528E-2</c:v>
                </c:pt>
                <c:pt idx="172">
                  <c:v>-1.05499434796354E-2</c:v>
                </c:pt>
                <c:pt idx="173">
                  <c:v>-1.05370007108449E-2</c:v>
                </c:pt>
                <c:pt idx="174">
                  <c:v>-1.05396970431378E-2</c:v>
                </c:pt>
                <c:pt idx="175">
                  <c:v>-1.0545143281745901E-2</c:v>
                </c:pt>
                <c:pt idx="176">
                  <c:v>-1.0538912077133899E-2</c:v>
                </c:pt>
                <c:pt idx="177">
                  <c:v>-1.0534200957540599E-2</c:v>
                </c:pt>
                <c:pt idx="178">
                  <c:v>-1.05156275555611E-2</c:v>
                </c:pt>
                <c:pt idx="179">
                  <c:v>-1.05222563334872E-2</c:v>
                </c:pt>
                <c:pt idx="180">
                  <c:v>-1.0555831881683801E-2</c:v>
                </c:pt>
                <c:pt idx="181">
                  <c:v>-1.05335433306966E-2</c:v>
                </c:pt>
                <c:pt idx="182">
                  <c:v>-1.05847236314781E-2</c:v>
                </c:pt>
                <c:pt idx="183">
                  <c:v>-1.06226187143385E-2</c:v>
                </c:pt>
                <c:pt idx="184">
                  <c:v>-1.06366017893233E-2</c:v>
                </c:pt>
                <c:pt idx="185">
                  <c:v>-1.06330481364972E-2</c:v>
                </c:pt>
                <c:pt idx="186">
                  <c:v>-1.06313381439548E-2</c:v>
                </c:pt>
                <c:pt idx="187">
                  <c:v>-1.06325438988368E-2</c:v>
                </c:pt>
                <c:pt idx="188">
                  <c:v>-1.0626127191054401E-2</c:v>
                </c:pt>
                <c:pt idx="189">
                  <c:v>-1.0630677330689901E-2</c:v>
                </c:pt>
                <c:pt idx="190">
                  <c:v>-1.0655564707621201E-2</c:v>
                </c:pt>
                <c:pt idx="191">
                  <c:v>-1.06520803586189E-2</c:v>
                </c:pt>
                <c:pt idx="192">
                  <c:v>-1.06403524974717E-2</c:v>
                </c:pt>
                <c:pt idx="193">
                  <c:v>-1.0652348765879199E-2</c:v>
                </c:pt>
                <c:pt idx="194">
                  <c:v>-1.06654658288812E-2</c:v>
                </c:pt>
                <c:pt idx="195">
                  <c:v>-1.0688571109934699E-2</c:v>
                </c:pt>
                <c:pt idx="196">
                  <c:v>-1.06705865121589E-2</c:v>
                </c:pt>
                <c:pt idx="197">
                  <c:v>-1.06749855511502E-2</c:v>
                </c:pt>
                <c:pt idx="198">
                  <c:v>-1.06808146369659E-2</c:v>
                </c:pt>
                <c:pt idx="199">
                  <c:v>-1.0680199230449199E-2</c:v>
                </c:pt>
                <c:pt idx="200">
                  <c:v>-1.0662573894400401E-2</c:v>
                </c:pt>
                <c:pt idx="201">
                  <c:v>-1.0636590888455699E-2</c:v>
                </c:pt>
                <c:pt idx="202">
                  <c:v>-1.06372057090837E-2</c:v>
                </c:pt>
                <c:pt idx="203">
                  <c:v>-1.0637133644132799E-2</c:v>
                </c:pt>
                <c:pt idx="204">
                  <c:v>-1.0633890728346401E-2</c:v>
                </c:pt>
                <c:pt idx="205">
                  <c:v>-1.05960416664316E-2</c:v>
                </c:pt>
                <c:pt idx="206">
                  <c:v>-1.0519086822644999E-2</c:v>
                </c:pt>
                <c:pt idx="207">
                  <c:v>-1.05713197748831E-2</c:v>
                </c:pt>
                <c:pt idx="208">
                  <c:v>-1.05771061793416E-2</c:v>
                </c:pt>
                <c:pt idx="209">
                  <c:v>-1.0551933955021501E-2</c:v>
                </c:pt>
                <c:pt idx="210">
                  <c:v>-1.05825334634236E-2</c:v>
                </c:pt>
                <c:pt idx="211">
                  <c:v>-1.07206422042521E-2</c:v>
                </c:pt>
                <c:pt idx="212">
                  <c:v>-1.0803698138464801E-2</c:v>
                </c:pt>
                <c:pt idx="213">
                  <c:v>-1.08907569437314E-2</c:v>
                </c:pt>
                <c:pt idx="214">
                  <c:v>-1.1135763176539399E-2</c:v>
                </c:pt>
                <c:pt idx="215">
                  <c:v>-1.34737978536149E-2</c:v>
                </c:pt>
                <c:pt idx="216">
                  <c:v>-1.38139511616347E-2</c:v>
                </c:pt>
                <c:pt idx="217">
                  <c:v>-1.38037106360679E-2</c:v>
                </c:pt>
                <c:pt idx="218">
                  <c:v>-1.38905134821253E-2</c:v>
                </c:pt>
                <c:pt idx="219">
                  <c:v>-1.3893549751382499E-2</c:v>
                </c:pt>
                <c:pt idx="220">
                  <c:v>-1.3815527253895199E-2</c:v>
                </c:pt>
                <c:pt idx="221">
                  <c:v>-1.38335440336741E-2</c:v>
                </c:pt>
                <c:pt idx="222">
                  <c:v>-1.3808639719490401E-2</c:v>
                </c:pt>
                <c:pt idx="223">
                  <c:v>-1.3803142720974101E-2</c:v>
                </c:pt>
                <c:pt idx="224">
                  <c:v>-1.3784374263154601E-2</c:v>
                </c:pt>
                <c:pt idx="225">
                  <c:v>-1.3775071858714599E-2</c:v>
                </c:pt>
                <c:pt idx="226">
                  <c:v>-1.3757090977770101E-2</c:v>
                </c:pt>
                <c:pt idx="227">
                  <c:v>-1.38247555729659E-2</c:v>
                </c:pt>
                <c:pt idx="228">
                  <c:v>-1.38648014375933E-2</c:v>
                </c:pt>
                <c:pt idx="229">
                  <c:v>-1.38808797620452E-2</c:v>
                </c:pt>
                <c:pt idx="230">
                  <c:v>-1.38906909379859E-2</c:v>
                </c:pt>
                <c:pt idx="231">
                  <c:v>-1.3903342692355099E-2</c:v>
                </c:pt>
                <c:pt idx="232">
                  <c:v>-1.39631092669752E-2</c:v>
                </c:pt>
                <c:pt idx="233">
                  <c:v>-1.39519147455258E-2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NET!$O$1</c:f>
              <c:strCache>
                <c:ptCount val="1"/>
                <c:pt idx="0">
                  <c:v>GBP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NET!$A$2:$A$235</c:f>
              <c:numCache>
                <c:formatCode>General</c:formatCode>
                <c:ptCount val="234"/>
                <c:pt idx="0">
                  <c:v>199012</c:v>
                </c:pt>
                <c:pt idx="1">
                  <c:v>199101</c:v>
                </c:pt>
                <c:pt idx="2">
                  <c:v>199102</c:v>
                </c:pt>
                <c:pt idx="3">
                  <c:v>199103</c:v>
                </c:pt>
                <c:pt idx="4">
                  <c:v>199104</c:v>
                </c:pt>
                <c:pt idx="5">
                  <c:v>199105</c:v>
                </c:pt>
                <c:pt idx="6">
                  <c:v>199106</c:v>
                </c:pt>
                <c:pt idx="7">
                  <c:v>199107</c:v>
                </c:pt>
                <c:pt idx="8">
                  <c:v>199108</c:v>
                </c:pt>
                <c:pt idx="9">
                  <c:v>199109</c:v>
                </c:pt>
                <c:pt idx="10">
                  <c:v>199110</c:v>
                </c:pt>
                <c:pt idx="11">
                  <c:v>199111</c:v>
                </c:pt>
                <c:pt idx="12">
                  <c:v>199112</c:v>
                </c:pt>
                <c:pt idx="13">
                  <c:v>199201</c:v>
                </c:pt>
                <c:pt idx="14">
                  <c:v>199202</c:v>
                </c:pt>
                <c:pt idx="15">
                  <c:v>199203</c:v>
                </c:pt>
                <c:pt idx="16">
                  <c:v>199204</c:v>
                </c:pt>
                <c:pt idx="17">
                  <c:v>199205</c:v>
                </c:pt>
                <c:pt idx="18">
                  <c:v>199206</c:v>
                </c:pt>
                <c:pt idx="19">
                  <c:v>199207</c:v>
                </c:pt>
                <c:pt idx="20">
                  <c:v>199208</c:v>
                </c:pt>
                <c:pt idx="21">
                  <c:v>199209</c:v>
                </c:pt>
                <c:pt idx="22">
                  <c:v>199210</c:v>
                </c:pt>
                <c:pt idx="23">
                  <c:v>199211</c:v>
                </c:pt>
                <c:pt idx="24">
                  <c:v>199212</c:v>
                </c:pt>
                <c:pt idx="25">
                  <c:v>199301</c:v>
                </c:pt>
                <c:pt idx="26">
                  <c:v>199302</c:v>
                </c:pt>
                <c:pt idx="27">
                  <c:v>199303</c:v>
                </c:pt>
                <c:pt idx="28">
                  <c:v>199304</c:v>
                </c:pt>
                <c:pt idx="29">
                  <c:v>199305</c:v>
                </c:pt>
                <c:pt idx="30">
                  <c:v>199306</c:v>
                </c:pt>
                <c:pt idx="31">
                  <c:v>199307</c:v>
                </c:pt>
                <c:pt idx="32">
                  <c:v>199308</c:v>
                </c:pt>
                <c:pt idx="33">
                  <c:v>199309</c:v>
                </c:pt>
                <c:pt idx="34">
                  <c:v>199310</c:v>
                </c:pt>
                <c:pt idx="35">
                  <c:v>199311</c:v>
                </c:pt>
                <c:pt idx="36">
                  <c:v>199312</c:v>
                </c:pt>
                <c:pt idx="37">
                  <c:v>199401</c:v>
                </c:pt>
                <c:pt idx="38">
                  <c:v>199402</c:v>
                </c:pt>
                <c:pt idx="39">
                  <c:v>199403</c:v>
                </c:pt>
                <c:pt idx="40">
                  <c:v>199404</c:v>
                </c:pt>
                <c:pt idx="41">
                  <c:v>199405</c:v>
                </c:pt>
                <c:pt idx="42">
                  <c:v>199406</c:v>
                </c:pt>
                <c:pt idx="43">
                  <c:v>199407</c:v>
                </c:pt>
                <c:pt idx="44">
                  <c:v>199408</c:v>
                </c:pt>
                <c:pt idx="45">
                  <c:v>199409</c:v>
                </c:pt>
                <c:pt idx="46">
                  <c:v>199410</c:v>
                </c:pt>
                <c:pt idx="47">
                  <c:v>199411</c:v>
                </c:pt>
                <c:pt idx="48">
                  <c:v>199412</c:v>
                </c:pt>
                <c:pt idx="49">
                  <c:v>199501</c:v>
                </c:pt>
                <c:pt idx="50">
                  <c:v>199502</c:v>
                </c:pt>
                <c:pt idx="51">
                  <c:v>199503</c:v>
                </c:pt>
                <c:pt idx="52">
                  <c:v>199504</c:v>
                </c:pt>
                <c:pt idx="53">
                  <c:v>199505</c:v>
                </c:pt>
                <c:pt idx="54">
                  <c:v>199506</c:v>
                </c:pt>
                <c:pt idx="55">
                  <c:v>199507</c:v>
                </c:pt>
                <c:pt idx="56">
                  <c:v>199508</c:v>
                </c:pt>
                <c:pt idx="57">
                  <c:v>199509</c:v>
                </c:pt>
                <c:pt idx="58">
                  <c:v>199510</c:v>
                </c:pt>
                <c:pt idx="59">
                  <c:v>199511</c:v>
                </c:pt>
                <c:pt idx="60">
                  <c:v>199512</c:v>
                </c:pt>
                <c:pt idx="61">
                  <c:v>199601</c:v>
                </c:pt>
                <c:pt idx="62">
                  <c:v>199602</c:v>
                </c:pt>
                <c:pt idx="63">
                  <c:v>199603</c:v>
                </c:pt>
                <c:pt idx="64">
                  <c:v>199604</c:v>
                </c:pt>
                <c:pt idx="65">
                  <c:v>199605</c:v>
                </c:pt>
                <c:pt idx="66">
                  <c:v>199606</c:v>
                </c:pt>
                <c:pt idx="67">
                  <c:v>199607</c:v>
                </c:pt>
                <c:pt idx="68">
                  <c:v>199608</c:v>
                </c:pt>
                <c:pt idx="69">
                  <c:v>199609</c:v>
                </c:pt>
                <c:pt idx="70">
                  <c:v>199610</c:v>
                </c:pt>
                <c:pt idx="71">
                  <c:v>199611</c:v>
                </c:pt>
                <c:pt idx="72">
                  <c:v>199612</c:v>
                </c:pt>
                <c:pt idx="73">
                  <c:v>199701</c:v>
                </c:pt>
                <c:pt idx="74">
                  <c:v>199702</c:v>
                </c:pt>
                <c:pt idx="75">
                  <c:v>199703</c:v>
                </c:pt>
                <c:pt idx="76">
                  <c:v>199704</c:v>
                </c:pt>
                <c:pt idx="77">
                  <c:v>199705</c:v>
                </c:pt>
                <c:pt idx="78">
                  <c:v>199706</c:v>
                </c:pt>
                <c:pt idx="79">
                  <c:v>199707</c:v>
                </c:pt>
                <c:pt idx="80">
                  <c:v>199708</c:v>
                </c:pt>
                <c:pt idx="81">
                  <c:v>199709</c:v>
                </c:pt>
                <c:pt idx="82">
                  <c:v>199710</c:v>
                </c:pt>
                <c:pt idx="83">
                  <c:v>199711</c:v>
                </c:pt>
                <c:pt idx="84">
                  <c:v>199712</c:v>
                </c:pt>
                <c:pt idx="85">
                  <c:v>199801</c:v>
                </c:pt>
                <c:pt idx="86">
                  <c:v>199802</c:v>
                </c:pt>
                <c:pt idx="87">
                  <c:v>199803</c:v>
                </c:pt>
                <c:pt idx="88">
                  <c:v>199804</c:v>
                </c:pt>
                <c:pt idx="89">
                  <c:v>199805</c:v>
                </c:pt>
                <c:pt idx="90">
                  <c:v>199806</c:v>
                </c:pt>
                <c:pt idx="91">
                  <c:v>199807</c:v>
                </c:pt>
                <c:pt idx="92">
                  <c:v>199808</c:v>
                </c:pt>
                <c:pt idx="93">
                  <c:v>199809</c:v>
                </c:pt>
                <c:pt idx="94">
                  <c:v>199810</c:v>
                </c:pt>
                <c:pt idx="95">
                  <c:v>199811</c:v>
                </c:pt>
                <c:pt idx="96">
                  <c:v>199812</c:v>
                </c:pt>
                <c:pt idx="97">
                  <c:v>199901</c:v>
                </c:pt>
                <c:pt idx="98">
                  <c:v>199902</c:v>
                </c:pt>
                <c:pt idx="99">
                  <c:v>199903</c:v>
                </c:pt>
                <c:pt idx="100">
                  <c:v>199904</c:v>
                </c:pt>
                <c:pt idx="101">
                  <c:v>199905</c:v>
                </c:pt>
                <c:pt idx="102">
                  <c:v>199906</c:v>
                </c:pt>
                <c:pt idx="103">
                  <c:v>199907</c:v>
                </c:pt>
                <c:pt idx="104">
                  <c:v>199908</c:v>
                </c:pt>
                <c:pt idx="105">
                  <c:v>199909</c:v>
                </c:pt>
                <c:pt idx="106">
                  <c:v>199910</c:v>
                </c:pt>
                <c:pt idx="107">
                  <c:v>199911</c:v>
                </c:pt>
                <c:pt idx="108">
                  <c:v>199912</c:v>
                </c:pt>
                <c:pt idx="109">
                  <c:v>200001</c:v>
                </c:pt>
                <c:pt idx="110">
                  <c:v>200002</c:v>
                </c:pt>
                <c:pt idx="111">
                  <c:v>200003</c:v>
                </c:pt>
                <c:pt idx="112">
                  <c:v>200004</c:v>
                </c:pt>
                <c:pt idx="113">
                  <c:v>200005</c:v>
                </c:pt>
                <c:pt idx="114">
                  <c:v>200006</c:v>
                </c:pt>
                <c:pt idx="115">
                  <c:v>200007</c:v>
                </c:pt>
                <c:pt idx="116">
                  <c:v>200008</c:v>
                </c:pt>
                <c:pt idx="117">
                  <c:v>200009</c:v>
                </c:pt>
                <c:pt idx="118">
                  <c:v>200010</c:v>
                </c:pt>
                <c:pt idx="119">
                  <c:v>200011</c:v>
                </c:pt>
                <c:pt idx="120">
                  <c:v>200012</c:v>
                </c:pt>
                <c:pt idx="121">
                  <c:v>200101</c:v>
                </c:pt>
                <c:pt idx="122">
                  <c:v>200102</c:v>
                </c:pt>
                <c:pt idx="123">
                  <c:v>200103</c:v>
                </c:pt>
                <c:pt idx="124">
                  <c:v>200104</c:v>
                </c:pt>
                <c:pt idx="125">
                  <c:v>200105</c:v>
                </c:pt>
                <c:pt idx="126">
                  <c:v>200106</c:v>
                </c:pt>
                <c:pt idx="127">
                  <c:v>200107</c:v>
                </c:pt>
                <c:pt idx="128">
                  <c:v>200108</c:v>
                </c:pt>
                <c:pt idx="129">
                  <c:v>200109</c:v>
                </c:pt>
                <c:pt idx="130">
                  <c:v>200110</c:v>
                </c:pt>
                <c:pt idx="131">
                  <c:v>200111</c:v>
                </c:pt>
                <c:pt idx="132">
                  <c:v>200112</c:v>
                </c:pt>
                <c:pt idx="133">
                  <c:v>200201</c:v>
                </c:pt>
                <c:pt idx="134">
                  <c:v>200202</c:v>
                </c:pt>
                <c:pt idx="135">
                  <c:v>200203</c:v>
                </c:pt>
                <c:pt idx="136">
                  <c:v>200204</c:v>
                </c:pt>
                <c:pt idx="137">
                  <c:v>200205</c:v>
                </c:pt>
                <c:pt idx="138">
                  <c:v>200206</c:v>
                </c:pt>
                <c:pt idx="139">
                  <c:v>200207</c:v>
                </c:pt>
                <c:pt idx="140">
                  <c:v>200208</c:v>
                </c:pt>
                <c:pt idx="141">
                  <c:v>200209</c:v>
                </c:pt>
                <c:pt idx="142">
                  <c:v>200210</c:v>
                </c:pt>
                <c:pt idx="143">
                  <c:v>200211</c:v>
                </c:pt>
                <c:pt idx="144">
                  <c:v>200212</c:v>
                </c:pt>
                <c:pt idx="145">
                  <c:v>200301</c:v>
                </c:pt>
                <c:pt idx="146">
                  <c:v>200302</c:v>
                </c:pt>
                <c:pt idx="147">
                  <c:v>200303</c:v>
                </c:pt>
                <c:pt idx="148">
                  <c:v>200304</c:v>
                </c:pt>
                <c:pt idx="149">
                  <c:v>200305</c:v>
                </c:pt>
                <c:pt idx="150">
                  <c:v>200306</c:v>
                </c:pt>
                <c:pt idx="151">
                  <c:v>200307</c:v>
                </c:pt>
                <c:pt idx="152">
                  <c:v>200308</c:v>
                </c:pt>
                <c:pt idx="153">
                  <c:v>200309</c:v>
                </c:pt>
                <c:pt idx="154">
                  <c:v>200310</c:v>
                </c:pt>
                <c:pt idx="155">
                  <c:v>200311</c:v>
                </c:pt>
                <c:pt idx="156">
                  <c:v>200312</c:v>
                </c:pt>
                <c:pt idx="157">
                  <c:v>200401</c:v>
                </c:pt>
                <c:pt idx="158">
                  <c:v>200402</c:v>
                </c:pt>
                <c:pt idx="159">
                  <c:v>200403</c:v>
                </c:pt>
                <c:pt idx="160">
                  <c:v>200404</c:v>
                </c:pt>
                <c:pt idx="161">
                  <c:v>200405</c:v>
                </c:pt>
                <c:pt idx="162">
                  <c:v>200406</c:v>
                </c:pt>
                <c:pt idx="163">
                  <c:v>200407</c:v>
                </c:pt>
                <c:pt idx="164">
                  <c:v>200408</c:v>
                </c:pt>
                <c:pt idx="165">
                  <c:v>200409</c:v>
                </c:pt>
                <c:pt idx="166">
                  <c:v>200410</c:v>
                </c:pt>
                <c:pt idx="167">
                  <c:v>200411</c:v>
                </c:pt>
                <c:pt idx="168">
                  <c:v>200412</c:v>
                </c:pt>
                <c:pt idx="169">
                  <c:v>200501</c:v>
                </c:pt>
                <c:pt idx="170">
                  <c:v>200502</c:v>
                </c:pt>
                <c:pt idx="171">
                  <c:v>200503</c:v>
                </c:pt>
                <c:pt idx="172">
                  <c:v>200504</c:v>
                </c:pt>
                <c:pt idx="173">
                  <c:v>200505</c:v>
                </c:pt>
                <c:pt idx="174">
                  <c:v>200506</c:v>
                </c:pt>
                <c:pt idx="175">
                  <c:v>200507</c:v>
                </c:pt>
                <c:pt idx="176">
                  <c:v>200508</c:v>
                </c:pt>
                <c:pt idx="177">
                  <c:v>200509</c:v>
                </c:pt>
                <c:pt idx="178">
                  <c:v>200510</c:v>
                </c:pt>
                <c:pt idx="179">
                  <c:v>200511</c:v>
                </c:pt>
                <c:pt idx="180">
                  <c:v>200512</c:v>
                </c:pt>
                <c:pt idx="181">
                  <c:v>200601</c:v>
                </c:pt>
                <c:pt idx="182">
                  <c:v>200602</c:v>
                </c:pt>
                <c:pt idx="183">
                  <c:v>200603</c:v>
                </c:pt>
                <c:pt idx="184">
                  <c:v>200604</c:v>
                </c:pt>
                <c:pt idx="185">
                  <c:v>200605</c:v>
                </c:pt>
                <c:pt idx="186">
                  <c:v>200606</c:v>
                </c:pt>
                <c:pt idx="187">
                  <c:v>200607</c:v>
                </c:pt>
                <c:pt idx="188">
                  <c:v>200608</c:v>
                </c:pt>
                <c:pt idx="189">
                  <c:v>200609</c:v>
                </c:pt>
                <c:pt idx="190">
                  <c:v>200610</c:v>
                </c:pt>
                <c:pt idx="191">
                  <c:v>200611</c:v>
                </c:pt>
                <c:pt idx="192">
                  <c:v>200612</c:v>
                </c:pt>
                <c:pt idx="193">
                  <c:v>200701</c:v>
                </c:pt>
                <c:pt idx="194">
                  <c:v>200702</c:v>
                </c:pt>
                <c:pt idx="195">
                  <c:v>200703</c:v>
                </c:pt>
                <c:pt idx="196">
                  <c:v>200704</c:v>
                </c:pt>
                <c:pt idx="197">
                  <c:v>200705</c:v>
                </c:pt>
                <c:pt idx="198">
                  <c:v>200706</c:v>
                </c:pt>
                <c:pt idx="199">
                  <c:v>200707</c:v>
                </c:pt>
                <c:pt idx="200">
                  <c:v>200708</c:v>
                </c:pt>
                <c:pt idx="201">
                  <c:v>200709</c:v>
                </c:pt>
                <c:pt idx="202">
                  <c:v>200710</c:v>
                </c:pt>
                <c:pt idx="203">
                  <c:v>200711</c:v>
                </c:pt>
                <c:pt idx="204">
                  <c:v>200712</c:v>
                </c:pt>
                <c:pt idx="205">
                  <c:v>200801</c:v>
                </c:pt>
                <c:pt idx="206">
                  <c:v>200802</c:v>
                </c:pt>
                <c:pt idx="207">
                  <c:v>200803</c:v>
                </c:pt>
                <c:pt idx="208">
                  <c:v>200804</c:v>
                </c:pt>
                <c:pt idx="209">
                  <c:v>200805</c:v>
                </c:pt>
                <c:pt idx="210">
                  <c:v>200806</c:v>
                </c:pt>
                <c:pt idx="211">
                  <c:v>200807</c:v>
                </c:pt>
                <c:pt idx="212">
                  <c:v>200808</c:v>
                </c:pt>
                <c:pt idx="213">
                  <c:v>200809</c:v>
                </c:pt>
                <c:pt idx="214">
                  <c:v>200810</c:v>
                </c:pt>
                <c:pt idx="215">
                  <c:v>200811</c:v>
                </c:pt>
                <c:pt idx="216">
                  <c:v>200812</c:v>
                </c:pt>
                <c:pt idx="217">
                  <c:v>200901</c:v>
                </c:pt>
                <c:pt idx="218">
                  <c:v>200902</c:v>
                </c:pt>
                <c:pt idx="219">
                  <c:v>200903</c:v>
                </c:pt>
                <c:pt idx="220">
                  <c:v>200904</c:v>
                </c:pt>
                <c:pt idx="221">
                  <c:v>200905</c:v>
                </c:pt>
                <c:pt idx="222">
                  <c:v>200906</c:v>
                </c:pt>
                <c:pt idx="223">
                  <c:v>200907</c:v>
                </c:pt>
                <c:pt idx="224">
                  <c:v>200908</c:v>
                </c:pt>
                <c:pt idx="225">
                  <c:v>200909</c:v>
                </c:pt>
                <c:pt idx="226">
                  <c:v>200910</c:v>
                </c:pt>
                <c:pt idx="227">
                  <c:v>200911</c:v>
                </c:pt>
                <c:pt idx="228">
                  <c:v>200912</c:v>
                </c:pt>
                <c:pt idx="229">
                  <c:v>201001</c:v>
                </c:pt>
                <c:pt idx="230">
                  <c:v>201002</c:v>
                </c:pt>
                <c:pt idx="231">
                  <c:v>201003</c:v>
                </c:pt>
                <c:pt idx="232">
                  <c:v>201004</c:v>
                </c:pt>
                <c:pt idx="233">
                  <c:v>201005</c:v>
                </c:pt>
              </c:numCache>
            </c:numRef>
          </c:cat>
          <c:val>
            <c:numRef>
              <c:f>NET!$O$2:$O$235</c:f>
              <c:numCache>
                <c:formatCode>0.00E+00</c:formatCode>
                <c:ptCount val="234"/>
                <c:pt idx="0">
                  <c:v>2.0956898744225999E-4</c:v>
                </c:pt>
                <c:pt idx="1">
                  <c:v>-2.6904212079658301E-4</c:v>
                </c:pt>
                <c:pt idx="2">
                  <c:v>-1.3245945223483099E-3</c:v>
                </c:pt>
                <c:pt idx="3">
                  <c:v>-1.4797299774139099E-3</c:v>
                </c:pt>
                <c:pt idx="4">
                  <c:v>-1.5686680261039301E-3</c:v>
                </c:pt>
                <c:pt idx="5">
                  <c:v>-1.7803439417099301E-3</c:v>
                </c:pt>
                <c:pt idx="6">
                  <c:v>-1.7053090395354499E-3</c:v>
                </c:pt>
                <c:pt idx="7">
                  <c:v>-1.7090208991766399E-3</c:v>
                </c:pt>
                <c:pt idx="8">
                  <c:v>-1.6877872762273199E-3</c:v>
                </c:pt>
                <c:pt idx="9">
                  <c:v>-1.69968911652904E-3</c:v>
                </c:pt>
                <c:pt idx="10">
                  <c:v>-1.63488076959156E-3</c:v>
                </c:pt>
                <c:pt idx="11">
                  <c:v>-1.26058388625319E-3</c:v>
                </c:pt>
                <c:pt idx="12">
                  <c:v>-1.8807383660781401E-3</c:v>
                </c:pt>
                <c:pt idx="13">
                  <c:v>-2.1668182491721899E-3</c:v>
                </c:pt>
                <c:pt idx="14">
                  <c:v>-2.31392325446642E-3</c:v>
                </c:pt>
                <c:pt idx="15">
                  <c:v>-2.1618649121210201E-3</c:v>
                </c:pt>
                <c:pt idx="16">
                  <c:v>-1.90328405085551E-3</c:v>
                </c:pt>
                <c:pt idx="17">
                  <c:v>-1.7717156972326101E-3</c:v>
                </c:pt>
                <c:pt idx="18">
                  <c:v>-1.7243111466211001E-3</c:v>
                </c:pt>
                <c:pt idx="19">
                  <c:v>-1.3556156595464399E-3</c:v>
                </c:pt>
                <c:pt idx="20">
                  <c:v>-2.84398349192751E-3</c:v>
                </c:pt>
                <c:pt idx="21">
                  <c:v>-3.6142705955115001E-3</c:v>
                </c:pt>
                <c:pt idx="22">
                  <c:v>-3.62144686023599E-3</c:v>
                </c:pt>
                <c:pt idx="23">
                  <c:v>-3.6732638105365601E-3</c:v>
                </c:pt>
                <c:pt idx="24">
                  <c:v>-3.5343496553128699E-3</c:v>
                </c:pt>
                <c:pt idx="25">
                  <c:v>-3.0706507836177599E-3</c:v>
                </c:pt>
                <c:pt idx="26">
                  <c:v>-3.8376095140547099E-3</c:v>
                </c:pt>
                <c:pt idx="27">
                  <c:v>-4.3814502127443502E-3</c:v>
                </c:pt>
                <c:pt idx="28">
                  <c:v>-4.3572594600368398E-3</c:v>
                </c:pt>
                <c:pt idx="29">
                  <c:v>-3.9427448024642996E-3</c:v>
                </c:pt>
                <c:pt idx="30">
                  <c:v>-3.93019809605262E-3</c:v>
                </c:pt>
                <c:pt idx="31">
                  <c:v>-3.9991698011327603E-3</c:v>
                </c:pt>
                <c:pt idx="32">
                  <c:v>-4.0982365627679996E-3</c:v>
                </c:pt>
                <c:pt idx="33">
                  <c:v>-4.0850843074190096E-3</c:v>
                </c:pt>
                <c:pt idx="34">
                  <c:v>-4.1140070487333197E-3</c:v>
                </c:pt>
                <c:pt idx="35">
                  <c:v>-4.1168470268825403E-3</c:v>
                </c:pt>
                <c:pt idx="36">
                  <c:v>-4.2938268991342303E-3</c:v>
                </c:pt>
                <c:pt idx="37">
                  <c:v>-4.2429461359409799E-3</c:v>
                </c:pt>
                <c:pt idx="38">
                  <c:v>-4.2985260057150703E-3</c:v>
                </c:pt>
                <c:pt idx="39">
                  <c:v>-4.5985997143507098E-3</c:v>
                </c:pt>
                <c:pt idx="40">
                  <c:v>-4.6251628492658403E-3</c:v>
                </c:pt>
                <c:pt idx="41">
                  <c:v>-4.9635076229463896E-3</c:v>
                </c:pt>
                <c:pt idx="42">
                  <c:v>-4.9970179007742801E-3</c:v>
                </c:pt>
                <c:pt idx="43">
                  <c:v>-5.0352480656846599E-3</c:v>
                </c:pt>
                <c:pt idx="44">
                  <c:v>-5.4880721357923696E-3</c:v>
                </c:pt>
                <c:pt idx="45">
                  <c:v>-6.1287165129557701E-3</c:v>
                </c:pt>
                <c:pt idx="46">
                  <c:v>-5.5066161129177097E-3</c:v>
                </c:pt>
                <c:pt idx="47">
                  <c:v>-5.6171919060225397E-3</c:v>
                </c:pt>
                <c:pt idx="48">
                  <c:v>-5.7954210155022204E-3</c:v>
                </c:pt>
                <c:pt idx="49">
                  <c:v>-5.91184822340455E-3</c:v>
                </c:pt>
                <c:pt idx="50">
                  <c:v>-6.2503649829258904E-3</c:v>
                </c:pt>
                <c:pt idx="51">
                  <c:v>-6.2322335187451096E-3</c:v>
                </c:pt>
                <c:pt idx="52">
                  <c:v>-6.1451002662926604E-3</c:v>
                </c:pt>
                <c:pt idx="53">
                  <c:v>-6.2069887215967104E-3</c:v>
                </c:pt>
                <c:pt idx="54">
                  <c:v>-6.2853824516846098E-3</c:v>
                </c:pt>
                <c:pt idx="55">
                  <c:v>-6.0608617921387303E-3</c:v>
                </c:pt>
                <c:pt idx="56">
                  <c:v>-6.2039190709371897E-3</c:v>
                </c:pt>
                <c:pt idx="57">
                  <c:v>-6.2227220947694102E-3</c:v>
                </c:pt>
                <c:pt idx="58">
                  <c:v>-5.9723385240966599E-3</c:v>
                </c:pt>
                <c:pt idx="59">
                  <c:v>-5.9908316282113998E-3</c:v>
                </c:pt>
                <c:pt idx="60">
                  <c:v>-5.95863918092182E-3</c:v>
                </c:pt>
                <c:pt idx="61">
                  <c:v>-6.2559096018665102E-3</c:v>
                </c:pt>
                <c:pt idx="62">
                  <c:v>-6.2541984400840602E-3</c:v>
                </c:pt>
                <c:pt idx="63">
                  <c:v>-6.2381926505811602E-3</c:v>
                </c:pt>
                <c:pt idx="64">
                  <c:v>-6.2838334691999098E-3</c:v>
                </c:pt>
                <c:pt idx="65">
                  <c:v>-6.2895803669087104E-3</c:v>
                </c:pt>
                <c:pt idx="66">
                  <c:v>-6.2948034879654604E-3</c:v>
                </c:pt>
                <c:pt idx="67">
                  <c:v>-6.30181881188774E-3</c:v>
                </c:pt>
                <c:pt idx="68">
                  <c:v>-6.3073115746851696E-3</c:v>
                </c:pt>
                <c:pt idx="69">
                  <c:v>-6.3591031873669601E-3</c:v>
                </c:pt>
                <c:pt idx="70">
                  <c:v>-6.3913240104050599E-3</c:v>
                </c:pt>
                <c:pt idx="71">
                  <c:v>-6.4114396665696204E-3</c:v>
                </c:pt>
                <c:pt idx="72">
                  <c:v>-6.3464464406447901E-3</c:v>
                </c:pt>
                <c:pt idx="73">
                  <c:v>-6.3630960906229999E-3</c:v>
                </c:pt>
                <c:pt idx="74">
                  <c:v>-6.3731758186773299E-3</c:v>
                </c:pt>
                <c:pt idx="75">
                  <c:v>-6.3584361645590403E-3</c:v>
                </c:pt>
                <c:pt idx="76">
                  <c:v>-6.3683253556966902E-3</c:v>
                </c:pt>
                <c:pt idx="77">
                  <c:v>-6.3843381775995E-3</c:v>
                </c:pt>
                <c:pt idx="78">
                  <c:v>-6.3716976834430703E-3</c:v>
                </c:pt>
                <c:pt idx="79">
                  <c:v>-6.3641953417114304E-3</c:v>
                </c:pt>
                <c:pt idx="80">
                  <c:v>-6.36144856698079E-3</c:v>
                </c:pt>
                <c:pt idx="81">
                  <c:v>-6.3865234616225603E-3</c:v>
                </c:pt>
                <c:pt idx="82">
                  <c:v>-6.3824357979306596E-3</c:v>
                </c:pt>
                <c:pt idx="83">
                  <c:v>-6.3709214039351699E-3</c:v>
                </c:pt>
                <c:pt idx="84">
                  <c:v>-6.3665708315748101E-3</c:v>
                </c:pt>
                <c:pt idx="85">
                  <c:v>-6.37752272614606E-3</c:v>
                </c:pt>
                <c:pt idx="86">
                  <c:v>-6.4018892712118898E-3</c:v>
                </c:pt>
                <c:pt idx="87">
                  <c:v>-6.4003732361914197E-3</c:v>
                </c:pt>
                <c:pt idx="88">
                  <c:v>-6.4086712444628297E-3</c:v>
                </c:pt>
                <c:pt idx="89">
                  <c:v>-6.3951191055846499E-3</c:v>
                </c:pt>
                <c:pt idx="90">
                  <c:v>-6.4057047446117099E-3</c:v>
                </c:pt>
                <c:pt idx="91">
                  <c:v>-6.3992193645829101E-3</c:v>
                </c:pt>
                <c:pt idx="92">
                  <c:v>-6.2241098560875596E-3</c:v>
                </c:pt>
                <c:pt idx="93">
                  <c:v>-6.4045669271073601E-3</c:v>
                </c:pt>
                <c:pt idx="94">
                  <c:v>-6.2168373868272597E-3</c:v>
                </c:pt>
                <c:pt idx="95">
                  <c:v>-6.3505569451119803E-3</c:v>
                </c:pt>
                <c:pt idx="96">
                  <c:v>-6.3086881619275901E-3</c:v>
                </c:pt>
                <c:pt idx="97">
                  <c:v>-6.3154567011715398E-3</c:v>
                </c:pt>
                <c:pt idx="98">
                  <c:v>-6.4244666000204797E-3</c:v>
                </c:pt>
                <c:pt idx="99">
                  <c:v>-6.4101806937068E-3</c:v>
                </c:pt>
                <c:pt idx="100">
                  <c:v>-6.3870826483370799E-3</c:v>
                </c:pt>
                <c:pt idx="101">
                  <c:v>-6.6300460174999101E-3</c:v>
                </c:pt>
                <c:pt idx="102">
                  <c:v>-6.6342060163124498E-3</c:v>
                </c:pt>
                <c:pt idx="103">
                  <c:v>-6.6420633916955E-3</c:v>
                </c:pt>
                <c:pt idx="104">
                  <c:v>-6.6362450583946301E-3</c:v>
                </c:pt>
                <c:pt idx="105">
                  <c:v>-6.7211621711626103E-3</c:v>
                </c:pt>
                <c:pt idx="106">
                  <c:v>-6.5502534509970997E-3</c:v>
                </c:pt>
                <c:pt idx="107">
                  <c:v>-6.5789359790941098E-3</c:v>
                </c:pt>
                <c:pt idx="108">
                  <c:v>-6.5807381415859704E-3</c:v>
                </c:pt>
                <c:pt idx="109">
                  <c:v>-6.7862284218505996E-3</c:v>
                </c:pt>
                <c:pt idx="110">
                  <c:v>-6.7792198226219597E-3</c:v>
                </c:pt>
                <c:pt idx="111">
                  <c:v>-6.7278532060724896E-3</c:v>
                </c:pt>
                <c:pt idx="112">
                  <c:v>-6.8244701928344802E-3</c:v>
                </c:pt>
                <c:pt idx="113">
                  <c:v>-6.8686706033536703E-3</c:v>
                </c:pt>
                <c:pt idx="114">
                  <c:v>-6.8712457476089103E-3</c:v>
                </c:pt>
                <c:pt idx="115">
                  <c:v>-6.87213697203408E-3</c:v>
                </c:pt>
                <c:pt idx="116">
                  <c:v>-7.2135003618736598E-3</c:v>
                </c:pt>
                <c:pt idx="117">
                  <c:v>-7.4711065683422803E-3</c:v>
                </c:pt>
                <c:pt idx="118">
                  <c:v>-7.3196750464815299E-3</c:v>
                </c:pt>
                <c:pt idx="119">
                  <c:v>-6.8455286910657498E-3</c:v>
                </c:pt>
                <c:pt idx="120">
                  <c:v>-6.7389602218422802E-3</c:v>
                </c:pt>
                <c:pt idx="121">
                  <c:v>-6.6611404936884602E-3</c:v>
                </c:pt>
                <c:pt idx="122">
                  <c:v>-6.9510000779510698E-3</c:v>
                </c:pt>
                <c:pt idx="123">
                  <c:v>-6.8881763641826096E-3</c:v>
                </c:pt>
                <c:pt idx="124">
                  <c:v>-6.8219513911985004E-3</c:v>
                </c:pt>
                <c:pt idx="125">
                  <c:v>-6.8883014575494596E-3</c:v>
                </c:pt>
                <c:pt idx="126">
                  <c:v>-6.8074413378926999E-3</c:v>
                </c:pt>
                <c:pt idx="127">
                  <c:v>-6.7041071244685604E-3</c:v>
                </c:pt>
                <c:pt idx="128">
                  <c:v>-6.61179323961555E-3</c:v>
                </c:pt>
                <c:pt idx="129">
                  <c:v>-6.9829004599203104E-3</c:v>
                </c:pt>
                <c:pt idx="130">
                  <c:v>-6.8608112005944296E-3</c:v>
                </c:pt>
                <c:pt idx="131">
                  <c:v>-7.0116816963121404E-3</c:v>
                </c:pt>
                <c:pt idx="132">
                  <c:v>-7.0370740638882002E-3</c:v>
                </c:pt>
                <c:pt idx="133">
                  <c:v>-7.0369488534914402E-3</c:v>
                </c:pt>
                <c:pt idx="134">
                  <c:v>-7.0004050460947299E-3</c:v>
                </c:pt>
                <c:pt idx="135">
                  <c:v>-7.1634916732162199E-3</c:v>
                </c:pt>
                <c:pt idx="136">
                  <c:v>-7.1429447671626598E-3</c:v>
                </c:pt>
                <c:pt idx="137">
                  <c:v>-6.93614473442192E-3</c:v>
                </c:pt>
                <c:pt idx="138">
                  <c:v>-6.4921543295961698E-3</c:v>
                </c:pt>
                <c:pt idx="139">
                  <c:v>-6.8770401680056902E-3</c:v>
                </c:pt>
                <c:pt idx="140">
                  <c:v>-6.8480627230738996E-3</c:v>
                </c:pt>
                <c:pt idx="141">
                  <c:v>-7.2626467514485E-3</c:v>
                </c:pt>
                <c:pt idx="142">
                  <c:v>-7.2739138561650997E-3</c:v>
                </c:pt>
                <c:pt idx="143">
                  <c:v>-7.5254054451747397E-3</c:v>
                </c:pt>
                <c:pt idx="144">
                  <c:v>-7.2072610304608703E-3</c:v>
                </c:pt>
                <c:pt idx="145">
                  <c:v>-8.5483228256322194E-3</c:v>
                </c:pt>
                <c:pt idx="146">
                  <c:v>-8.5729246946857005E-3</c:v>
                </c:pt>
                <c:pt idx="147">
                  <c:v>-8.5195349876742901E-3</c:v>
                </c:pt>
                <c:pt idx="148">
                  <c:v>-9.2170957550502496E-3</c:v>
                </c:pt>
                <c:pt idx="149">
                  <c:v>-9.3023892489404493E-3</c:v>
                </c:pt>
                <c:pt idx="150">
                  <c:v>-9.3539925248476204E-3</c:v>
                </c:pt>
                <c:pt idx="151">
                  <c:v>-9.2310143463329806E-3</c:v>
                </c:pt>
                <c:pt idx="152">
                  <c:v>-9.1818378981398108E-3</c:v>
                </c:pt>
                <c:pt idx="153">
                  <c:v>-9.0742807304730697E-3</c:v>
                </c:pt>
                <c:pt idx="154">
                  <c:v>-9.2917091545272508E-3</c:v>
                </c:pt>
                <c:pt idx="155">
                  <c:v>-9.3181073428430499E-3</c:v>
                </c:pt>
                <c:pt idx="156">
                  <c:v>-9.4137408098935397E-3</c:v>
                </c:pt>
                <c:pt idx="157">
                  <c:v>-9.39682273495966E-3</c:v>
                </c:pt>
                <c:pt idx="158">
                  <c:v>-9.3899536885462802E-3</c:v>
                </c:pt>
                <c:pt idx="159">
                  <c:v>-9.7727269372097896E-3</c:v>
                </c:pt>
                <c:pt idx="160">
                  <c:v>-9.8785735576655404E-3</c:v>
                </c:pt>
                <c:pt idx="161">
                  <c:v>-9.9429085930204993E-3</c:v>
                </c:pt>
                <c:pt idx="162">
                  <c:v>-9.9450407393951203E-3</c:v>
                </c:pt>
                <c:pt idx="163">
                  <c:v>-9.9981273021233896E-3</c:v>
                </c:pt>
                <c:pt idx="164">
                  <c:v>-1.0003520368456399E-2</c:v>
                </c:pt>
                <c:pt idx="165">
                  <c:v>-1.0077338612492799E-2</c:v>
                </c:pt>
                <c:pt idx="166">
                  <c:v>-1.0152396628457501E-2</c:v>
                </c:pt>
                <c:pt idx="167">
                  <c:v>-1.0161452724543101E-2</c:v>
                </c:pt>
                <c:pt idx="168">
                  <c:v>-1.00973542818933E-2</c:v>
                </c:pt>
                <c:pt idx="169">
                  <c:v>-1.00823687595931E-2</c:v>
                </c:pt>
                <c:pt idx="170">
                  <c:v>-1.0028594525229801E-2</c:v>
                </c:pt>
                <c:pt idx="171">
                  <c:v>-9.9579247693115294E-3</c:v>
                </c:pt>
                <c:pt idx="172">
                  <c:v>-1.03535170398201E-2</c:v>
                </c:pt>
                <c:pt idx="173">
                  <c:v>-1.0219522688225E-2</c:v>
                </c:pt>
                <c:pt idx="174">
                  <c:v>-1.0067397070889401E-2</c:v>
                </c:pt>
                <c:pt idx="175">
                  <c:v>-1.03381679630907E-2</c:v>
                </c:pt>
                <c:pt idx="176">
                  <c:v>-1.03684500048249E-2</c:v>
                </c:pt>
                <c:pt idx="177">
                  <c:v>-1.0404292586707701E-2</c:v>
                </c:pt>
                <c:pt idx="178">
                  <c:v>-1.0690740218396401E-2</c:v>
                </c:pt>
                <c:pt idx="179">
                  <c:v>-1.0666740305334399E-2</c:v>
                </c:pt>
                <c:pt idx="180">
                  <c:v>-1.1049759601108799E-2</c:v>
                </c:pt>
                <c:pt idx="181">
                  <c:v>-1.10966900161368E-2</c:v>
                </c:pt>
                <c:pt idx="182">
                  <c:v>-1.11833478299084E-2</c:v>
                </c:pt>
                <c:pt idx="183">
                  <c:v>-1.12046799170375E-2</c:v>
                </c:pt>
                <c:pt idx="184">
                  <c:v>-1.10047849757879E-2</c:v>
                </c:pt>
                <c:pt idx="185">
                  <c:v>-1.15795936249275E-2</c:v>
                </c:pt>
                <c:pt idx="186">
                  <c:v>-1.15238670065129E-2</c:v>
                </c:pt>
                <c:pt idx="187">
                  <c:v>-1.14727674318568E-2</c:v>
                </c:pt>
                <c:pt idx="188">
                  <c:v>-1.17458512572347E-2</c:v>
                </c:pt>
                <c:pt idx="189">
                  <c:v>-1.15863577944676E-2</c:v>
                </c:pt>
                <c:pt idx="190">
                  <c:v>-1.1453388042124301E-2</c:v>
                </c:pt>
                <c:pt idx="191">
                  <c:v>-1.16036146005361E-2</c:v>
                </c:pt>
                <c:pt idx="192">
                  <c:v>-1.1608615704153001E-2</c:v>
                </c:pt>
                <c:pt idx="193">
                  <c:v>-1.16213539059975E-2</c:v>
                </c:pt>
                <c:pt idx="194">
                  <c:v>-1.16136688831036E-2</c:v>
                </c:pt>
                <c:pt idx="195">
                  <c:v>-1.16718609720014E-2</c:v>
                </c:pt>
                <c:pt idx="196">
                  <c:v>-1.1691964155018299E-2</c:v>
                </c:pt>
                <c:pt idx="197">
                  <c:v>-1.16923390054386E-2</c:v>
                </c:pt>
                <c:pt idx="198">
                  <c:v>-1.15461851059702E-2</c:v>
                </c:pt>
                <c:pt idx="199">
                  <c:v>-1.1954380594628699E-2</c:v>
                </c:pt>
                <c:pt idx="200">
                  <c:v>-1.1864843039771301E-2</c:v>
                </c:pt>
                <c:pt idx="201">
                  <c:v>-1.1824078379787E-2</c:v>
                </c:pt>
                <c:pt idx="202">
                  <c:v>-1.1947410939410701E-2</c:v>
                </c:pt>
                <c:pt idx="203">
                  <c:v>-1.3066356507448499E-2</c:v>
                </c:pt>
                <c:pt idx="204">
                  <c:v>-1.3117818617613001E-2</c:v>
                </c:pt>
                <c:pt idx="205">
                  <c:v>-1.34819156665051E-2</c:v>
                </c:pt>
                <c:pt idx="206">
                  <c:v>-1.3539550636045001E-2</c:v>
                </c:pt>
                <c:pt idx="207">
                  <c:v>-1.36506723770667E-2</c:v>
                </c:pt>
                <c:pt idx="208">
                  <c:v>-1.36419712422443E-2</c:v>
                </c:pt>
                <c:pt idx="209">
                  <c:v>-1.36280252642036E-2</c:v>
                </c:pt>
                <c:pt idx="210">
                  <c:v>-1.3899342865101701E-2</c:v>
                </c:pt>
                <c:pt idx="211">
                  <c:v>-1.52531141558314E-2</c:v>
                </c:pt>
                <c:pt idx="212">
                  <c:v>-1.4916883618326601E-2</c:v>
                </c:pt>
                <c:pt idx="213">
                  <c:v>-1.6209710638651599E-2</c:v>
                </c:pt>
                <c:pt idx="214">
                  <c:v>-1.4816274563974699E-2</c:v>
                </c:pt>
                <c:pt idx="215">
                  <c:v>-1.2930476645014901E-2</c:v>
                </c:pt>
                <c:pt idx="216">
                  <c:v>-1.2987587184630301E-2</c:v>
                </c:pt>
                <c:pt idx="217">
                  <c:v>-1.29317758542339E-2</c:v>
                </c:pt>
                <c:pt idx="218">
                  <c:v>-1.32063004379772E-2</c:v>
                </c:pt>
                <c:pt idx="219">
                  <c:v>-1.5276748758575801E-2</c:v>
                </c:pt>
                <c:pt idx="220">
                  <c:v>-1.7165916343390399E-2</c:v>
                </c:pt>
                <c:pt idx="221">
                  <c:v>-1.7129205010325801E-2</c:v>
                </c:pt>
                <c:pt idx="222">
                  <c:v>-1.69636861695962E-2</c:v>
                </c:pt>
                <c:pt idx="223">
                  <c:v>-1.71665823870383E-2</c:v>
                </c:pt>
                <c:pt idx="224">
                  <c:v>-1.7341906134704502E-2</c:v>
                </c:pt>
                <c:pt idx="225">
                  <c:v>-1.70738736272091E-2</c:v>
                </c:pt>
                <c:pt idx="226">
                  <c:v>-1.7349554617824801E-2</c:v>
                </c:pt>
                <c:pt idx="227">
                  <c:v>-1.7780807962599302E-2</c:v>
                </c:pt>
                <c:pt idx="228">
                  <c:v>-1.8011305772122201E-2</c:v>
                </c:pt>
                <c:pt idx="229">
                  <c:v>-1.8762652654276499E-2</c:v>
                </c:pt>
                <c:pt idx="230">
                  <c:v>-1.8766422852854899E-2</c:v>
                </c:pt>
                <c:pt idx="231">
                  <c:v>-1.87832544334594E-2</c:v>
                </c:pt>
                <c:pt idx="232">
                  <c:v>-1.9745308946769999E-2</c:v>
                </c:pt>
                <c:pt idx="233">
                  <c:v>-1.9684303330985399E-2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NET!$P$1</c:f>
              <c:strCache>
                <c:ptCount val="1"/>
                <c:pt idx="0">
                  <c:v>JPY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NET!$A$2:$A$235</c:f>
              <c:numCache>
                <c:formatCode>General</c:formatCode>
                <c:ptCount val="234"/>
                <c:pt idx="0">
                  <c:v>199012</c:v>
                </c:pt>
                <c:pt idx="1">
                  <c:v>199101</c:v>
                </c:pt>
                <c:pt idx="2">
                  <c:v>199102</c:v>
                </c:pt>
                <c:pt idx="3">
                  <c:v>199103</c:v>
                </c:pt>
                <c:pt idx="4">
                  <c:v>199104</c:v>
                </c:pt>
                <c:pt idx="5">
                  <c:v>199105</c:v>
                </c:pt>
                <c:pt idx="6">
                  <c:v>199106</c:v>
                </c:pt>
                <c:pt idx="7">
                  <c:v>199107</c:v>
                </c:pt>
                <c:pt idx="8">
                  <c:v>199108</c:v>
                </c:pt>
                <c:pt idx="9">
                  <c:v>199109</c:v>
                </c:pt>
                <c:pt idx="10">
                  <c:v>199110</c:v>
                </c:pt>
                <c:pt idx="11">
                  <c:v>199111</c:v>
                </c:pt>
                <c:pt idx="12">
                  <c:v>199112</c:v>
                </c:pt>
                <c:pt idx="13">
                  <c:v>199201</c:v>
                </c:pt>
                <c:pt idx="14">
                  <c:v>199202</c:v>
                </c:pt>
                <c:pt idx="15">
                  <c:v>199203</c:v>
                </c:pt>
                <c:pt idx="16">
                  <c:v>199204</c:v>
                </c:pt>
                <c:pt idx="17">
                  <c:v>199205</c:v>
                </c:pt>
                <c:pt idx="18">
                  <c:v>199206</c:v>
                </c:pt>
                <c:pt idx="19">
                  <c:v>199207</c:v>
                </c:pt>
                <c:pt idx="20">
                  <c:v>199208</c:v>
                </c:pt>
                <c:pt idx="21">
                  <c:v>199209</c:v>
                </c:pt>
                <c:pt idx="22">
                  <c:v>199210</c:v>
                </c:pt>
                <c:pt idx="23">
                  <c:v>199211</c:v>
                </c:pt>
                <c:pt idx="24">
                  <c:v>199212</c:v>
                </c:pt>
                <c:pt idx="25">
                  <c:v>199301</c:v>
                </c:pt>
                <c:pt idx="26">
                  <c:v>199302</c:v>
                </c:pt>
                <c:pt idx="27">
                  <c:v>199303</c:v>
                </c:pt>
                <c:pt idx="28">
                  <c:v>199304</c:v>
                </c:pt>
                <c:pt idx="29">
                  <c:v>199305</c:v>
                </c:pt>
                <c:pt idx="30">
                  <c:v>199306</c:v>
                </c:pt>
                <c:pt idx="31">
                  <c:v>199307</c:v>
                </c:pt>
                <c:pt idx="32">
                  <c:v>199308</c:v>
                </c:pt>
                <c:pt idx="33">
                  <c:v>199309</c:v>
                </c:pt>
                <c:pt idx="34">
                  <c:v>199310</c:v>
                </c:pt>
                <c:pt idx="35">
                  <c:v>199311</c:v>
                </c:pt>
                <c:pt idx="36">
                  <c:v>199312</c:v>
                </c:pt>
                <c:pt idx="37">
                  <c:v>199401</c:v>
                </c:pt>
                <c:pt idx="38">
                  <c:v>199402</c:v>
                </c:pt>
                <c:pt idx="39">
                  <c:v>199403</c:v>
                </c:pt>
                <c:pt idx="40">
                  <c:v>199404</c:v>
                </c:pt>
                <c:pt idx="41">
                  <c:v>199405</c:v>
                </c:pt>
                <c:pt idx="42">
                  <c:v>199406</c:v>
                </c:pt>
                <c:pt idx="43">
                  <c:v>199407</c:v>
                </c:pt>
                <c:pt idx="44">
                  <c:v>199408</c:v>
                </c:pt>
                <c:pt idx="45">
                  <c:v>199409</c:v>
                </c:pt>
                <c:pt idx="46">
                  <c:v>199410</c:v>
                </c:pt>
                <c:pt idx="47">
                  <c:v>199411</c:v>
                </c:pt>
                <c:pt idx="48">
                  <c:v>199412</c:v>
                </c:pt>
                <c:pt idx="49">
                  <c:v>199501</c:v>
                </c:pt>
                <c:pt idx="50">
                  <c:v>199502</c:v>
                </c:pt>
                <c:pt idx="51">
                  <c:v>199503</c:v>
                </c:pt>
                <c:pt idx="52">
                  <c:v>199504</c:v>
                </c:pt>
                <c:pt idx="53">
                  <c:v>199505</c:v>
                </c:pt>
                <c:pt idx="54">
                  <c:v>199506</c:v>
                </c:pt>
                <c:pt idx="55">
                  <c:v>199507</c:v>
                </c:pt>
                <c:pt idx="56">
                  <c:v>199508</c:v>
                </c:pt>
                <c:pt idx="57">
                  <c:v>199509</c:v>
                </c:pt>
                <c:pt idx="58">
                  <c:v>199510</c:v>
                </c:pt>
                <c:pt idx="59">
                  <c:v>199511</c:v>
                </c:pt>
                <c:pt idx="60">
                  <c:v>199512</c:v>
                </c:pt>
                <c:pt idx="61">
                  <c:v>199601</c:v>
                </c:pt>
                <c:pt idx="62">
                  <c:v>199602</c:v>
                </c:pt>
                <c:pt idx="63">
                  <c:v>199603</c:v>
                </c:pt>
                <c:pt idx="64">
                  <c:v>199604</c:v>
                </c:pt>
                <c:pt idx="65">
                  <c:v>199605</c:v>
                </c:pt>
                <c:pt idx="66">
                  <c:v>199606</c:v>
                </c:pt>
                <c:pt idx="67">
                  <c:v>199607</c:v>
                </c:pt>
                <c:pt idx="68">
                  <c:v>199608</c:v>
                </c:pt>
                <c:pt idx="69">
                  <c:v>199609</c:v>
                </c:pt>
                <c:pt idx="70">
                  <c:v>199610</c:v>
                </c:pt>
                <c:pt idx="71">
                  <c:v>199611</c:v>
                </c:pt>
                <c:pt idx="72">
                  <c:v>199612</c:v>
                </c:pt>
                <c:pt idx="73">
                  <c:v>199701</c:v>
                </c:pt>
                <c:pt idx="74">
                  <c:v>199702</c:v>
                </c:pt>
                <c:pt idx="75">
                  <c:v>199703</c:v>
                </c:pt>
                <c:pt idx="76">
                  <c:v>199704</c:v>
                </c:pt>
                <c:pt idx="77">
                  <c:v>199705</c:v>
                </c:pt>
                <c:pt idx="78">
                  <c:v>199706</c:v>
                </c:pt>
                <c:pt idx="79">
                  <c:v>199707</c:v>
                </c:pt>
                <c:pt idx="80">
                  <c:v>199708</c:v>
                </c:pt>
                <c:pt idx="81">
                  <c:v>199709</c:v>
                </c:pt>
                <c:pt idx="82">
                  <c:v>199710</c:v>
                </c:pt>
                <c:pt idx="83">
                  <c:v>199711</c:v>
                </c:pt>
                <c:pt idx="84">
                  <c:v>199712</c:v>
                </c:pt>
                <c:pt idx="85">
                  <c:v>199801</c:v>
                </c:pt>
                <c:pt idx="86">
                  <c:v>199802</c:v>
                </c:pt>
                <c:pt idx="87">
                  <c:v>199803</c:v>
                </c:pt>
                <c:pt idx="88">
                  <c:v>199804</c:v>
                </c:pt>
                <c:pt idx="89">
                  <c:v>199805</c:v>
                </c:pt>
                <c:pt idx="90">
                  <c:v>199806</c:v>
                </c:pt>
                <c:pt idx="91">
                  <c:v>199807</c:v>
                </c:pt>
                <c:pt idx="92">
                  <c:v>199808</c:v>
                </c:pt>
                <c:pt idx="93">
                  <c:v>199809</c:v>
                </c:pt>
                <c:pt idx="94">
                  <c:v>199810</c:v>
                </c:pt>
                <c:pt idx="95">
                  <c:v>199811</c:v>
                </c:pt>
                <c:pt idx="96">
                  <c:v>199812</c:v>
                </c:pt>
                <c:pt idx="97">
                  <c:v>199901</c:v>
                </c:pt>
                <c:pt idx="98">
                  <c:v>199902</c:v>
                </c:pt>
                <c:pt idx="99">
                  <c:v>199903</c:v>
                </c:pt>
                <c:pt idx="100">
                  <c:v>199904</c:v>
                </c:pt>
                <c:pt idx="101">
                  <c:v>199905</c:v>
                </c:pt>
                <c:pt idx="102">
                  <c:v>199906</c:v>
                </c:pt>
                <c:pt idx="103">
                  <c:v>199907</c:v>
                </c:pt>
                <c:pt idx="104">
                  <c:v>199908</c:v>
                </c:pt>
                <c:pt idx="105">
                  <c:v>199909</c:v>
                </c:pt>
                <c:pt idx="106">
                  <c:v>199910</c:v>
                </c:pt>
                <c:pt idx="107">
                  <c:v>199911</c:v>
                </c:pt>
                <c:pt idx="108">
                  <c:v>199912</c:v>
                </c:pt>
                <c:pt idx="109">
                  <c:v>200001</c:v>
                </c:pt>
                <c:pt idx="110">
                  <c:v>200002</c:v>
                </c:pt>
                <c:pt idx="111">
                  <c:v>200003</c:v>
                </c:pt>
                <c:pt idx="112">
                  <c:v>200004</c:v>
                </c:pt>
                <c:pt idx="113">
                  <c:v>200005</c:v>
                </c:pt>
                <c:pt idx="114">
                  <c:v>200006</c:v>
                </c:pt>
                <c:pt idx="115">
                  <c:v>200007</c:v>
                </c:pt>
                <c:pt idx="116">
                  <c:v>200008</c:v>
                </c:pt>
                <c:pt idx="117">
                  <c:v>200009</c:v>
                </c:pt>
                <c:pt idx="118">
                  <c:v>200010</c:v>
                </c:pt>
                <c:pt idx="119">
                  <c:v>200011</c:v>
                </c:pt>
                <c:pt idx="120">
                  <c:v>200012</c:v>
                </c:pt>
                <c:pt idx="121">
                  <c:v>200101</c:v>
                </c:pt>
                <c:pt idx="122">
                  <c:v>200102</c:v>
                </c:pt>
                <c:pt idx="123">
                  <c:v>200103</c:v>
                </c:pt>
                <c:pt idx="124">
                  <c:v>200104</c:v>
                </c:pt>
                <c:pt idx="125">
                  <c:v>200105</c:v>
                </c:pt>
                <c:pt idx="126">
                  <c:v>200106</c:v>
                </c:pt>
                <c:pt idx="127">
                  <c:v>200107</c:v>
                </c:pt>
                <c:pt idx="128">
                  <c:v>200108</c:v>
                </c:pt>
                <c:pt idx="129">
                  <c:v>200109</c:v>
                </c:pt>
                <c:pt idx="130">
                  <c:v>200110</c:v>
                </c:pt>
                <c:pt idx="131">
                  <c:v>200111</c:v>
                </c:pt>
                <c:pt idx="132">
                  <c:v>200112</c:v>
                </c:pt>
                <c:pt idx="133">
                  <c:v>200201</c:v>
                </c:pt>
                <c:pt idx="134">
                  <c:v>200202</c:v>
                </c:pt>
                <c:pt idx="135">
                  <c:v>200203</c:v>
                </c:pt>
                <c:pt idx="136">
                  <c:v>200204</c:v>
                </c:pt>
                <c:pt idx="137">
                  <c:v>200205</c:v>
                </c:pt>
                <c:pt idx="138">
                  <c:v>200206</c:v>
                </c:pt>
                <c:pt idx="139">
                  <c:v>200207</c:v>
                </c:pt>
                <c:pt idx="140">
                  <c:v>200208</c:v>
                </c:pt>
                <c:pt idx="141">
                  <c:v>200209</c:v>
                </c:pt>
                <c:pt idx="142">
                  <c:v>200210</c:v>
                </c:pt>
                <c:pt idx="143">
                  <c:v>200211</c:v>
                </c:pt>
                <c:pt idx="144">
                  <c:v>200212</c:v>
                </c:pt>
                <c:pt idx="145">
                  <c:v>200301</c:v>
                </c:pt>
                <c:pt idx="146">
                  <c:v>200302</c:v>
                </c:pt>
                <c:pt idx="147">
                  <c:v>200303</c:v>
                </c:pt>
                <c:pt idx="148">
                  <c:v>200304</c:v>
                </c:pt>
                <c:pt idx="149">
                  <c:v>200305</c:v>
                </c:pt>
                <c:pt idx="150">
                  <c:v>200306</c:v>
                </c:pt>
                <c:pt idx="151">
                  <c:v>200307</c:v>
                </c:pt>
                <c:pt idx="152">
                  <c:v>200308</c:v>
                </c:pt>
                <c:pt idx="153">
                  <c:v>200309</c:v>
                </c:pt>
                <c:pt idx="154">
                  <c:v>200310</c:v>
                </c:pt>
                <c:pt idx="155">
                  <c:v>200311</c:v>
                </c:pt>
                <c:pt idx="156">
                  <c:v>200312</c:v>
                </c:pt>
                <c:pt idx="157">
                  <c:v>200401</c:v>
                </c:pt>
                <c:pt idx="158">
                  <c:v>200402</c:v>
                </c:pt>
                <c:pt idx="159">
                  <c:v>200403</c:v>
                </c:pt>
                <c:pt idx="160">
                  <c:v>200404</c:v>
                </c:pt>
                <c:pt idx="161">
                  <c:v>200405</c:v>
                </c:pt>
                <c:pt idx="162">
                  <c:v>200406</c:v>
                </c:pt>
                <c:pt idx="163">
                  <c:v>200407</c:v>
                </c:pt>
                <c:pt idx="164">
                  <c:v>200408</c:v>
                </c:pt>
                <c:pt idx="165">
                  <c:v>200409</c:v>
                </c:pt>
                <c:pt idx="166">
                  <c:v>200410</c:v>
                </c:pt>
                <c:pt idx="167">
                  <c:v>200411</c:v>
                </c:pt>
                <c:pt idx="168">
                  <c:v>200412</c:v>
                </c:pt>
                <c:pt idx="169">
                  <c:v>200501</c:v>
                </c:pt>
                <c:pt idx="170">
                  <c:v>200502</c:v>
                </c:pt>
                <c:pt idx="171">
                  <c:v>200503</c:v>
                </c:pt>
                <c:pt idx="172">
                  <c:v>200504</c:v>
                </c:pt>
                <c:pt idx="173">
                  <c:v>200505</c:v>
                </c:pt>
                <c:pt idx="174">
                  <c:v>200506</c:v>
                </c:pt>
                <c:pt idx="175">
                  <c:v>200507</c:v>
                </c:pt>
                <c:pt idx="176">
                  <c:v>200508</c:v>
                </c:pt>
                <c:pt idx="177">
                  <c:v>200509</c:v>
                </c:pt>
                <c:pt idx="178">
                  <c:v>200510</c:v>
                </c:pt>
                <c:pt idx="179">
                  <c:v>200511</c:v>
                </c:pt>
                <c:pt idx="180">
                  <c:v>200512</c:v>
                </c:pt>
                <c:pt idx="181">
                  <c:v>200601</c:v>
                </c:pt>
                <c:pt idx="182">
                  <c:v>200602</c:v>
                </c:pt>
                <c:pt idx="183">
                  <c:v>200603</c:v>
                </c:pt>
                <c:pt idx="184">
                  <c:v>200604</c:v>
                </c:pt>
                <c:pt idx="185">
                  <c:v>200605</c:v>
                </c:pt>
                <c:pt idx="186">
                  <c:v>200606</c:v>
                </c:pt>
                <c:pt idx="187">
                  <c:v>200607</c:v>
                </c:pt>
                <c:pt idx="188">
                  <c:v>200608</c:v>
                </c:pt>
                <c:pt idx="189">
                  <c:v>200609</c:v>
                </c:pt>
                <c:pt idx="190">
                  <c:v>200610</c:v>
                </c:pt>
                <c:pt idx="191">
                  <c:v>200611</c:v>
                </c:pt>
                <c:pt idx="192">
                  <c:v>200612</c:v>
                </c:pt>
                <c:pt idx="193">
                  <c:v>200701</c:v>
                </c:pt>
                <c:pt idx="194">
                  <c:v>200702</c:v>
                </c:pt>
                <c:pt idx="195">
                  <c:v>200703</c:v>
                </c:pt>
                <c:pt idx="196">
                  <c:v>200704</c:v>
                </c:pt>
                <c:pt idx="197">
                  <c:v>200705</c:v>
                </c:pt>
                <c:pt idx="198">
                  <c:v>200706</c:v>
                </c:pt>
                <c:pt idx="199">
                  <c:v>200707</c:v>
                </c:pt>
                <c:pt idx="200">
                  <c:v>200708</c:v>
                </c:pt>
                <c:pt idx="201">
                  <c:v>200709</c:v>
                </c:pt>
                <c:pt idx="202">
                  <c:v>200710</c:v>
                </c:pt>
                <c:pt idx="203">
                  <c:v>200711</c:v>
                </c:pt>
                <c:pt idx="204">
                  <c:v>200712</c:v>
                </c:pt>
                <c:pt idx="205">
                  <c:v>200801</c:v>
                </c:pt>
                <c:pt idx="206">
                  <c:v>200802</c:v>
                </c:pt>
                <c:pt idx="207">
                  <c:v>200803</c:v>
                </c:pt>
                <c:pt idx="208">
                  <c:v>200804</c:v>
                </c:pt>
                <c:pt idx="209">
                  <c:v>200805</c:v>
                </c:pt>
                <c:pt idx="210">
                  <c:v>200806</c:v>
                </c:pt>
                <c:pt idx="211">
                  <c:v>200807</c:v>
                </c:pt>
                <c:pt idx="212">
                  <c:v>200808</c:v>
                </c:pt>
                <c:pt idx="213">
                  <c:v>200809</c:v>
                </c:pt>
                <c:pt idx="214">
                  <c:v>200810</c:v>
                </c:pt>
                <c:pt idx="215">
                  <c:v>200811</c:v>
                </c:pt>
                <c:pt idx="216">
                  <c:v>200812</c:v>
                </c:pt>
                <c:pt idx="217">
                  <c:v>200901</c:v>
                </c:pt>
                <c:pt idx="218">
                  <c:v>200902</c:v>
                </c:pt>
                <c:pt idx="219">
                  <c:v>200903</c:v>
                </c:pt>
                <c:pt idx="220">
                  <c:v>200904</c:v>
                </c:pt>
                <c:pt idx="221">
                  <c:v>200905</c:v>
                </c:pt>
                <c:pt idx="222">
                  <c:v>200906</c:v>
                </c:pt>
                <c:pt idx="223">
                  <c:v>200907</c:v>
                </c:pt>
                <c:pt idx="224">
                  <c:v>200908</c:v>
                </c:pt>
                <c:pt idx="225">
                  <c:v>200909</c:v>
                </c:pt>
                <c:pt idx="226">
                  <c:v>200910</c:v>
                </c:pt>
                <c:pt idx="227">
                  <c:v>200911</c:v>
                </c:pt>
                <c:pt idx="228">
                  <c:v>200912</c:v>
                </c:pt>
                <c:pt idx="229">
                  <c:v>201001</c:v>
                </c:pt>
                <c:pt idx="230">
                  <c:v>201002</c:v>
                </c:pt>
                <c:pt idx="231">
                  <c:v>201003</c:v>
                </c:pt>
                <c:pt idx="232">
                  <c:v>201004</c:v>
                </c:pt>
                <c:pt idx="233">
                  <c:v>201005</c:v>
                </c:pt>
              </c:numCache>
            </c:numRef>
          </c:cat>
          <c:val>
            <c:numRef>
              <c:f>NET!$P$2:$P$235</c:f>
              <c:numCache>
                <c:formatCode>0.00E+00</c:formatCode>
                <c:ptCount val="234"/>
                <c:pt idx="0">
                  <c:v>3.9239876035255801E-4</c:v>
                </c:pt>
                <c:pt idx="1">
                  <c:v>5.0264882801322404E-6</c:v>
                </c:pt>
                <c:pt idx="2">
                  <c:v>-2.2585244521672902E-3</c:v>
                </c:pt>
                <c:pt idx="3">
                  <c:v>-1.85856746433556E-3</c:v>
                </c:pt>
                <c:pt idx="4">
                  <c:v>-2.3930123740250999E-3</c:v>
                </c:pt>
                <c:pt idx="5">
                  <c:v>-2.5037599572068198E-3</c:v>
                </c:pt>
                <c:pt idx="6">
                  <c:v>-2.5142252849959402E-3</c:v>
                </c:pt>
                <c:pt idx="7">
                  <c:v>-2.5633591470369298E-3</c:v>
                </c:pt>
                <c:pt idx="8">
                  <c:v>-2.5888748534321901E-3</c:v>
                </c:pt>
                <c:pt idx="9">
                  <c:v>-2.4297945933677298E-3</c:v>
                </c:pt>
                <c:pt idx="10">
                  <c:v>-2.5252765126131099E-3</c:v>
                </c:pt>
                <c:pt idx="11">
                  <c:v>-2.5838541345339799E-3</c:v>
                </c:pt>
                <c:pt idx="12">
                  <c:v>-2.8196564652000801E-3</c:v>
                </c:pt>
                <c:pt idx="13">
                  <c:v>-3.5456297045075901E-3</c:v>
                </c:pt>
                <c:pt idx="14">
                  <c:v>-4.3236773246689399E-3</c:v>
                </c:pt>
                <c:pt idx="15">
                  <c:v>-4.4276353056559503E-3</c:v>
                </c:pt>
                <c:pt idx="16">
                  <c:v>-4.0320044223706997E-3</c:v>
                </c:pt>
                <c:pt idx="17">
                  <c:v>-4.01637166122722E-3</c:v>
                </c:pt>
                <c:pt idx="18">
                  <c:v>-4.1100295708200799E-3</c:v>
                </c:pt>
                <c:pt idx="19">
                  <c:v>-3.43422683745286E-3</c:v>
                </c:pt>
                <c:pt idx="20">
                  <c:v>-3.13706281638683E-3</c:v>
                </c:pt>
                <c:pt idx="21">
                  <c:v>-4.24182317863811E-3</c:v>
                </c:pt>
                <c:pt idx="22">
                  <c:v>-4.6671002231220499E-3</c:v>
                </c:pt>
                <c:pt idx="23">
                  <c:v>-5.2116429960203797E-3</c:v>
                </c:pt>
                <c:pt idx="24">
                  <c:v>-5.4375376849417198E-3</c:v>
                </c:pt>
                <c:pt idx="25">
                  <c:v>-3.6225768319470301E-3</c:v>
                </c:pt>
                <c:pt idx="26">
                  <c:v>-3.07198644717764E-3</c:v>
                </c:pt>
                <c:pt idx="27">
                  <c:v>-2.30147005910958E-3</c:v>
                </c:pt>
                <c:pt idx="28">
                  <c:v>-1.1798154821470799E-3</c:v>
                </c:pt>
                <c:pt idx="29">
                  <c:v>-1.5096208972019899E-3</c:v>
                </c:pt>
                <c:pt idx="30">
                  <c:v>-1.34298479665814E-3</c:v>
                </c:pt>
                <c:pt idx="31">
                  <c:v>-1.8496521678390599E-3</c:v>
                </c:pt>
                <c:pt idx="32">
                  <c:v>-2.84051431440809E-3</c:v>
                </c:pt>
                <c:pt idx="33">
                  <c:v>-3.38794927046421E-3</c:v>
                </c:pt>
                <c:pt idx="34">
                  <c:v>-3.5443624895352402E-3</c:v>
                </c:pt>
                <c:pt idx="35">
                  <c:v>-3.1540517123609798E-3</c:v>
                </c:pt>
                <c:pt idx="36">
                  <c:v>-2.7715387622960302E-3</c:v>
                </c:pt>
                <c:pt idx="37">
                  <c:v>-1.71771442865392E-3</c:v>
                </c:pt>
                <c:pt idx="38">
                  <c:v>-1.6061232724775901E-3</c:v>
                </c:pt>
                <c:pt idx="39">
                  <c:v>-1.7202015187898199E-3</c:v>
                </c:pt>
                <c:pt idx="40">
                  <c:v>-1.92298270584988E-3</c:v>
                </c:pt>
                <c:pt idx="41">
                  <c:v>-1.5894342624678101E-3</c:v>
                </c:pt>
                <c:pt idx="42">
                  <c:v>-1.6305293207982401E-3</c:v>
                </c:pt>
                <c:pt idx="43">
                  <c:v>-1.6573092774770401E-3</c:v>
                </c:pt>
                <c:pt idx="44">
                  <c:v>-1.6319088335288801E-3</c:v>
                </c:pt>
                <c:pt idx="45">
                  <c:v>-1.68344376731393E-3</c:v>
                </c:pt>
                <c:pt idx="46">
                  <c:v>-1.7684451324194001E-3</c:v>
                </c:pt>
                <c:pt idx="47">
                  <c:v>-1.6704964513381099E-3</c:v>
                </c:pt>
                <c:pt idx="48">
                  <c:v>-1.66939640626022E-3</c:v>
                </c:pt>
                <c:pt idx="49">
                  <c:v>-1.8543246904179299E-3</c:v>
                </c:pt>
                <c:pt idx="50">
                  <c:v>-2.8249939872699902E-3</c:v>
                </c:pt>
                <c:pt idx="51">
                  <c:v>-2.7795274137211701E-3</c:v>
                </c:pt>
                <c:pt idx="52">
                  <c:v>-3.03664673479296E-3</c:v>
                </c:pt>
                <c:pt idx="53">
                  <c:v>-3.0361359158416899E-3</c:v>
                </c:pt>
                <c:pt idx="54">
                  <c:v>-3.1664658468531898E-3</c:v>
                </c:pt>
                <c:pt idx="55">
                  <c:v>-5.9600811417394803E-3</c:v>
                </c:pt>
                <c:pt idx="56">
                  <c:v>-5.9590494621085304E-3</c:v>
                </c:pt>
                <c:pt idx="57">
                  <c:v>-5.7580682135643197E-3</c:v>
                </c:pt>
                <c:pt idx="58">
                  <c:v>-5.8020629712486199E-3</c:v>
                </c:pt>
                <c:pt idx="59">
                  <c:v>-5.6681484840060197E-3</c:v>
                </c:pt>
                <c:pt idx="60">
                  <c:v>-5.3014402707909497E-3</c:v>
                </c:pt>
                <c:pt idx="61">
                  <c:v>-5.4014044371131697E-3</c:v>
                </c:pt>
                <c:pt idx="62">
                  <c:v>-5.2281522221223602E-3</c:v>
                </c:pt>
                <c:pt idx="63">
                  <c:v>-5.3524701968821397E-3</c:v>
                </c:pt>
                <c:pt idx="64">
                  <c:v>-5.0227213565068804E-3</c:v>
                </c:pt>
                <c:pt idx="65">
                  <c:v>-4.8555552245772302E-3</c:v>
                </c:pt>
                <c:pt idx="66">
                  <c:v>-5.1343872175069602E-3</c:v>
                </c:pt>
                <c:pt idx="67">
                  <c:v>-5.0861148539281097E-3</c:v>
                </c:pt>
                <c:pt idx="68">
                  <c:v>-4.5598422914886003E-3</c:v>
                </c:pt>
                <c:pt idx="69">
                  <c:v>-4.2268171367775102E-3</c:v>
                </c:pt>
                <c:pt idx="70">
                  <c:v>-4.2203108407327999E-3</c:v>
                </c:pt>
                <c:pt idx="71">
                  <c:v>-3.89414799914566E-3</c:v>
                </c:pt>
                <c:pt idx="72">
                  <c:v>-2.7178445892127099E-3</c:v>
                </c:pt>
                <c:pt idx="73">
                  <c:v>-2.93117771586012E-3</c:v>
                </c:pt>
                <c:pt idx="74">
                  <c:v>-2.4275931360510498E-3</c:v>
                </c:pt>
                <c:pt idx="75">
                  <c:v>-1.69239394027123E-3</c:v>
                </c:pt>
                <c:pt idx="76">
                  <c:v>-5.36867473329626E-3</c:v>
                </c:pt>
                <c:pt idx="77">
                  <c:v>-5.4104991925396197E-3</c:v>
                </c:pt>
                <c:pt idx="78">
                  <c:v>-5.2943579128684097E-3</c:v>
                </c:pt>
                <c:pt idx="79">
                  <c:v>-5.2214044519094298E-3</c:v>
                </c:pt>
                <c:pt idx="80">
                  <c:v>-5.20868194451373E-3</c:v>
                </c:pt>
                <c:pt idx="81">
                  <c:v>-5.2055301784344902E-3</c:v>
                </c:pt>
                <c:pt idx="82">
                  <c:v>-4.9983347249927196E-3</c:v>
                </c:pt>
                <c:pt idx="83">
                  <c:v>-4.4407386271710699E-3</c:v>
                </c:pt>
                <c:pt idx="84">
                  <c:v>-5.8287109544098202E-3</c:v>
                </c:pt>
                <c:pt idx="85">
                  <c:v>-5.8471509822767501E-3</c:v>
                </c:pt>
                <c:pt idx="86">
                  <c:v>-5.6946359131135804E-3</c:v>
                </c:pt>
                <c:pt idx="87">
                  <c:v>-6.1021183106847498E-3</c:v>
                </c:pt>
                <c:pt idx="88">
                  <c:v>-4.7825915519145203E-3</c:v>
                </c:pt>
                <c:pt idx="89">
                  <c:v>-4.9979435480010997E-3</c:v>
                </c:pt>
                <c:pt idx="90">
                  <c:v>-3.71626641980398E-3</c:v>
                </c:pt>
                <c:pt idx="91">
                  <c:v>-4.7712812663953698E-3</c:v>
                </c:pt>
                <c:pt idx="92">
                  <c:v>-5.9129995839114899E-3</c:v>
                </c:pt>
                <c:pt idx="93">
                  <c:v>-8.7766231301708696E-3</c:v>
                </c:pt>
                <c:pt idx="94">
                  <c:v>-8.4694197257465693E-3</c:v>
                </c:pt>
                <c:pt idx="95">
                  <c:v>-8.9103255928935903E-3</c:v>
                </c:pt>
                <c:pt idx="96">
                  <c:v>-8.7760770842188005E-3</c:v>
                </c:pt>
                <c:pt idx="97">
                  <c:v>-8.6679426931672698E-3</c:v>
                </c:pt>
                <c:pt idx="98">
                  <c:v>-8.6663592551621798E-3</c:v>
                </c:pt>
                <c:pt idx="99">
                  <c:v>-8.6160022995943001E-3</c:v>
                </c:pt>
                <c:pt idx="100">
                  <c:v>-8.5506765435512996E-3</c:v>
                </c:pt>
                <c:pt idx="101">
                  <c:v>-8.5372682314943504E-3</c:v>
                </c:pt>
                <c:pt idx="102">
                  <c:v>-8.80351885265457E-3</c:v>
                </c:pt>
                <c:pt idx="103">
                  <c:v>-8.94850766195961E-3</c:v>
                </c:pt>
                <c:pt idx="104">
                  <c:v>-9.0180167983534894E-3</c:v>
                </c:pt>
                <c:pt idx="105">
                  <c:v>-9.0919308422171292E-3</c:v>
                </c:pt>
                <c:pt idx="106">
                  <c:v>-9.1657417303293801E-3</c:v>
                </c:pt>
                <c:pt idx="107">
                  <c:v>-9.1335208550675697E-3</c:v>
                </c:pt>
                <c:pt idx="108">
                  <c:v>-8.9308629427387407E-3</c:v>
                </c:pt>
                <c:pt idx="109">
                  <c:v>-8.8242159066939507E-3</c:v>
                </c:pt>
                <c:pt idx="110">
                  <c:v>-9.1786571241320395E-3</c:v>
                </c:pt>
                <c:pt idx="111">
                  <c:v>-8.9592650223379207E-3</c:v>
                </c:pt>
                <c:pt idx="112">
                  <c:v>-8.9532541735513008E-3</c:v>
                </c:pt>
                <c:pt idx="113">
                  <c:v>-9.0071288064627695E-3</c:v>
                </c:pt>
                <c:pt idx="114">
                  <c:v>-8.8419353489494808E-3</c:v>
                </c:pt>
                <c:pt idx="115">
                  <c:v>-8.9566516834445001E-3</c:v>
                </c:pt>
                <c:pt idx="116">
                  <c:v>-8.8935355974476393E-3</c:v>
                </c:pt>
                <c:pt idx="117">
                  <c:v>-8.8335121145182993E-3</c:v>
                </c:pt>
                <c:pt idx="118">
                  <c:v>-8.7556595104123607E-3</c:v>
                </c:pt>
                <c:pt idx="119">
                  <c:v>-8.6367777151224907E-3</c:v>
                </c:pt>
                <c:pt idx="120">
                  <c:v>-8.5347385214344998E-3</c:v>
                </c:pt>
                <c:pt idx="121">
                  <c:v>-8.4993417733189702E-3</c:v>
                </c:pt>
                <c:pt idx="122">
                  <c:v>-8.3346990370024906E-3</c:v>
                </c:pt>
                <c:pt idx="123">
                  <c:v>-8.3872560482528696E-3</c:v>
                </c:pt>
                <c:pt idx="124">
                  <c:v>-8.4468082818830205E-3</c:v>
                </c:pt>
                <c:pt idx="125">
                  <c:v>-8.3525068245354998E-3</c:v>
                </c:pt>
                <c:pt idx="126">
                  <c:v>-8.3492389396042192E-3</c:v>
                </c:pt>
                <c:pt idx="127">
                  <c:v>-8.3899648373639592E-3</c:v>
                </c:pt>
                <c:pt idx="128">
                  <c:v>-8.3867916593557898E-3</c:v>
                </c:pt>
                <c:pt idx="129">
                  <c:v>-8.4050965475138597E-3</c:v>
                </c:pt>
                <c:pt idx="130">
                  <c:v>-8.4125253016347403E-3</c:v>
                </c:pt>
                <c:pt idx="131">
                  <c:v>-8.4898348934689602E-3</c:v>
                </c:pt>
                <c:pt idx="132">
                  <c:v>-8.5221554493617596E-3</c:v>
                </c:pt>
                <c:pt idx="133">
                  <c:v>-8.5221918469765394E-3</c:v>
                </c:pt>
                <c:pt idx="134">
                  <c:v>-8.5175578993790003E-3</c:v>
                </c:pt>
                <c:pt idx="135">
                  <c:v>-8.4821655446339194E-3</c:v>
                </c:pt>
                <c:pt idx="136">
                  <c:v>-8.4377522423443995E-3</c:v>
                </c:pt>
                <c:pt idx="137">
                  <c:v>-8.0224226084967092E-3</c:v>
                </c:pt>
                <c:pt idx="138">
                  <c:v>-8.0470665325912405E-3</c:v>
                </c:pt>
                <c:pt idx="139">
                  <c:v>-8.0329092967783896E-3</c:v>
                </c:pt>
                <c:pt idx="140">
                  <c:v>-8.2287256485233193E-3</c:v>
                </c:pt>
                <c:pt idx="141">
                  <c:v>-8.2795153336654107E-3</c:v>
                </c:pt>
                <c:pt idx="142">
                  <c:v>-8.2840269372058406E-3</c:v>
                </c:pt>
                <c:pt idx="143">
                  <c:v>-8.0115503024291903E-3</c:v>
                </c:pt>
                <c:pt idx="144">
                  <c:v>-8.02989853857735E-3</c:v>
                </c:pt>
                <c:pt idx="145">
                  <c:v>-8.0060750930614696E-3</c:v>
                </c:pt>
                <c:pt idx="146">
                  <c:v>-8.0054242049537802E-3</c:v>
                </c:pt>
                <c:pt idx="147">
                  <c:v>-8.0211192280153602E-3</c:v>
                </c:pt>
                <c:pt idx="148">
                  <c:v>-8.0282225262864292E-3</c:v>
                </c:pt>
                <c:pt idx="149">
                  <c:v>-8.0343739291655301E-3</c:v>
                </c:pt>
                <c:pt idx="150">
                  <c:v>-8.0441310522500996E-3</c:v>
                </c:pt>
                <c:pt idx="151">
                  <c:v>-7.99179843352767E-3</c:v>
                </c:pt>
                <c:pt idx="152">
                  <c:v>-7.9131588187485793E-3</c:v>
                </c:pt>
                <c:pt idx="153">
                  <c:v>-7.8853661161984202E-3</c:v>
                </c:pt>
                <c:pt idx="154">
                  <c:v>-7.8761388285256799E-3</c:v>
                </c:pt>
                <c:pt idx="155">
                  <c:v>-7.8254836605945004E-3</c:v>
                </c:pt>
                <c:pt idx="156">
                  <c:v>-7.8000833175305298E-3</c:v>
                </c:pt>
                <c:pt idx="157">
                  <c:v>-7.8798157200370006E-3</c:v>
                </c:pt>
                <c:pt idx="158">
                  <c:v>-7.75528608086713E-3</c:v>
                </c:pt>
                <c:pt idx="159">
                  <c:v>-7.8949497116541402E-3</c:v>
                </c:pt>
                <c:pt idx="160">
                  <c:v>-7.8945009035638006E-3</c:v>
                </c:pt>
                <c:pt idx="161">
                  <c:v>-7.8871095649506902E-3</c:v>
                </c:pt>
                <c:pt idx="162">
                  <c:v>-7.9115487284711003E-3</c:v>
                </c:pt>
                <c:pt idx="163">
                  <c:v>-7.8874639526094192E-3</c:v>
                </c:pt>
                <c:pt idx="164">
                  <c:v>-7.8992440371548206E-3</c:v>
                </c:pt>
                <c:pt idx="165">
                  <c:v>-7.8712021548686308E-3</c:v>
                </c:pt>
                <c:pt idx="166">
                  <c:v>-7.8557142550383496E-3</c:v>
                </c:pt>
                <c:pt idx="167">
                  <c:v>-7.8551734833237907E-3</c:v>
                </c:pt>
                <c:pt idx="168">
                  <c:v>-7.8574639217467695E-3</c:v>
                </c:pt>
                <c:pt idx="169">
                  <c:v>-7.8579104775802003E-3</c:v>
                </c:pt>
                <c:pt idx="170">
                  <c:v>-7.8562558161494704E-3</c:v>
                </c:pt>
                <c:pt idx="171">
                  <c:v>-7.8624790728103293E-3</c:v>
                </c:pt>
                <c:pt idx="172">
                  <c:v>-7.8451367407327399E-3</c:v>
                </c:pt>
                <c:pt idx="173">
                  <c:v>-7.8297927419595306E-3</c:v>
                </c:pt>
                <c:pt idx="174">
                  <c:v>-7.8188697722577794E-3</c:v>
                </c:pt>
                <c:pt idx="175">
                  <c:v>-7.8257426971259595E-3</c:v>
                </c:pt>
                <c:pt idx="176">
                  <c:v>-7.8086745169560099E-3</c:v>
                </c:pt>
                <c:pt idx="177">
                  <c:v>-7.7837026236175898E-3</c:v>
                </c:pt>
                <c:pt idx="178">
                  <c:v>-7.7507206024143198E-3</c:v>
                </c:pt>
                <c:pt idx="179">
                  <c:v>-7.77886019083226E-3</c:v>
                </c:pt>
                <c:pt idx="180">
                  <c:v>-7.79447847584181E-3</c:v>
                </c:pt>
                <c:pt idx="181">
                  <c:v>-7.8069828163766499E-3</c:v>
                </c:pt>
                <c:pt idx="182">
                  <c:v>-7.7792360975640004E-3</c:v>
                </c:pt>
                <c:pt idx="183">
                  <c:v>-7.8408329605594695E-3</c:v>
                </c:pt>
                <c:pt idx="184">
                  <c:v>-7.8655526441167908E-3</c:v>
                </c:pt>
                <c:pt idx="185">
                  <c:v>-7.8284166302724102E-3</c:v>
                </c:pt>
                <c:pt idx="186">
                  <c:v>-7.8285687221818692E-3</c:v>
                </c:pt>
                <c:pt idx="187">
                  <c:v>-7.7830708533511601E-3</c:v>
                </c:pt>
                <c:pt idx="188">
                  <c:v>-7.7728521119944599E-3</c:v>
                </c:pt>
                <c:pt idx="189">
                  <c:v>-7.79015488445646E-3</c:v>
                </c:pt>
                <c:pt idx="190">
                  <c:v>-7.8086172818495701E-3</c:v>
                </c:pt>
                <c:pt idx="191">
                  <c:v>-7.7614114072134697E-3</c:v>
                </c:pt>
                <c:pt idx="192">
                  <c:v>-7.7354171436170502E-3</c:v>
                </c:pt>
                <c:pt idx="193">
                  <c:v>-7.7706637479906197E-3</c:v>
                </c:pt>
                <c:pt idx="194">
                  <c:v>-7.7775301802469896E-3</c:v>
                </c:pt>
                <c:pt idx="195">
                  <c:v>-7.7610445565413798E-3</c:v>
                </c:pt>
                <c:pt idx="196">
                  <c:v>-7.7401999945350798E-3</c:v>
                </c:pt>
                <c:pt idx="197">
                  <c:v>-7.7259050777594403E-3</c:v>
                </c:pt>
                <c:pt idx="198">
                  <c:v>-7.7631375892554403E-3</c:v>
                </c:pt>
                <c:pt idx="199">
                  <c:v>-7.7901092420636598E-3</c:v>
                </c:pt>
                <c:pt idx="200">
                  <c:v>-7.79780233824778E-3</c:v>
                </c:pt>
                <c:pt idx="201">
                  <c:v>-7.7961513074283001E-3</c:v>
                </c:pt>
                <c:pt idx="202">
                  <c:v>-7.8108650570438897E-3</c:v>
                </c:pt>
                <c:pt idx="203">
                  <c:v>-7.8071929419459198E-3</c:v>
                </c:pt>
                <c:pt idx="204">
                  <c:v>-7.8170304769075508E-3</c:v>
                </c:pt>
                <c:pt idx="205">
                  <c:v>-7.7927843579842296E-3</c:v>
                </c:pt>
                <c:pt idx="206">
                  <c:v>-7.7456703576902E-3</c:v>
                </c:pt>
                <c:pt idx="207">
                  <c:v>-7.8139929753597796E-3</c:v>
                </c:pt>
                <c:pt idx="208">
                  <c:v>-7.75151900849704E-3</c:v>
                </c:pt>
                <c:pt idx="209">
                  <c:v>-7.7473566009478804E-3</c:v>
                </c:pt>
                <c:pt idx="210">
                  <c:v>-7.7756604563388202E-3</c:v>
                </c:pt>
                <c:pt idx="211">
                  <c:v>-7.7764155172920504E-3</c:v>
                </c:pt>
                <c:pt idx="212">
                  <c:v>-7.7628934786513103E-3</c:v>
                </c:pt>
                <c:pt idx="213">
                  <c:v>-7.4873176484490803E-3</c:v>
                </c:pt>
                <c:pt idx="214">
                  <c:v>-6.6724081548827502E-3</c:v>
                </c:pt>
                <c:pt idx="215">
                  <c:v>-6.0426159229995096E-3</c:v>
                </c:pt>
                <c:pt idx="216">
                  <c:v>-5.9551807083430396E-3</c:v>
                </c:pt>
                <c:pt idx="217">
                  <c:v>-8.1681875521776807E-3</c:v>
                </c:pt>
                <c:pt idx="218">
                  <c:v>-8.2005876147468199E-3</c:v>
                </c:pt>
                <c:pt idx="219">
                  <c:v>-8.2154832009665793E-3</c:v>
                </c:pt>
                <c:pt idx="220">
                  <c:v>-8.3496578105149606E-3</c:v>
                </c:pt>
                <c:pt idx="221">
                  <c:v>-8.3813706331204805E-3</c:v>
                </c:pt>
                <c:pt idx="222">
                  <c:v>-8.42047362461101E-3</c:v>
                </c:pt>
                <c:pt idx="223">
                  <c:v>-8.4523151276128302E-3</c:v>
                </c:pt>
                <c:pt idx="224">
                  <c:v>-8.0107450400182193E-3</c:v>
                </c:pt>
                <c:pt idx="225">
                  <c:v>-8.3802158594538899E-3</c:v>
                </c:pt>
                <c:pt idx="226">
                  <c:v>-8.3681837813743606E-3</c:v>
                </c:pt>
                <c:pt idx="227">
                  <c:v>-1.10919241079643E-2</c:v>
                </c:pt>
                <c:pt idx="228">
                  <c:v>-1.1261463356878901E-2</c:v>
                </c:pt>
                <c:pt idx="229">
                  <c:v>-1.12398640340427E-2</c:v>
                </c:pt>
                <c:pt idx="230">
                  <c:v>-1.12492833730201E-2</c:v>
                </c:pt>
                <c:pt idx="231">
                  <c:v>-1.12143951474852E-2</c:v>
                </c:pt>
                <c:pt idx="232">
                  <c:v>-1.09673446699095E-2</c:v>
                </c:pt>
                <c:pt idx="233">
                  <c:v>-1.0158002702454601E-2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NET!$Q$1</c:f>
              <c:strCache>
                <c:ptCount val="1"/>
                <c:pt idx="0">
                  <c:v>NOK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NET!$A$2:$A$235</c:f>
              <c:numCache>
                <c:formatCode>General</c:formatCode>
                <c:ptCount val="234"/>
                <c:pt idx="0">
                  <c:v>199012</c:v>
                </c:pt>
                <c:pt idx="1">
                  <c:v>199101</c:v>
                </c:pt>
                <c:pt idx="2">
                  <c:v>199102</c:v>
                </c:pt>
                <c:pt idx="3">
                  <c:v>199103</c:v>
                </c:pt>
                <c:pt idx="4">
                  <c:v>199104</c:v>
                </c:pt>
                <c:pt idx="5">
                  <c:v>199105</c:v>
                </c:pt>
                <c:pt idx="6">
                  <c:v>199106</c:v>
                </c:pt>
                <c:pt idx="7">
                  <c:v>199107</c:v>
                </c:pt>
                <c:pt idx="8">
                  <c:v>199108</c:v>
                </c:pt>
                <c:pt idx="9">
                  <c:v>199109</c:v>
                </c:pt>
                <c:pt idx="10">
                  <c:v>199110</c:v>
                </c:pt>
                <c:pt idx="11">
                  <c:v>199111</c:v>
                </c:pt>
                <c:pt idx="12">
                  <c:v>199112</c:v>
                </c:pt>
                <c:pt idx="13">
                  <c:v>199201</c:v>
                </c:pt>
                <c:pt idx="14">
                  <c:v>199202</c:v>
                </c:pt>
                <c:pt idx="15">
                  <c:v>199203</c:v>
                </c:pt>
                <c:pt idx="16">
                  <c:v>199204</c:v>
                </c:pt>
                <c:pt idx="17">
                  <c:v>199205</c:v>
                </c:pt>
                <c:pt idx="18">
                  <c:v>199206</c:v>
                </c:pt>
                <c:pt idx="19">
                  <c:v>199207</c:v>
                </c:pt>
                <c:pt idx="20">
                  <c:v>199208</c:v>
                </c:pt>
                <c:pt idx="21">
                  <c:v>199209</c:v>
                </c:pt>
                <c:pt idx="22">
                  <c:v>199210</c:v>
                </c:pt>
                <c:pt idx="23">
                  <c:v>199211</c:v>
                </c:pt>
                <c:pt idx="24">
                  <c:v>199212</c:v>
                </c:pt>
                <c:pt idx="25">
                  <c:v>199301</c:v>
                </c:pt>
                <c:pt idx="26">
                  <c:v>199302</c:v>
                </c:pt>
                <c:pt idx="27">
                  <c:v>199303</c:v>
                </c:pt>
                <c:pt idx="28">
                  <c:v>199304</c:v>
                </c:pt>
                <c:pt idx="29">
                  <c:v>199305</c:v>
                </c:pt>
                <c:pt idx="30">
                  <c:v>199306</c:v>
                </c:pt>
                <c:pt idx="31">
                  <c:v>199307</c:v>
                </c:pt>
                <c:pt idx="32">
                  <c:v>199308</c:v>
                </c:pt>
                <c:pt idx="33">
                  <c:v>199309</c:v>
                </c:pt>
                <c:pt idx="34">
                  <c:v>199310</c:v>
                </c:pt>
                <c:pt idx="35">
                  <c:v>199311</c:v>
                </c:pt>
                <c:pt idx="36">
                  <c:v>199312</c:v>
                </c:pt>
                <c:pt idx="37">
                  <c:v>199401</c:v>
                </c:pt>
                <c:pt idx="38">
                  <c:v>199402</c:v>
                </c:pt>
                <c:pt idx="39">
                  <c:v>199403</c:v>
                </c:pt>
                <c:pt idx="40">
                  <c:v>199404</c:v>
                </c:pt>
                <c:pt idx="41">
                  <c:v>199405</c:v>
                </c:pt>
                <c:pt idx="42">
                  <c:v>199406</c:v>
                </c:pt>
                <c:pt idx="43">
                  <c:v>199407</c:v>
                </c:pt>
                <c:pt idx="44">
                  <c:v>199408</c:v>
                </c:pt>
                <c:pt idx="45">
                  <c:v>199409</c:v>
                </c:pt>
                <c:pt idx="46">
                  <c:v>199410</c:v>
                </c:pt>
                <c:pt idx="47">
                  <c:v>199411</c:v>
                </c:pt>
                <c:pt idx="48">
                  <c:v>199412</c:v>
                </c:pt>
                <c:pt idx="49">
                  <c:v>199501</c:v>
                </c:pt>
                <c:pt idx="50">
                  <c:v>199502</c:v>
                </c:pt>
                <c:pt idx="51">
                  <c:v>199503</c:v>
                </c:pt>
                <c:pt idx="52">
                  <c:v>199504</c:v>
                </c:pt>
                <c:pt idx="53">
                  <c:v>199505</c:v>
                </c:pt>
                <c:pt idx="54">
                  <c:v>199506</c:v>
                </c:pt>
                <c:pt idx="55">
                  <c:v>199507</c:v>
                </c:pt>
                <c:pt idx="56">
                  <c:v>199508</c:v>
                </c:pt>
                <c:pt idx="57">
                  <c:v>199509</c:v>
                </c:pt>
                <c:pt idx="58">
                  <c:v>199510</c:v>
                </c:pt>
                <c:pt idx="59">
                  <c:v>199511</c:v>
                </c:pt>
                <c:pt idx="60">
                  <c:v>199512</c:v>
                </c:pt>
                <c:pt idx="61">
                  <c:v>199601</c:v>
                </c:pt>
                <c:pt idx="62">
                  <c:v>199602</c:v>
                </c:pt>
                <c:pt idx="63">
                  <c:v>199603</c:v>
                </c:pt>
                <c:pt idx="64">
                  <c:v>199604</c:v>
                </c:pt>
                <c:pt idx="65">
                  <c:v>199605</c:v>
                </c:pt>
                <c:pt idx="66">
                  <c:v>199606</c:v>
                </c:pt>
                <c:pt idx="67">
                  <c:v>199607</c:v>
                </c:pt>
                <c:pt idx="68">
                  <c:v>199608</c:v>
                </c:pt>
                <c:pt idx="69">
                  <c:v>199609</c:v>
                </c:pt>
                <c:pt idx="70">
                  <c:v>199610</c:v>
                </c:pt>
                <c:pt idx="71">
                  <c:v>199611</c:v>
                </c:pt>
                <c:pt idx="72">
                  <c:v>199612</c:v>
                </c:pt>
                <c:pt idx="73">
                  <c:v>199701</c:v>
                </c:pt>
                <c:pt idx="74">
                  <c:v>199702</c:v>
                </c:pt>
                <c:pt idx="75">
                  <c:v>199703</c:v>
                </c:pt>
                <c:pt idx="76">
                  <c:v>199704</c:v>
                </c:pt>
                <c:pt idx="77">
                  <c:v>199705</c:v>
                </c:pt>
                <c:pt idx="78">
                  <c:v>199706</c:v>
                </c:pt>
                <c:pt idx="79">
                  <c:v>199707</c:v>
                </c:pt>
                <c:pt idx="80">
                  <c:v>199708</c:v>
                </c:pt>
                <c:pt idx="81">
                  <c:v>199709</c:v>
                </c:pt>
                <c:pt idx="82">
                  <c:v>199710</c:v>
                </c:pt>
                <c:pt idx="83">
                  <c:v>199711</c:v>
                </c:pt>
                <c:pt idx="84">
                  <c:v>199712</c:v>
                </c:pt>
                <c:pt idx="85">
                  <c:v>199801</c:v>
                </c:pt>
                <c:pt idx="86">
                  <c:v>199802</c:v>
                </c:pt>
                <c:pt idx="87">
                  <c:v>199803</c:v>
                </c:pt>
                <c:pt idx="88">
                  <c:v>199804</c:v>
                </c:pt>
                <c:pt idx="89">
                  <c:v>199805</c:v>
                </c:pt>
                <c:pt idx="90">
                  <c:v>199806</c:v>
                </c:pt>
                <c:pt idx="91">
                  <c:v>199807</c:v>
                </c:pt>
                <c:pt idx="92">
                  <c:v>199808</c:v>
                </c:pt>
                <c:pt idx="93">
                  <c:v>199809</c:v>
                </c:pt>
                <c:pt idx="94">
                  <c:v>199810</c:v>
                </c:pt>
                <c:pt idx="95">
                  <c:v>199811</c:v>
                </c:pt>
                <c:pt idx="96">
                  <c:v>199812</c:v>
                </c:pt>
                <c:pt idx="97">
                  <c:v>199901</c:v>
                </c:pt>
                <c:pt idx="98">
                  <c:v>199902</c:v>
                </c:pt>
                <c:pt idx="99">
                  <c:v>199903</c:v>
                </c:pt>
                <c:pt idx="100">
                  <c:v>199904</c:v>
                </c:pt>
                <c:pt idx="101">
                  <c:v>199905</c:v>
                </c:pt>
                <c:pt idx="102">
                  <c:v>199906</c:v>
                </c:pt>
                <c:pt idx="103">
                  <c:v>199907</c:v>
                </c:pt>
                <c:pt idx="104">
                  <c:v>199908</c:v>
                </c:pt>
                <c:pt idx="105">
                  <c:v>199909</c:v>
                </c:pt>
                <c:pt idx="106">
                  <c:v>199910</c:v>
                </c:pt>
                <c:pt idx="107">
                  <c:v>199911</c:v>
                </c:pt>
                <c:pt idx="108">
                  <c:v>199912</c:v>
                </c:pt>
                <c:pt idx="109">
                  <c:v>200001</c:v>
                </c:pt>
                <c:pt idx="110">
                  <c:v>200002</c:v>
                </c:pt>
                <c:pt idx="111">
                  <c:v>200003</c:v>
                </c:pt>
                <c:pt idx="112">
                  <c:v>200004</c:v>
                </c:pt>
                <c:pt idx="113">
                  <c:v>200005</c:v>
                </c:pt>
                <c:pt idx="114">
                  <c:v>200006</c:v>
                </c:pt>
                <c:pt idx="115">
                  <c:v>200007</c:v>
                </c:pt>
                <c:pt idx="116">
                  <c:v>200008</c:v>
                </c:pt>
                <c:pt idx="117">
                  <c:v>200009</c:v>
                </c:pt>
                <c:pt idx="118">
                  <c:v>200010</c:v>
                </c:pt>
                <c:pt idx="119">
                  <c:v>200011</c:v>
                </c:pt>
                <c:pt idx="120">
                  <c:v>200012</c:v>
                </c:pt>
                <c:pt idx="121">
                  <c:v>200101</c:v>
                </c:pt>
                <c:pt idx="122">
                  <c:v>200102</c:v>
                </c:pt>
                <c:pt idx="123">
                  <c:v>200103</c:v>
                </c:pt>
                <c:pt idx="124">
                  <c:v>200104</c:v>
                </c:pt>
                <c:pt idx="125">
                  <c:v>200105</c:v>
                </c:pt>
                <c:pt idx="126">
                  <c:v>200106</c:v>
                </c:pt>
                <c:pt idx="127">
                  <c:v>200107</c:v>
                </c:pt>
                <c:pt idx="128">
                  <c:v>200108</c:v>
                </c:pt>
                <c:pt idx="129">
                  <c:v>200109</c:v>
                </c:pt>
                <c:pt idx="130">
                  <c:v>200110</c:v>
                </c:pt>
                <c:pt idx="131">
                  <c:v>200111</c:v>
                </c:pt>
                <c:pt idx="132">
                  <c:v>200112</c:v>
                </c:pt>
                <c:pt idx="133">
                  <c:v>200201</c:v>
                </c:pt>
                <c:pt idx="134">
                  <c:v>200202</c:v>
                </c:pt>
                <c:pt idx="135">
                  <c:v>200203</c:v>
                </c:pt>
                <c:pt idx="136">
                  <c:v>200204</c:v>
                </c:pt>
                <c:pt idx="137">
                  <c:v>200205</c:v>
                </c:pt>
                <c:pt idx="138">
                  <c:v>200206</c:v>
                </c:pt>
                <c:pt idx="139">
                  <c:v>200207</c:v>
                </c:pt>
                <c:pt idx="140">
                  <c:v>200208</c:v>
                </c:pt>
                <c:pt idx="141">
                  <c:v>200209</c:v>
                </c:pt>
                <c:pt idx="142">
                  <c:v>200210</c:v>
                </c:pt>
                <c:pt idx="143">
                  <c:v>200211</c:v>
                </c:pt>
                <c:pt idx="144">
                  <c:v>200212</c:v>
                </c:pt>
                <c:pt idx="145">
                  <c:v>200301</c:v>
                </c:pt>
                <c:pt idx="146">
                  <c:v>200302</c:v>
                </c:pt>
                <c:pt idx="147">
                  <c:v>200303</c:v>
                </c:pt>
                <c:pt idx="148">
                  <c:v>200304</c:v>
                </c:pt>
                <c:pt idx="149">
                  <c:v>200305</c:v>
                </c:pt>
                <c:pt idx="150">
                  <c:v>200306</c:v>
                </c:pt>
                <c:pt idx="151">
                  <c:v>200307</c:v>
                </c:pt>
                <c:pt idx="152">
                  <c:v>200308</c:v>
                </c:pt>
                <c:pt idx="153">
                  <c:v>200309</c:v>
                </c:pt>
                <c:pt idx="154">
                  <c:v>200310</c:v>
                </c:pt>
                <c:pt idx="155">
                  <c:v>200311</c:v>
                </c:pt>
                <c:pt idx="156">
                  <c:v>200312</c:v>
                </c:pt>
                <c:pt idx="157">
                  <c:v>200401</c:v>
                </c:pt>
                <c:pt idx="158">
                  <c:v>200402</c:v>
                </c:pt>
                <c:pt idx="159">
                  <c:v>200403</c:v>
                </c:pt>
                <c:pt idx="160">
                  <c:v>200404</c:v>
                </c:pt>
                <c:pt idx="161">
                  <c:v>200405</c:v>
                </c:pt>
                <c:pt idx="162">
                  <c:v>200406</c:v>
                </c:pt>
                <c:pt idx="163">
                  <c:v>200407</c:v>
                </c:pt>
                <c:pt idx="164">
                  <c:v>200408</c:v>
                </c:pt>
                <c:pt idx="165">
                  <c:v>200409</c:v>
                </c:pt>
                <c:pt idx="166">
                  <c:v>200410</c:v>
                </c:pt>
                <c:pt idx="167">
                  <c:v>200411</c:v>
                </c:pt>
                <c:pt idx="168">
                  <c:v>200412</c:v>
                </c:pt>
                <c:pt idx="169">
                  <c:v>200501</c:v>
                </c:pt>
                <c:pt idx="170">
                  <c:v>200502</c:v>
                </c:pt>
                <c:pt idx="171">
                  <c:v>200503</c:v>
                </c:pt>
                <c:pt idx="172">
                  <c:v>200504</c:v>
                </c:pt>
                <c:pt idx="173">
                  <c:v>200505</c:v>
                </c:pt>
                <c:pt idx="174">
                  <c:v>200506</c:v>
                </c:pt>
                <c:pt idx="175">
                  <c:v>200507</c:v>
                </c:pt>
                <c:pt idx="176">
                  <c:v>200508</c:v>
                </c:pt>
                <c:pt idx="177">
                  <c:v>200509</c:v>
                </c:pt>
                <c:pt idx="178">
                  <c:v>200510</c:v>
                </c:pt>
                <c:pt idx="179">
                  <c:v>200511</c:v>
                </c:pt>
                <c:pt idx="180">
                  <c:v>200512</c:v>
                </c:pt>
                <c:pt idx="181">
                  <c:v>200601</c:v>
                </c:pt>
                <c:pt idx="182">
                  <c:v>200602</c:v>
                </c:pt>
                <c:pt idx="183">
                  <c:v>200603</c:v>
                </c:pt>
                <c:pt idx="184">
                  <c:v>200604</c:v>
                </c:pt>
                <c:pt idx="185">
                  <c:v>200605</c:v>
                </c:pt>
                <c:pt idx="186">
                  <c:v>200606</c:v>
                </c:pt>
                <c:pt idx="187">
                  <c:v>200607</c:v>
                </c:pt>
                <c:pt idx="188">
                  <c:v>200608</c:v>
                </c:pt>
                <c:pt idx="189">
                  <c:v>200609</c:v>
                </c:pt>
                <c:pt idx="190">
                  <c:v>200610</c:v>
                </c:pt>
                <c:pt idx="191">
                  <c:v>200611</c:v>
                </c:pt>
                <c:pt idx="192">
                  <c:v>200612</c:v>
                </c:pt>
                <c:pt idx="193">
                  <c:v>200701</c:v>
                </c:pt>
                <c:pt idx="194">
                  <c:v>200702</c:v>
                </c:pt>
                <c:pt idx="195">
                  <c:v>200703</c:v>
                </c:pt>
                <c:pt idx="196">
                  <c:v>200704</c:v>
                </c:pt>
                <c:pt idx="197">
                  <c:v>200705</c:v>
                </c:pt>
                <c:pt idx="198">
                  <c:v>200706</c:v>
                </c:pt>
                <c:pt idx="199">
                  <c:v>200707</c:v>
                </c:pt>
                <c:pt idx="200">
                  <c:v>200708</c:v>
                </c:pt>
                <c:pt idx="201">
                  <c:v>200709</c:v>
                </c:pt>
                <c:pt idx="202">
                  <c:v>200710</c:v>
                </c:pt>
                <c:pt idx="203">
                  <c:v>200711</c:v>
                </c:pt>
                <c:pt idx="204">
                  <c:v>200712</c:v>
                </c:pt>
                <c:pt idx="205">
                  <c:v>200801</c:v>
                </c:pt>
                <c:pt idx="206">
                  <c:v>200802</c:v>
                </c:pt>
                <c:pt idx="207">
                  <c:v>200803</c:v>
                </c:pt>
                <c:pt idx="208">
                  <c:v>200804</c:v>
                </c:pt>
                <c:pt idx="209">
                  <c:v>200805</c:v>
                </c:pt>
                <c:pt idx="210">
                  <c:v>200806</c:v>
                </c:pt>
                <c:pt idx="211">
                  <c:v>200807</c:v>
                </c:pt>
                <c:pt idx="212">
                  <c:v>200808</c:v>
                </c:pt>
                <c:pt idx="213">
                  <c:v>200809</c:v>
                </c:pt>
                <c:pt idx="214">
                  <c:v>200810</c:v>
                </c:pt>
                <c:pt idx="215">
                  <c:v>200811</c:v>
                </c:pt>
                <c:pt idx="216">
                  <c:v>200812</c:v>
                </c:pt>
                <c:pt idx="217">
                  <c:v>200901</c:v>
                </c:pt>
                <c:pt idx="218">
                  <c:v>200902</c:v>
                </c:pt>
                <c:pt idx="219">
                  <c:v>200903</c:v>
                </c:pt>
                <c:pt idx="220">
                  <c:v>200904</c:v>
                </c:pt>
                <c:pt idx="221">
                  <c:v>200905</c:v>
                </c:pt>
                <c:pt idx="222">
                  <c:v>200906</c:v>
                </c:pt>
                <c:pt idx="223">
                  <c:v>200907</c:v>
                </c:pt>
                <c:pt idx="224">
                  <c:v>200908</c:v>
                </c:pt>
                <c:pt idx="225">
                  <c:v>200909</c:v>
                </c:pt>
                <c:pt idx="226">
                  <c:v>200910</c:v>
                </c:pt>
                <c:pt idx="227">
                  <c:v>200911</c:v>
                </c:pt>
                <c:pt idx="228">
                  <c:v>200912</c:v>
                </c:pt>
                <c:pt idx="229">
                  <c:v>201001</c:v>
                </c:pt>
                <c:pt idx="230">
                  <c:v>201002</c:v>
                </c:pt>
                <c:pt idx="231">
                  <c:v>201003</c:v>
                </c:pt>
                <c:pt idx="232">
                  <c:v>201004</c:v>
                </c:pt>
                <c:pt idx="233">
                  <c:v>201005</c:v>
                </c:pt>
              </c:numCache>
            </c:numRef>
          </c:cat>
          <c:val>
            <c:numRef>
              <c:f>NET!$Q$2:$Q$235</c:f>
              <c:numCache>
                <c:formatCode>0.00E+00</c:formatCode>
                <c:ptCount val="234"/>
                <c:pt idx="0">
                  <c:v>2.43100831252193E-6</c:v>
                </c:pt>
                <c:pt idx="1">
                  <c:v>-2.8587309835846299E-4</c:v>
                </c:pt>
                <c:pt idx="2">
                  <c:v>2.5208416144220202E-4</c:v>
                </c:pt>
                <c:pt idx="3">
                  <c:v>2.1794008095076201E-4</c:v>
                </c:pt>
                <c:pt idx="4">
                  <c:v>2.6967584961633202E-4</c:v>
                </c:pt>
                <c:pt idx="5">
                  <c:v>2.5627898721668701E-4</c:v>
                </c:pt>
                <c:pt idx="6">
                  <c:v>4.5520924488665903E-5</c:v>
                </c:pt>
                <c:pt idx="7">
                  <c:v>4.5530886910064602E-5</c:v>
                </c:pt>
                <c:pt idx="8">
                  <c:v>3.0434670475520102E-4</c:v>
                </c:pt>
                <c:pt idx="9">
                  <c:v>3.0054420963732299E-4</c:v>
                </c:pt>
                <c:pt idx="10">
                  <c:v>3.2016798143211998E-4</c:v>
                </c:pt>
                <c:pt idx="11">
                  <c:v>3.8072095544983901E-4</c:v>
                </c:pt>
                <c:pt idx="12">
                  <c:v>-1.0173814159094601E-4</c:v>
                </c:pt>
                <c:pt idx="13">
                  <c:v>-1.2752054030898399E-4</c:v>
                </c:pt>
                <c:pt idx="14">
                  <c:v>-1.3672624555573299E-4</c:v>
                </c:pt>
                <c:pt idx="15">
                  <c:v>-1.3339612873136401E-4</c:v>
                </c:pt>
                <c:pt idx="16">
                  <c:v>-8.3620839295489704E-5</c:v>
                </c:pt>
                <c:pt idx="17">
                  <c:v>-1.03038035639148E-5</c:v>
                </c:pt>
                <c:pt idx="18">
                  <c:v>3.7779739106468897E-5</c:v>
                </c:pt>
                <c:pt idx="19">
                  <c:v>1.31398770943762E-4</c:v>
                </c:pt>
                <c:pt idx="20">
                  <c:v>-6.19382256120699E-4</c:v>
                </c:pt>
                <c:pt idx="21">
                  <c:v>-1.4957810517323301E-3</c:v>
                </c:pt>
                <c:pt idx="22">
                  <c:v>-1.58662929626174E-3</c:v>
                </c:pt>
                <c:pt idx="23">
                  <c:v>-1.7003937905757699E-3</c:v>
                </c:pt>
                <c:pt idx="24">
                  <c:v>-1.67323779617399E-3</c:v>
                </c:pt>
                <c:pt idx="25">
                  <c:v>-1.73417337843747E-3</c:v>
                </c:pt>
                <c:pt idx="26">
                  <c:v>-1.6929192471080001E-3</c:v>
                </c:pt>
                <c:pt idx="27">
                  <c:v>-1.66230106105608E-3</c:v>
                </c:pt>
                <c:pt idx="28">
                  <c:v>-1.6639246782291701E-3</c:v>
                </c:pt>
                <c:pt idx="29">
                  <c:v>-1.7073743808392601E-3</c:v>
                </c:pt>
                <c:pt idx="30">
                  <c:v>-1.71486720554808E-3</c:v>
                </c:pt>
                <c:pt idx="31">
                  <c:v>-1.71061320572529E-3</c:v>
                </c:pt>
                <c:pt idx="32">
                  <c:v>-1.70462924602565E-3</c:v>
                </c:pt>
                <c:pt idx="33">
                  <c:v>-1.71164433434724E-3</c:v>
                </c:pt>
                <c:pt idx="34">
                  <c:v>-1.7139678420485401E-3</c:v>
                </c:pt>
                <c:pt idx="35">
                  <c:v>-1.70817858636895E-3</c:v>
                </c:pt>
                <c:pt idx="36">
                  <c:v>-1.70852140163149E-3</c:v>
                </c:pt>
                <c:pt idx="37">
                  <c:v>-1.7045713666706699E-3</c:v>
                </c:pt>
                <c:pt idx="38">
                  <c:v>-1.7276835724649099E-3</c:v>
                </c:pt>
                <c:pt idx="39">
                  <c:v>-1.74014047875291E-3</c:v>
                </c:pt>
                <c:pt idx="40">
                  <c:v>-1.75560391986486E-3</c:v>
                </c:pt>
                <c:pt idx="41">
                  <c:v>-1.81402839518612E-3</c:v>
                </c:pt>
                <c:pt idx="42">
                  <c:v>-1.8155629628736601E-3</c:v>
                </c:pt>
                <c:pt idx="43">
                  <c:v>-1.8193426892000499E-3</c:v>
                </c:pt>
                <c:pt idx="44">
                  <c:v>-1.8533261684993199E-3</c:v>
                </c:pt>
                <c:pt idx="45">
                  <c:v>-1.9078982202668899E-3</c:v>
                </c:pt>
                <c:pt idx="46">
                  <c:v>-2.2921300578595599E-3</c:v>
                </c:pt>
                <c:pt idx="47">
                  <c:v>-2.4329272234043702E-3</c:v>
                </c:pt>
                <c:pt idx="48">
                  <c:v>-2.3855417263045102E-3</c:v>
                </c:pt>
                <c:pt idx="49">
                  <c:v>-2.4205618079422499E-3</c:v>
                </c:pt>
                <c:pt idx="50">
                  <c:v>-1.9687929001993799E-3</c:v>
                </c:pt>
                <c:pt idx="51">
                  <c:v>-2.1105779374359901E-3</c:v>
                </c:pt>
                <c:pt idx="52">
                  <c:v>-2.1951877865932301E-3</c:v>
                </c:pt>
                <c:pt idx="53">
                  <c:v>-2.03212502500051E-3</c:v>
                </c:pt>
                <c:pt idx="54">
                  <c:v>-2.0045211324097399E-3</c:v>
                </c:pt>
                <c:pt idx="55">
                  <c:v>-2.6497363136205798E-3</c:v>
                </c:pt>
                <c:pt idx="56">
                  <c:v>-2.6298757097584701E-3</c:v>
                </c:pt>
                <c:pt idx="57">
                  <c:v>-2.5365816877028699E-3</c:v>
                </c:pt>
                <c:pt idx="58">
                  <c:v>-2.6632912360786201E-3</c:v>
                </c:pt>
                <c:pt idx="59">
                  <c:v>-2.6558082802128498E-3</c:v>
                </c:pt>
                <c:pt idx="60">
                  <c:v>-2.99609766563018E-3</c:v>
                </c:pt>
                <c:pt idx="61">
                  <c:v>-2.9813307999353102E-3</c:v>
                </c:pt>
                <c:pt idx="62">
                  <c:v>-2.9814412488956298E-3</c:v>
                </c:pt>
                <c:pt idx="63">
                  <c:v>-3.0315944423659601E-3</c:v>
                </c:pt>
                <c:pt idx="64">
                  <c:v>-3.0262524445886499E-3</c:v>
                </c:pt>
                <c:pt idx="65">
                  <c:v>-3.0262880285910898E-3</c:v>
                </c:pt>
                <c:pt idx="66">
                  <c:v>-3.0261187444248199E-3</c:v>
                </c:pt>
                <c:pt idx="67">
                  <c:v>-3.0238315177420201E-3</c:v>
                </c:pt>
                <c:pt idx="68">
                  <c:v>-3.0257388987817101E-3</c:v>
                </c:pt>
                <c:pt idx="69">
                  <c:v>-3.02360069617757E-3</c:v>
                </c:pt>
                <c:pt idx="70">
                  <c:v>-3.0244753447347299E-3</c:v>
                </c:pt>
                <c:pt idx="71">
                  <c:v>-3.0196228801757799E-3</c:v>
                </c:pt>
                <c:pt idx="72">
                  <c:v>-3.0278013623188898E-3</c:v>
                </c:pt>
                <c:pt idx="73">
                  <c:v>-3.0561969354874498E-3</c:v>
                </c:pt>
                <c:pt idx="74">
                  <c:v>-3.0590641534678502E-3</c:v>
                </c:pt>
                <c:pt idx="75">
                  <c:v>-3.06941505909019E-3</c:v>
                </c:pt>
                <c:pt idx="76">
                  <c:v>-3.0690322109538002E-3</c:v>
                </c:pt>
                <c:pt idx="77">
                  <c:v>-3.0864999896197901E-3</c:v>
                </c:pt>
                <c:pt idx="78">
                  <c:v>-3.09807873900577E-3</c:v>
                </c:pt>
                <c:pt idx="79">
                  <c:v>-3.0865033104024498E-3</c:v>
                </c:pt>
                <c:pt idx="80">
                  <c:v>-3.0962430204847201E-3</c:v>
                </c:pt>
                <c:pt idx="81">
                  <c:v>-3.0896260030342701E-3</c:v>
                </c:pt>
                <c:pt idx="82">
                  <c:v>-3.0839753472044198E-3</c:v>
                </c:pt>
                <c:pt idx="83">
                  <c:v>-3.0716376761197E-3</c:v>
                </c:pt>
                <c:pt idx="84">
                  <c:v>-3.0704393433869099E-3</c:v>
                </c:pt>
                <c:pt idx="85">
                  <c:v>-3.0714167229234702E-3</c:v>
                </c:pt>
                <c:pt idx="86">
                  <c:v>-3.0721532088184502E-3</c:v>
                </c:pt>
                <c:pt idx="87">
                  <c:v>-3.0574333431285599E-3</c:v>
                </c:pt>
                <c:pt idx="88">
                  <c:v>-3.0578183395143302E-3</c:v>
                </c:pt>
                <c:pt idx="89">
                  <c:v>-3.0408341335639E-3</c:v>
                </c:pt>
                <c:pt idx="90">
                  <c:v>-3.1194936286929099E-3</c:v>
                </c:pt>
                <c:pt idx="91">
                  <c:v>-3.1115142791539401E-3</c:v>
                </c:pt>
                <c:pt idx="92">
                  <c:v>-3.2553048959919101E-3</c:v>
                </c:pt>
                <c:pt idx="93">
                  <c:v>-3.2513781613411302E-3</c:v>
                </c:pt>
                <c:pt idx="94">
                  <c:v>-3.24849198988515E-3</c:v>
                </c:pt>
                <c:pt idx="95">
                  <c:v>-3.2473165789738199E-3</c:v>
                </c:pt>
                <c:pt idx="96">
                  <c:v>-3.2437838918591201E-3</c:v>
                </c:pt>
                <c:pt idx="97">
                  <c:v>-3.2813360897603898E-3</c:v>
                </c:pt>
                <c:pt idx="98">
                  <c:v>-3.2895050697529602E-3</c:v>
                </c:pt>
                <c:pt idx="99">
                  <c:v>-3.3049995446784099E-3</c:v>
                </c:pt>
                <c:pt idx="100">
                  <c:v>-3.2833491536289798E-3</c:v>
                </c:pt>
                <c:pt idx="101">
                  <c:v>-3.28901013533138E-3</c:v>
                </c:pt>
                <c:pt idx="102">
                  <c:v>-3.28509740951939E-3</c:v>
                </c:pt>
                <c:pt idx="103">
                  <c:v>-3.2673583120801501E-3</c:v>
                </c:pt>
                <c:pt idx="104">
                  <c:v>-3.2978368422792799E-3</c:v>
                </c:pt>
                <c:pt idx="105">
                  <c:v>-3.3203394628469902E-3</c:v>
                </c:pt>
                <c:pt idx="106">
                  <c:v>-3.3502649623096E-3</c:v>
                </c:pt>
                <c:pt idx="107">
                  <c:v>-3.3442685549262999E-3</c:v>
                </c:pt>
                <c:pt idx="108">
                  <c:v>-3.3380012666988802E-3</c:v>
                </c:pt>
                <c:pt idx="109">
                  <c:v>-3.3360414322282702E-3</c:v>
                </c:pt>
                <c:pt idx="110">
                  <c:v>-3.2871005487791899E-3</c:v>
                </c:pt>
                <c:pt idx="111">
                  <c:v>-3.1340045943709098E-3</c:v>
                </c:pt>
                <c:pt idx="112">
                  <c:v>-3.1474339116970302E-3</c:v>
                </c:pt>
                <c:pt idx="113">
                  <c:v>-3.2652873283035302E-3</c:v>
                </c:pt>
                <c:pt idx="114">
                  <c:v>-3.1871572743572998E-3</c:v>
                </c:pt>
                <c:pt idx="115">
                  <c:v>-3.1277717060272901E-3</c:v>
                </c:pt>
                <c:pt idx="116">
                  <c:v>-3.1346927929494098E-3</c:v>
                </c:pt>
                <c:pt idx="117">
                  <c:v>-3.08257784379586E-3</c:v>
                </c:pt>
                <c:pt idx="118">
                  <c:v>-3.0849027371451601E-3</c:v>
                </c:pt>
                <c:pt idx="119">
                  <c:v>-3.1937329786000698E-3</c:v>
                </c:pt>
                <c:pt idx="120">
                  <c:v>-3.1912041839256698E-3</c:v>
                </c:pt>
                <c:pt idx="121">
                  <c:v>-3.1921273158948102E-3</c:v>
                </c:pt>
                <c:pt idx="122">
                  <c:v>-3.1934452434826E-3</c:v>
                </c:pt>
                <c:pt idx="123">
                  <c:v>-3.1935817633477301E-3</c:v>
                </c:pt>
                <c:pt idx="124">
                  <c:v>-3.1945127951379599E-3</c:v>
                </c:pt>
                <c:pt idx="125">
                  <c:v>-3.2133947165159001E-3</c:v>
                </c:pt>
                <c:pt idx="126">
                  <c:v>-3.2355266486340599E-3</c:v>
                </c:pt>
                <c:pt idx="127">
                  <c:v>-3.2369019395619499E-3</c:v>
                </c:pt>
                <c:pt idx="128">
                  <c:v>-3.2368840325993501E-3</c:v>
                </c:pt>
                <c:pt idx="129">
                  <c:v>-3.2368118615792901E-3</c:v>
                </c:pt>
                <c:pt idx="130">
                  <c:v>-3.2367279198042801E-3</c:v>
                </c:pt>
                <c:pt idx="131">
                  <c:v>-3.2364404638461201E-3</c:v>
                </c:pt>
                <c:pt idx="132">
                  <c:v>-3.2353273889943702E-3</c:v>
                </c:pt>
                <c:pt idx="133">
                  <c:v>-3.2914924079308402E-3</c:v>
                </c:pt>
                <c:pt idx="134">
                  <c:v>-3.3107143720211198E-3</c:v>
                </c:pt>
                <c:pt idx="135">
                  <c:v>-3.4207785643915198E-3</c:v>
                </c:pt>
                <c:pt idx="136">
                  <c:v>-3.5324971897462399E-3</c:v>
                </c:pt>
                <c:pt idx="137">
                  <c:v>-3.6194529145691001E-3</c:v>
                </c:pt>
                <c:pt idx="138">
                  <c:v>-3.6193325906111102E-3</c:v>
                </c:pt>
                <c:pt idx="139">
                  <c:v>-3.6199965278142202E-3</c:v>
                </c:pt>
                <c:pt idx="140">
                  <c:v>-3.6180940191798102E-3</c:v>
                </c:pt>
                <c:pt idx="141">
                  <c:v>-3.62171875508332E-3</c:v>
                </c:pt>
                <c:pt idx="142">
                  <c:v>-3.6142440994832701E-3</c:v>
                </c:pt>
                <c:pt idx="143">
                  <c:v>-3.5776727875128701E-3</c:v>
                </c:pt>
                <c:pt idx="144">
                  <c:v>-3.5830320347564398E-3</c:v>
                </c:pt>
                <c:pt idx="145">
                  <c:v>-3.6680481567896201E-3</c:v>
                </c:pt>
                <c:pt idx="146">
                  <c:v>-3.6505799427068498E-3</c:v>
                </c:pt>
                <c:pt idx="147">
                  <c:v>-3.77813268243825E-3</c:v>
                </c:pt>
                <c:pt idx="148">
                  <c:v>-3.7749833019626901E-3</c:v>
                </c:pt>
                <c:pt idx="149">
                  <c:v>-3.87424099952782E-3</c:v>
                </c:pt>
                <c:pt idx="150">
                  <c:v>-3.8794207620774699E-3</c:v>
                </c:pt>
                <c:pt idx="151">
                  <c:v>-3.8689604920530501E-3</c:v>
                </c:pt>
                <c:pt idx="152">
                  <c:v>-4.4841900438995497E-3</c:v>
                </c:pt>
                <c:pt idx="153">
                  <c:v>-4.4826369203878101E-3</c:v>
                </c:pt>
                <c:pt idx="154">
                  <c:v>-4.4789235924450202E-3</c:v>
                </c:pt>
                <c:pt idx="155">
                  <c:v>-4.4506632172983101E-3</c:v>
                </c:pt>
                <c:pt idx="156">
                  <c:v>-4.47706730510562E-3</c:v>
                </c:pt>
                <c:pt idx="157">
                  <c:v>-4.46692108838769E-3</c:v>
                </c:pt>
                <c:pt idx="158">
                  <c:v>-4.5303725413268102E-3</c:v>
                </c:pt>
                <c:pt idx="159">
                  <c:v>-4.5275920784608303E-3</c:v>
                </c:pt>
                <c:pt idx="160">
                  <c:v>-4.5259312118334904E-3</c:v>
                </c:pt>
                <c:pt idx="161">
                  <c:v>-4.5114520696657601E-3</c:v>
                </c:pt>
                <c:pt idx="162">
                  <c:v>-4.5066854299617102E-3</c:v>
                </c:pt>
                <c:pt idx="163">
                  <c:v>-4.4933744657682699E-3</c:v>
                </c:pt>
                <c:pt idx="164">
                  <c:v>-4.4830375172713998E-3</c:v>
                </c:pt>
                <c:pt idx="165">
                  <c:v>-4.3817293475928E-3</c:v>
                </c:pt>
                <c:pt idx="166">
                  <c:v>-4.3990246592385098E-3</c:v>
                </c:pt>
                <c:pt idx="167">
                  <c:v>-4.3999397954789998E-3</c:v>
                </c:pt>
                <c:pt idx="168">
                  <c:v>-4.4139217029220803E-3</c:v>
                </c:pt>
                <c:pt idx="169">
                  <c:v>-4.4474974259373001E-3</c:v>
                </c:pt>
                <c:pt idx="170">
                  <c:v>-4.4127994555426099E-3</c:v>
                </c:pt>
                <c:pt idx="171">
                  <c:v>-4.42447284930963E-3</c:v>
                </c:pt>
                <c:pt idx="172">
                  <c:v>-4.4261051546642298E-3</c:v>
                </c:pt>
                <c:pt idx="173">
                  <c:v>-4.4393254755645704E-3</c:v>
                </c:pt>
                <c:pt idx="174">
                  <c:v>-4.4366742307803001E-3</c:v>
                </c:pt>
                <c:pt idx="175">
                  <c:v>-4.4789010814836102E-3</c:v>
                </c:pt>
                <c:pt idx="176">
                  <c:v>-4.4517239305699504E-3</c:v>
                </c:pt>
                <c:pt idx="177">
                  <c:v>-4.4596158866349904E-3</c:v>
                </c:pt>
                <c:pt idx="178">
                  <c:v>-4.4558253481518598E-3</c:v>
                </c:pt>
                <c:pt idx="179">
                  <c:v>-4.4565184446793997E-3</c:v>
                </c:pt>
                <c:pt idx="180">
                  <c:v>-4.4422008165851904E-3</c:v>
                </c:pt>
                <c:pt idx="181">
                  <c:v>-4.4402225304645496E-3</c:v>
                </c:pt>
                <c:pt idx="182">
                  <c:v>-4.4214709231004696E-3</c:v>
                </c:pt>
                <c:pt idx="183">
                  <c:v>-4.4603811933046399E-3</c:v>
                </c:pt>
                <c:pt idx="184">
                  <c:v>-4.4529895841680898E-3</c:v>
                </c:pt>
                <c:pt idx="185">
                  <c:v>-4.4433061827913404E-3</c:v>
                </c:pt>
                <c:pt idx="186">
                  <c:v>-4.4457745109212302E-3</c:v>
                </c:pt>
                <c:pt idx="187">
                  <c:v>-4.4213474169962604E-3</c:v>
                </c:pt>
                <c:pt idx="188">
                  <c:v>-4.4063027317788996E-3</c:v>
                </c:pt>
                <c:pt idx="189">
                  <c:v>-4.4054615680979804E-3</c:v>
                </c:pt>
                <c:pt idx="190">
                  <c:v>-4.4601077229473101E-3</c:v>
                </c:pt>
                <c:pt idx="191">
                  <c:v>-4.4500926927053602E-3</c:v>
                </c:pt>
                <c:pt idx="192">
                  <c:v>-4.4461985306609901E-3</c:v>
                </c:pt>
                <c:pt idx="193">
                  <c:v>-4.4477739847585303E-3</c:v>
                </c:pt>
                <c:pt idx="194">
                  <c:v>-4.4430772422961399E-3</c:v>
                </c:pt>
                <c:pt idx="195">
                  <c:v>-4.4330594357564002E-3</c:v>
                </c:pt>
                <c:pt idx="196">
                  <c:v>-4.44791373763478E-3</c:v>
                </c:pt>
                <c:pt idx="197">
                  <c:v>-4.41618013350315E-3</c:v>
                </c:pt>
                <c:pt idx="198">
                  <c:v>-4.3805393573569003E-3</c:v>
                </c:pt>
                <c:pt idx="199">
                  <c:v>-4.3886957442181296E-3</c:v>
                </c:pt>
                <c:pt idx="200">
                  <c:v>-4.17718936913239E-3</c:v>
                </c:pt>
                <c:pt idx="201">
                  <c:v>-4.1639007866895502E-3</c:v>
                </c:pt>
                <c:pt idx="202">
                  <c:v>-4.2452550437291001E-3</c:v>
                </c:pt>
                <c:pt idx="203">
                  <c:v>-4.2351463209798004E-3</c:v>
                </c:pt>
                <c:pt idx="204">
                  <c:v>-4.2358285005495997E-3</c:v>
                </c:pt>
                <c:pt idx="205">
                  <c:v>-4.1501219254992698E-3</c:v>
                </c:pt>
                <c:pt idx="206">
                  <c:v>-4.0990080504000803E-3</c:v>
                </c:pt>
                <c:pt idx="207">
                  <c:v>-4.1209046037398297E-3</c:v>
                </c:pt>
                <c:pt idx="208">
                  <c:v>-4.1173877956158199E-3</c:v>
                </c:pt>
                <c:pt idx="209">
                  <c:v>-4.1192777554892798E-3</c:v>
                </c:pt>
                <c:pt idx="210">
                  <c:v>-4.1298431610311496E-3</c:v>
                </c:pt>
                <c:pt idx="211">
                  <c:v>-4.2067033319013796E-3</c:v>
                </c:pt>
                <c:pt idx="212">
                  <c:v>-4.2777197775066503E-3</c:v>
                </c:pt>
                <c:pt idx="213">
                  <c:v>-3.81537120291056E-3</c:v>
                </c:pt>
                <c:pt idx="214">
                  <c:v>-3.5736018687981502E-3</c:v>
                </c:pt>
                <c:pt idx="215">
                  <c:v>-3.5847924671858198E-3</c:v>
                </c:pt>
                <c:pt idx="216">
                  <c:v>-3.5811490271472502E-3</c:v>
                </c:pt>
                <c:pt idx="217">
                  <c:v>-3.5788780735875499E-3</c:v>
                </c:pt>
                <c:pt idx="218">
                  <c:v>-3.64350518305395E-3</c:v>
                </c:pt>
                <c:pt idx="219">
                  <c:v>-3.6174198435921399E-3</c:v>
                </c:pt>
                <c:pt idx="220">
                  <c:v>-3.5344512247774199E-3</c:v>
                </c:pt>
                <c:pt idx="221">
                  <c:v>-4.0807783809911303E-3</c:v>
                </c:pt>
                <c:pt idx="222">
                  <c:v>-4.24206443503622E-3</c:v>
                </c:pt>
                <c:pt idx="223">
                  <c:v>-4.1072021228975497E-3</c:v>
                </c:pt>
                <c:pt idx="224">
                  <c:v>-4.0110428906236497E-3</c:v>
                </c:pt>
                <c:pt idx="225">
                  <c:v>-3.9231281413988099E-3</c:v>
                </c:pt>
                <c:pt idx="226">
                  <c:v>-3.9310539580885403E-3</c:v>
                </c:pt>
                <c:pt idx="227">
                  <c:v>-3.9496684162619901E-3</c:v>
                </c:pt>
                <c:pt idx="228">
                  <c:v>-3.9804800898326203E-3</c:v>
                </c:pt>
                <c:pt idx="229">
                  <c:v>-4.0177076785611002E-3</c:v>
                </c:pt>
                <c:pt idx="230">
                  <c:v>-4.0093198326841698E-3</c:v>
                </c:pt>
                <c:pt idx="231">
                  <c:v>-3.9977707622581198E-3</c:v>
                </c:pt>
                <c:pt idx="232">
                  <c:v>-4.0220852754960599E-3</c:v>
                </c:pt>
                <c:pt idx="233">
                  <c:v>-4.0850086679218396E-3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NET!$R$1</c:f>
              <c:strCache>
                <c:ptCount val="1"/>
                <c:pt idx="0">
                  <c:v>NZD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NET!$A$2:$A$235</c:f>
              <c:numCache>
                <c:formatCode>General</c:formatCode>
                <c:ptCount val="234"/>
                <c:pt idx="0">
                  <c:v>199012</c:v>
                </c:pt>
                <c:pt idx="1">
                  <c:v>199101</c:v>
                </c:pt>
                <c:pt idx="2">
                  <c:v>199102</c:v>
                </c:pt>
                <c:pt idx="3">
                  <c:v>199103</c:v>
                </c:pt>
                <c:pt idx="4">
                  <c:v>199104</c:v>
                </c:pt>
                <c:pt idx="5">
                  <c:v>199105</c:v>
                </c:pt>
                <c:pt idx="6">
                  <c:v>199106</c:v>
                </c:pt>
                <c:pt idx="7">
                  <c:v>199107</c:v>
                </c:pt>
                <c:pt idx="8">
                  <c:v>199108</c:v>
                </c:pt>
                <c:pt idx="9">
                  <c:v>199109</c:v>
                </c:pt>
                <c:pt idx="10">
                  <c:v>199110</c:v>
                </c:pt>
                <c:pt idx="11">
                  <c:v>199111</c:v>
                </c:pt>
                <c:pt idx="12">
                  <c:v>199112</c:v>
                </c:pt>
                <c:pt idx="13">
                  <c:v>199201</c:v>
                </c:pt>
                <c:pt idx="14">
                  <c:v>199202</c:v>
                </c:pt>
                <c:pt idx="15">
                  <c:v>199203</c:v>
                </c:pt>
                <c:pt idx="16">
                  <c:v>199204</c:v>
                </c:pt>
                <c:pt idx="17">
                  <c:v>199205</c:v>
                </c:pt>
                <c:pt idx="18">
                  <c:v>199206</c:v>
                </c:pt>
                <c:pt idx="19">
                  <c:v>199207</c:v>
                </c:pt>
                <c:pt idx="20">
                  <c:v>199208</c:v>
                </c:pt>
                <c:pt idx="21">
                  <c:v>199209</c:v>
                </c:pt>
                <c:pt idx="22">
                  <c:v>199210</c:v>
                </c:pt>
                <c:pt idx="23">
                  <c:v>199211</c:v>
                </c:pt>
                <c:pt idx="24">
                  <c:v>199212</c:v>
                </c:pt>
                <c:pt idx="25">
                  <c:v>199301</c:v>
                </c:pt>
                <c:pt idx="26">
                  <c:v>199302</c:v>
                </c:pt>
                <c:pt idx="27">
                  <c:v>199303</c:v>
                </c:pt>
                <c:pt idx="28">
                  <c:v>199304</c:v>
                </c:pt>
                <c:pt idx="29">
                  <c:v>199305</c:v>
                </c:pt>
                <c:pt idx="30">
                  <c:v>199306</c:v>
                </c:pt>
                <c:pt idx="31">
                  <c:v>199307</c:v>
                </c:pt>
                <c:pt idx="32">
                  <c:v>199308</c:v>
                </c:pt>
                <c:pt idx="33">
                  <c:v>199309</c:v>
                </c:pt>
                <c:pt idx="34">
                  <c:v>199310</c:v>
                </c:pt>
                <c:pt idx="35">
                  <c:v>199311</c:v>
                </c:pt>
                <c:pt idx="36">
                  <c:v>199312</c:v>
                </c:pt>
                <c:pt idx="37">
                  <c:v>199401</c:v>
                </c:pt>
                <c:pt idx="38">
                  <c:v>199402</c:v>
                </c:pt>
                <c:pt idx="39">
                  <c:v>199403</c:v>
                </c:pt>
                <c:pt idx="40">
                  <c:v>199404</c:v>
                </c:pt>
                <c:pt idx="41">
                  <c:v>199405</c:v>
                </c:pt>
                <c:pt idx="42">
                  <c:v>199406</c:v>
                </c:pt>
                <c:pt idx="43">
                  <c:v>199407</c:v>
                </c:pt>
                <c:pt idx="44">
                  <c:v>199408</c:v>
                </c:pt>
                <c:pt idx="45">
                  <c:v>199409</c:v>
                </c:pt>
                <c:pt idx="46">
                  <c:v>199410</c:v>
                </c:pt>
                <c:pt idx="47">
                  <c:v>199411</c:v>
                </c:pt>
                <c:pt idx="48">
                  <c:v>199412</c:v>
                </c:pt>
                <c:pt idx="49">
                  <c:v>199501</c:v>
                </c:pt>
                <c:pt idx="50">
                  <c:v>199502</c:v>
                </c:pt>
                <c:pt idx="51">
                  <c:v>199503</c:v>
                </c:pt>
                <c:pt idx="52">
                  <c:v>199504</c:v>
                </c:pt>
                <c:pt idx="53">
                  <c:v>199505</c:v>
                </c:pt>
                <c:pt idx="54">
                  <c:v>199506</c:v>
                </c:pt>
                <c:pt idx="55">
                  <c:v>199507</c:v>
                </c:pt>
                <c:pt idx="56">
                  <c:v>199508</c:v>
                </c:pt>
                <c:pt idx="57">
                  <c:v>199509</c:v>
                </c:pt>
                <c:pt idx="58">
                  <c:v>199510</c:v>
                </c:pt>
                <c:pt idx="59">
                  <c:v>199511</c:v>
                </c:pt>
                <c:pt idx="60">
                  <c:v>199512</c:v>
                </c:pt>
                <c:pt idx="61">
                  <c:v>199601</c:v>
                </c:pt>
                <c:pt idx="62">
                  <c:v>199602</c:v>
                </c:pt>
                <c:pt idx="63">
                  <c:v>199603</c:v>
                </c:pt>
                <c:pt idx="64">
                  <c:v>199604</c:v>
                </c:pt>
                <c:pt idx="65">
                  <c:v>199605</c:v>
                </c:pt>
                <c:pt idx="66">
                  <c:v>199606</c:v>
                </c:pt>
                <c:pt idx="67">
                  <c:v>199607</c:v>
                </c:pt>
                <c:pt idx="68">
                  <c:v>199608</c:v>
                </c:pt>
                <c:pt idx="69">
                  <c:v>199609</c:v>
                </c:pt>
                <c:pt idx="70">
                  <c:v>199610</c:v>
                </c:pt>
                <c:pt idx="71">
                  <c:v>199611</c:v>
                </c:pt>
                <c:pt idx="72">
                  <c:v>199612</c:v>
                </c:pt>
                <c:pt idx="73">
                  <c:v>199701</c:v>
                </c:pt>
                <c:pt idx="74">
                  <c:v>199702</c:v>
                </c:pt>
                <c:pt idx="75">
                  <c:v>199703</c:v>
                </c:pt>
                <c:pt idx="76">
                  <c:v>199704</c:v>
                </c:pt>
                <c:pt idx="77">
                  <c:v>199705</c:v>
                </c:pt>
                <c:pt idx="78">
                  <c:v>199706</c:v>
                </c:pt>
                <c:pt idx="79">
                  <c:v>199707</c:v>
                </c:pt>
                <c:pt idx="80">
                  <c:v>199708</c:v>
                </c:pt>
                <c:pt idx="81">
                  <c:v>199709</c:v>
                </c:pt>
                <c:pt idx="82">
                  <c:v>199710</c:v>
                </c:pt>
                <c:pt idx="83">
                  <c:v>199711</c:v>
                </c:pt>
                <c:pt idx="84">
                  <c:v>199712</c:v>
                </c:pt>
                <c:pt idx="85">
                  <c:v>199801</c:v>
                </c:pt>
                <c:pt idx="86">
                  <c:v>199802</c:v>
                </c:pt>
                <c:pt idx="87">
                  <c:v>199803</c:v>
                </c:pt>
                <c:pt idx="88">
                  <c:v>199804</c:v>
                </c:pt>
                <c:pt idx="89">
                  <c:v>199805</c:v>
                </c:pt>
                <c:pt idx="90">
                  <c:v>199806</c:v>
                </c:pt>
                <c:pt idx="91">
                  <c:v>199807</c:v>
                </c:pt>
                <c:pt idx="92">
                  <c:v>199808</c:v>
                </c:pt>
                <c:pt idx="93">
                  <c:v>199809</c:v>
                </c:pt>
                <c:pt idx="94">
                  <c:v>199810</c:v>
                </c:pt>
                <c:pt idx="95">
                  <c:v>199811</c:v>
                </c:pt>
                <c:pt idx="96">
                  <c:v>199812</c:v>
                </c:pt>
                <c:pt idx="97">
                  <c:v>199901</c:v>
                </c:pt>
                <c:pt idx="98">
                  <c:v>199902</c:v>
                </c:pt>
                <c:pt idx="99">
                  <c:v>199903</c:v>
                </c:pt>
                <c:pt idx="100">
                  <c:v>199904</c:v>
                </c:pt>
                <c:pt idx="101">
                  <c:v>199905</c:v>
                </c:pt>
                <c:pt idx="102">
                  <c:v>199906</c:v>
                </c:pt>
                <c:pt idx="103">
                  <c:v>199907</c:v>
                </c:pt>
                <c:pt idx="104">
                  <c:v>199908</c:v>
                </c:pt>
                <c:pt idx="105">
                  <c:v>199909</c:v>
                </c:pt>
                <c:pt idx="106">
                  <c:v>199910</c:v>
                </c:pt>
                <c:pt idx="107">
                  <c:v>199911</c:v>
                </c:pt>
                <c:pt idx="108">
                  <c:v>199912</c:v>
                </c:pt>
                <c:pt idx="109">
                  <c:v>200001</c:v>
                </c:pt>
                <c:pt idx="110">
                  <c:v>200002</c:v>
                </c:pt>
                <c:pt idx="111">
                  <c:v>200003</c:v>
                </c:pt>
                <c:pt idx="112">
                  <c:v>200004</c:v>
                </c:pt>
                <c:pt idx="113">
                  <c:v>200005</c:v>
                </c:pt>
                <c:pt idx="114">
                  <c:v>200006</c:v>
                </c:pt>
                <c:pt idx="115">
                  <c:v>200007</c:v>
                </c:pt>
                <c:pt idx="116">
                  <c:v>200008</c:v>
                </c:pt>
                <c:pt idx="117">
                  <c:v>200009</c:v>
                </c:pt>
                <c:pt idx="118">
                  <c:v>200010</c:v>
                </c:pt>
                <c:pt idx="119">
                  <c:v>200011</c:v>
                </c:pt>
                <c:pt idx="120">
                  <c:v>200012</c:v>
                </c:pt>
                <c:pt idx="121">
                  <c:v>200101</c:v>
                </c:pt>
                <c:pt idx="122">
                  <c:v>200102</c:v>
                </c:pt>
                <c:pt idx="123">
                  <c:v>200103</c:v>
                </c:pt>
                <c:pt idx="124">
                  <c:v>200104</c:v>
                </c:pt>
                <c:pt idx="125">
                  <c:v>200105</c:v>
                </c:pt>
                <c:pt idx="126">
                  <c:v>200106</c:v>
                </c:pt>
                <c:pt idx="127">
                  <c:v>200107</c:v>
                </c:pt>
                <c:pt idx="128">
                  <c:v>200108</c:v>
                </c:pt>
                <c:pt idx="129">
                  <c:v>200109</c:v>
                </c:pt>
                <c:pt idx="130">
                  <c:v>200110</c:v>
                </c:pt>
                <c:pt idx="131">
                  <c:v>200111</c:v>
                </c:pt>
                <c:pt idx="132">
                  <c:v>200112</c:v>
                </c:pt>
                <c:pt idx="133">
                  <c:v>200201</c:v>
                </c:pt>
                <c:pt idx="134">
                  <c:v>200202</c:v>
                </c:pt>
                <c:pt idx="135">
                  <c:v>200203</c:v>
                </c:pt>
                <c:pt idx="136">
                  <c:v>200204</c:v>
                </c:pt>
                <c:pt idx="137">
                  <c:v>200205</c:v>
                </c:pt>
                <c:pt idx="138">
                  <c:v>200206</c:v>
                </c:pt>
                <c:pt idx="139">
                  <c:v>200207</c:v>
                </c:pt>
                <c:pt idx="140">
                  <c:v>200208</c:v>
                </c:pt>
                <c:pt idx="141">
                  <c:v>200209</c:v>
                </c:pt>
                <c:pt idx="142">
                  <c:v>200210</c:v>
                </c:pt>
                <c:pt idx="143">
                  <c:v>200211</c:v>
                </c:pt>
                <c:pt idx="144">
                  <c:v>200212</c:v>
                </c:pt>
                <c:pt idx="145">
                  <c:v>200301</c:v>
                </c:pt>
                <c:pt idx="146">
                  <c:v>200302</c:v>
                </c:pt>
                <c:pt idx="147">
                  <c:v>200303</c:v>
                </c:pt>
                <c:pt idx="148">
                  <c:v>200304</c:v>
                </c:pt>
                <c:pt idx="149">
                  <c:v>200305</c:v>
                </c:pt>
                <c:pt idx="150">
                  <c:v>200306</c:v>
                </c:pt>
                <c:pt idx="151">
                  <c:v>200307</c:v>
                </c:pt>
                <c:pt idx="152">
                  <c:v>200308</c:v>
                </c:pt>
                <c:pt idx="153">
                  <c:v>200309</c:v>
                </c:pt>
                <c:pt idx="154">
                  <c:v>200310</c:v>
                </c:pt>
                <c:pt idx="155">
                  <c:v>200311</c:v>
                </c:pt>
                <c:pt idx="156">
                  <c:v>200312</c:v>
                </c:pt>
                <c:pt idx="157">
                  <c:v>200401</c:v>
                </c:pt>
                <c:pt idx="158">
                  <c:v>200402</c:v>
                </c:pt>
                <c:pt idx="159">
                  <c:v>200403</c:v>
                </c:pt>
                <c:pt idx="160">
                  <c:v>200404</c:v>
                </c:pt>
                <c:pt idx="161">
                  <c:v>200405</c:v>
                </c:pt>
                <c:pt idx="162">
                  <c:v>200406</c:v>
                </c:pt>
                <c:pt idx="163">
                  <c:v>200407</c:v>
                </c:pt>
                <c:pt idx="164">
                  <c:v>200408</c:v>
                </c:pt>
                <c:pt idx="165">
                  <c:v>200409</c:v>
                </c:pt>
                <c:pt idx="166">
                  <c:v>200410</c:v>
                </c:pt>
                <c:pt idx="167">
                  <c:v>200411</c:v>
                </c:pt>
                <c:pt idx="168">
                  <c:v>200412</c:v>
                </c:pt>
                <c:pt idx="169">
                  <c:v>200501</c:v>
                </c:pt>
                <c:pt idx="170">
                  <c:v>200502</c:v>
                </c:pt>
                <c:pt idx="171">
                  <c:v>200503</c:v>
                </c:pt>
                <c:pt idx="172">
                  <c:v>200504</c:v>
                </c:pt>
                <c:pt idx="173">
                  <c:v>200505</c:v>
                </c:pt>
                <c:pt idx="174">
                  <c:v>200506</c:v>
                </c:pt>
                <c:pt idx="175">
                  <c:v>200507</c:v>
                </c:pt>
                <c:pt idx="176">
                  <c:v>200508</c:v>
                </c:pt>
                <c:pt idx="177">
                  <c:v>200509</c:v>
                </c:pt>
                <c:pt idx="178">
                  <c:v>200510</c:v>
                </c:pt>
                <c:pt idx="179">
                  <c:v>200511</c:v>
                </c:pt>
                <c:pt idx="180">
                  <c:v>200512</c:v>
                </c:pt>
                <c:pt idx="181">
                  <c:v>200601</c:v>
                </c:pt>
                <c:pt idx="182">
                  <c:v>200602</c:v>
                </c:pt>
                <c:pt idx="183">
                  <c:v>200603</c:v>
                </c:pt>
                <c:pt idx="184">
                  <c:v>200604</c:v>
                </c:pt>
                <c:pt idx="185">
                  <c:v>200605</c:v>
                </c:pt>
                <c:pt idx="186">
                  <c:v>200606</c:v>
                </c:pt>
                <c:pt idx="187">
                  <c:v>200607</c:v>
                </c:pt>
                <c:pt idx="188">
                  <c:v>200608</c:v>
                </c:pt>
                <c:pt idx="189">
                  <c:v>200609</c:v>
                </c:pt>
                <c:pt idx="190">
                  <c:v>200610</c:v>
                </c:pt>
                <c:pt idx="191">
                  <c:v>200611</c:v>
                </c:pt>
                <c:pt idx="192">
                  <c:v>200612</c:v>
                </c:pt>
                <c:pt idx="193">
                  <c:v>200701</c:v>
                </c:pt>
                <c:pt idx="194">
                  <c:v>200702</c:v>
                </c:pt>
                <c:pt idx="195">
                  <c:v>200703</c:v>
                </c:pt>
                <c:pt idx="196">
                  <c:v>200704</c:v>
                </c:pt>
                <c:pt idx="197">
                  <c:v>200705</c:v>
                </c:pt>
                <c:pt idx="198">
                  <c:v>200706</c:v>
                </c:pt>
                <c:pt idx="199">
                  <c:v>200707</c:v>
                </c:pt>
                <c:pt idx="200">
                  <c:v>200708</c:v>
                </c:pt>
                <c:pt idx="201">
                  <c:v>200709</c:v>
                </c:pt>
                <c:pt idx="202">
                  <c:v>200710</c:v>
                </c:pt>
                <c:pt idx="203">
                  <c:v>200711</c:v>
                </c:pt>
                <c:pt idx="204">
                  <c:v>200712</c:v>
                </c:pt>
                <c:pt idx="205">
                  <c:v>200801</c:v>
                </c:pt>
                <c:pt idx="206">
                  <c:v>200802</c:v>
                </c:pt>
                <c:pt idx="207">
                  <c:v>200803</c:v>
                </c:pt>
                <c:pt idx="208">
                  <c:v>200804</c:v>
                </c:pt>
                <c:pt idx="209">
                  <c:v>200805</c:v>
                </c:pt>
                <c:pt idx="210">
                  <c:v>200806</c:v>
                </c:pt>
                <c:pt idx="211">
                  <c:v>200807</c:v>
                </c:pt>
                <c:pt idx="212">
                  <c:v>200808</c:v>
                </c:pt>
                <c:pt idx="213">
                  <c:v>200809</c:v>
                </c:pt>
                <c:pt idx="214">
                  <c:v>200810</c:v>
                </c:pt>
                <c:pt idx="215">
                  <c:v>200811</c:v>
                </c:pt>
                <c:pt idx="216">
                  <c:v>200812</c:v>
                </c:pt>
                <c:pt idx="217">
                  <c:v>200901</c:v>
                </c:pt>
                <c:pt idx="218">
                  <c:v>200902</c:v>
                </c:pt>
                <c:pt idx="219">
                  <c:v>200903</c:v>
                </c:pt>
                <c:pt idx="220">
                  <c:v>200904</c:v>
                </c:pt>
                <c:pt idx="221">
                  <c:v>200905</c:v>
                </c:pt>
                <c:pt idx="222">
                  <c:v>200906</c:v>
                </c:pt>
                <c:pt idx="223">
                  <c:v>200907</c:v>
                </c:pt>
                <c:pt idx="224">
                  <c:v>200908</c:v>
                </c:pt>
                <c:pt idx="225">
                  <c:v>200909</c:v>
                </c:pt>
                <c:pt idx="226">
                  <c:v>200910</c:v>
                </c:pt>
                <c:pt idx="227">
                  <c:v>200911</c:v>
                </c:pt>
                <c:pt idx="228">
                  <c:v>200912</c:v>
                </c:pt>
                <c:pt idx="229">
                  <c:v>201001</c:v>
                </c:pt>
                <c:pt idx="230">
                  <c:v>201002</c:v>
                </c:pt>
                <c:pt idx="231">
                  <c:v>201003</c:v>
                </c:pt>
                <c:pt idx="232">
                  <c:v>201004</c:v>
                </c:pt>
                <c:pt idx="233">
                  <c:v>201005</c:v>
                </c:pt>
              </c:numCache>
            </c:numRef>
          </c:cat>
          <c:val>
            <c:numRef>
              <c:f>NET!$R$2:$R$235</c:f>
              <c:numCache>
                <c:formatCode>0.00E+00</c:formatCode>
                <c:ptCount val="234"/>
                <c:pt idx="0">
                  <c:v>-1.09146023643027E-5</c:v>
                </c:pt>
                <c:pt idx="1">
                  <c:v>-1.14739741057331E-5</c:v>
                </c:pt>
                <c:pt idx="2">
                  <c:v>-7.3404220101549503E-6</c:v>
                </c:pt>
                <c:pt idx="3">
                  <c:v>-6.7938949444361302E-6</c:v>
                </c:pt>
                <c:pt idx="4">
                  <c:v>-6.0731409005447896E-6</c:v>
                </c:pt>
                <c:pt idx="5">
                  <c:v>-3.2797948962131199E-6</c:v>
                </c:pt>
                <c:pt idx="6">
                  <c:v>-6.4978560440649597E-7</c:v>
                </c:pt>
                <c:pt idx="7">
                  <c:v>-5.7072763473859601E-6</c:v>
                </c:pt>
                <c:pt idx="8">
                  <c:v>7.57292342303526E-7</c:v>
                </c:pt>
                <c:pt idx="9">
                  <c:v>1.8428994544827698E-5</c:v>
                </c:pt>
                <c:pt idx="10">
                  <c:v>7.3981722337586799E-6</c:v>
                </c:pt>
                <c:pt idx="11">
                  <c:v>3.9281543885857201E-5</c:v>
                </c:pt>
                <c:pt idx="12">
                  <c:v>3.6768784042219099E-5</c:v>
                </c:pt>
                <c:pt idx="13">
                  <c:v>2.3548642171857901E-5</c:v>
                </c:pt>
                <c:pt idx="14">
                  <c:v>2.1506651493304499E-5</c:v>
                </c:pt>
                <c:pt idx="15">
                  <c:v>3.3787125176295599E-5</c:v>
                </c:pt>
                <c:pt idx="16">
                  <c:v>3.4044400158117201E-5</c:v>
                </c:pt>
                <c:pt idx="17">
                  <c:v>1.4236827749944101E-5</c:v>
                </c:pt>
                <c:pt idx="18">
                  <c:v>9.1914882409494999E-6</c:v>
                </c:pt>
                <c:pt idx="19">
                  <c:v>1.6789818128777799E-5</c:v>
                </c:pt>
                <c:pt idx="20">
                  <c:v>1.7006261058627999E-5</c:v>
                </c:pt>
                <c:pt idx="21">
                  <c:v>2.9610287415821099E-5</c:v>
                </c:pt>
                <c:pt idx="22">
                  <c:v>4.9937877041539802E-5</c:v>
                </c:pt>
                <c:pt idx="23">
                  <c:v>3.9207313523294802E-5</c:v>
                </c:pt>
                <c:pt idx="24">
                  <c:v>3.8227944171538301E-5</c:v>
                </c:pt>
                <c:pt idx="25">
                  <c:v>3.9596168409254497E-5</c:v>
                </c:pt>
                <c:pt idx="26">
                  <c:v>3.6939349486476E-5</c:v>
                </c:pt>
                <c:pt idx="27">
                  <c:v>2.8784218510206502E-5</c:v>
                </c:pt>
                <c:pt idx="28">
                  <c:v>2.635763051557E-5</c:v>
                </c:pt>
                <c:pt idx="29">
                  <c:v>3.0908655865822403E-5</c:v>
                </c:pt>
                <c:pt idx="30">
                  <c:v>-1.0281621862279899E-6</c:v>
                </c:pt>
                <c:pt idx="31">
                  <c:v>-1.25686124433764E-6</c:v>
                </c:pt>
                <c:pt idx="32">
                  <c:v>-2.2707889272296201E-6</c:v>
                </c:pt>
                <c:pt idx="33">
                  <c:v>-1.36335801579994E-5</c:v>
                </c:pt>
                <c:pt idx="34">
                  <c:v>-3.6725854369989402E-6</c:v>
                </c:pt>
                <c:pt idx="35">
                  <c:v>-2.98337620881573E-5</c:v>
                </c:pt>
                <c:pt idx="36">
                  <c:v>-5.4835371770657397E-5</c:v>
                </c:pt>
                <c:pt idx="37">
                  <c:v>-8.3220897499189394E-5</c:v>
                </c:pt>
                <c:pt idx="38">
                  <c:v>-5.6360921148972003E-5</c:v>
                </c:pt>
                <c:pt idx="39">
                  <c:v>-8.0255342045583504E-5</c:v>
                </c:pt>
                <c:pt idx="40">
                  <c:v>-1.14728433274625E-4</c:v>
                </c:pt>
                <c:pt idx="41">
                  <c:v>-1.23003591530608E-4</c:v>
                </c:pt>
                <c:pt idx="42">
                  <c:v>-1.4153533148997E-4</c:v>
                </c:pt>
                <c:pt idx="43">
                  <c:v>-1.46108254250103E-4</c:v>
                </c:pt>
                <c:pt idx="44">
                  <c:v>-1.52638665990256E-4</c:v>
                </c:pt>
                <c:pt idx="45">
                  <c:v>-1.83930196857188E-4</c:v>
                </c:pt>
                <c:pt idx="46">
                  <c:v>-2.0308489166291001E-4</c:v>
                </c:pt>
                <c:pt idx="47">
                  <c:v>-2.2419308388127901E-4</c:v>
                </c:pt>
                <c:pt idx="48">
                  <c:v>-2.24726926539535E-4</c:v>
                </c:pt>
                <c:pt idx="49">
                  <c:v>-2.18110191211694E-4</c:v>
                </c:pt>
                <c:pt idx="50">
                  <c:v>-2.50276738817875E-4</c:v>
                </c:pt>
                <c:pt idx="51">
                  <c:v>-2.78716636661181E-4</c:v>
                </c:pt>
                <c:pt idx="52">
                  <c:v>-2.7143950122428002E-4</c:v>
                </c:pt>
                <c:pt idx="53">
                  <c:v>-2.77906604496136E-4</c:v>
                </c:pt>
                <c:pt idx="54">
                  <c:v>-2.8610091574276597E-4</c:v>
                </c:pt>
                <c:pt idx="55">
                  <c:v>-2.64333265419951E-4</c:v>
                </c:pt>
                <c:pt idx="56">
                  <c:v>-3.46359392310593E-4</c:v>
                </c:pt>
                <c:pt idx="57">
                  <c:v>-3.7500433330430897E-4</c:v>
                </c:pt>
                <c:pt idx="58">
                  <c:v>-3.6659957136711899E-4</c:v>
                </c:pt>
                <c:pt idx="59">
                  <c:v>-3.7058477520981802E-4</c:v>
                </c:pt>
                <c:pt idx="60">
                  <c:v>-3.9103924164445502E-4</c:v>
                </c:pt>
                <c:pt idx="61">
                  <c:v>-3.9360044419507398E-4</c:v>
                </c:pt>
                <c:pt idx="62">
                  <c:v>-3.9990730652640898E-4</c:v>
                </c:pt>
                <c:pt idx="63">
                  <c:v>-4.0595352824702497E-4</c:v>
                </c:pt>
                <c:pt idx="64">
                  <c:v>-4.0418732532957499E-4</c:v>
                </c:pt>
                <c:pt idx="65">
                  <c:v>-4.0727747711168197E-4</c:v>
                </c:pt>
                <c:pt idx="66">
                  <c:v>-4.08628792095399E-4</c:v>
                </c:pt>
                <c:pt idx="67">
                  <c:v>-4.0922985088831499E-4</c:v>
                </c:pt>
                <c:pt idx="68">
                  <c:v>-4.14096366696796E-4</c:v>
                </c:pt>
                <c:pt idx="69">
                  <c:v>-4.16898041816513E-4</c:v>
                </c:pt>
                <c:pt idx="70">
                  <c:v>-4.20454976969681E-4</c:v>
                </c:pt>
                <c:pt idx="71">
                  <c:v>-4.1673993701583998E-4</c:v>
                </c:pt>
                <c:pt idx="72">
                  <c:v>-3.86095129957065E-4</c:v>
                </c:pt>
                <c:pt idx="73">
                  <c:v>-3.95854547666417E-4</c:v>
                </c:pt>
                <c:pt idx="74">
                  <c:v>-4.0158865607719602E-4</c:v>
                </c:pt>
                <c:pt idx="75">
                  <c:v>-3.9935544493225602E-4</c:v>
                </c:pt>
                <c:pt idx="76">
                  <c:v>-3.9241651399545398E-4</c:v>
                </c:pt>
                <c:pt idx="77">
                  <c:v>-3.6927417704733301E-4</c:v>
                </c:pt>
                <c:pt idx="78">
                  <c:v>-3.0041411930665401E-4</c:v>
                </c:pt>
                <c:pt idx="79">
                  <c:v>-2.8423476781592902E-4</c:v>
                </c:pt>
                <c:pt idx="80">
                  <c:v>-2.8768850062035499E-4</c:v>
                </c:pt>
                <c:pt idx="81">
                  <c:v>-2.54443771044949E-4</c:v>
                </c:pt>
                <c:pt idx="82">
                  <c:v>-2.4365622327775699E-4</c:v>
                </c:pt>
                <c:pt idx="83">
                  <c:v>-1.43103165008763E-4</c:v>
                </c:pt>
                <c:pt idx="84">
                  <c:v>-2.9183483841340401E-4</c:v>
                </c:pt>
                <c:pt idx="85">
                  <c:v>-2.88092670273632E-4</c:v>
                </c:pt>
                <c:pt idx="86">
                  <c:v>2.9081022204979301E-4</c:v>
                </c:pt>
                <c:pt idx="87">
                  <c:v>2.0254380282516099E-4</c:v>
                </c:pt>
                <c:pt idx="88">
                  <c:v>3.01020192643249E-4</c:v>
                </c:pt>
                <c:pt idx="89">
                  <c:v>3.3505486326327E-4</c:v>
                </c:pt>
                <c:pt idx="90">
                  <c:v>3.5440980566238801E-4</c:v>
                </c:pt>
                <c:pt idx="91">
                  <c:v>4.1369368143603301E-4</c:v>
                </c:pt>
                <c:pt idx="92">
                  <c:v>3.8751901497377999E-4</c:v>
                </c:pt>
                <c:pt idx="93">
                  <c:v>2.1695687877931399E-4</c:v>
                </c:pt>
                <c:pt idx="94">
                  <c:v>2.2324392671751501E-4</c:v>
                </c:pt>
                <c:pt idx="95">
                  <c:v>2.1881734445085201E-4</c:v>
                </c:pt>
                <c:pt idx="96">
                  <c:v>1.78928115757635E-4</c:v>
                </c:pt>
                <c:pt idx="97">
                  <c:v>2.0604158962955399E-4</c:v>
                </c:pt>
                <c:pt idx="98">
                  <c:v>1.7104500204005499E-4</c:v>
                </c:pt>
                <c:pt idx="99">
                  <c:v>1.0366350691169099E-4</c:v>
                </c:pt>
                <c:pt idx="100">
                  <c:v>1.5849056072218701E-4</c:v>
                </c:pt>
                <c:pt idx="101">
                  <c:v>1.7380903688078901E-4</c:v>
                </c:pt>
                <c:pt idx="102">
                  <c:v>1.6768786955638601E-4</c:v>
                </c:pt>
                <c:pt idx="103">
                  <c:v>7.6568637117725198E-5</c:v>
                </c:pt>
                <c:pt idx="104">
                  <c:v>7.6564526720037399E-5</c:v>
                </c:pt>
                <c:pt idx="105">
                  <c:v>9.2708563087593501E-5</c:v>
                </c:pt>
                <c:pt idx="106">
                  <c:v>7.3886014383901002E-5</c:v>
                </c:pt>
                <c:pt idx="107">
                  <c:v>2.16894112671304E-5</c:v>
                </c:pt>
                <c:pt idx="108">
                  <c:v>9.6493353179679701E-5</c:v>
                </c:pt>
                <c:pt idx="109">
                  <c:v>1.3859261665845801E-4</c:v>
                </c:pt>
                <c:pt idx="110">
                  <c:v>-1.5246103731622401E-4</c:v>
                </c:pt>
                <c:pt idx="111">
                  <c:v>-1.04010524286499E-4</c:v>
                </c:pt>
                <c:pt idx="112">
                  <c:v>9.4390861883260997E-4</c:v>
                </c:pt>
                <c:pt idx="113">
                  <c:v>3.4192968831395199E-4</c:v>
                </c:pt>
                <c:pt idx="114">
                  <c:v>4.1698459951012299E-4</c:v>
                </c:pt>
                <c:pt idx="115">
                  <c:v>1.29983547575137E-3</c:v>
                </c:pt>
                <c:pt idx="116">
                  <c:v>1.95438187521435E-3</c:v>
                </c:pt>
                <c:pt idx="117">
                  <c:v>2.3532242607597199E-3</c:v>
                </c:pt>
                <c:pt idx="118">
                  <c:v>1.60011503670592E-3</c:v>
                </c:pt>
                <c:pt idx="119">
                  <c:v>-2.9257969692323699E-5</c:v>
                </c:pt>
                <c:pt idx="120">
                  <c:v>-3.4409599866243499E-5</c:v>
                </c:pt>
                <c:pt idx="121">
                  <c:v>3.4104598977334099E-5</c:v>
                </c:pt>
                <c:pt idx="122">
                  <c:v>2.05312083566832E-4</c:v>
                </c:pt>
                <c:pt idx="123">
                  <c:v>-3.9569834753200501E-4</c:v>
                </c:pt>
                <c:pt idx="124">
                  <c:v>-3.7079523940090398E-4</c:v>
                </c:pt>
                <c:pt idx="125">
                  <c:v>-3.5066726353181202E-4</c:v>
                </c:pt>
                <c:pt idx="126">
                  <c:v>-4.1871082268315498E-4</c:v>
                </c:pt>
                <c:pt idx="127">
                  <c:v>-6.2017857183912302E-4</c:v>
                </c:pt>
                <c:pt idx="128">
                  <c:v>2.4045406865055201E-4</c:v>
                </c:pt>
                <c:pt idx="129">
                  <c:v>-5.93702137346123E-5</c:v>
                </c:pt>
                <c:pt idx="130">
                  <c:v>-9.5888017252030195E-5</c:v>
                </c:pt>
                <c:pt idx="131">
                  <c:v>-1.0085167632991501E-4</c:v>
                </c:pt>
                <c:pt idx="132">
                  <c:v>-1.1281406230836E-4</c:v>
                </c:pt>
                <c:pt idx="133">
                  <c:v>-1.53454916953912E-4</c:v>
                </c:pt>
                <c:pt idx="134">
                  <c:v>-2.8460657362614498E-4</c:v>
                </c:pt>
                <c:pt idx="135">
                  <c:v>-3.1513512837481899E-4</c:v>
                </c:pt>
                <c:pt idx="136">
                  <c:v>-3.8609133338200898E-4</c:v>
                </c:pt>
                <c:pt idx="137">
                  <c:v>-3.82398881980362E-4</c:v>
                </c:pt>
                <c:pt idx="138">
                  <c:v>-4.0507764449828601E-4</c:v>
                </c:pt>
                <c:pt idx="139">
                  <c:v>-4.05257169532134E-4</c:v>
                </c:pt>
                <c:pt idx="140">
                  <c:v>-4.02316803753243E-4</c:v>
                </c:pt>
                <c:pt idx="141">
                  <c:v>-3.8774663908627003E-4</c:v>
                </c:pt>
                <c:pt idx="142">
                  <c:v>-1.9054089772869401E-4</c:v>
                </c:pt>
                <c:pt idx="143">
                  <c:v>-1.10484512471733E-4</c:v>
                </c:pt>
                <c:pt idx="144">
                  <c:v>4.7848532749929999E-4</c:v>
                </c:pt>
                <c:pt idx="145">
                  <c:v>3.5752250740234002E-4</c:v>
                </c:pt>
                <c:pt idx="146">
                  <c:v>3.6019515541719003E-4</c:v>
                </c:pt>
                <c:pt idx="147">
                  <c:v>3.5204803160945799E-4</c:v>
                </c:pt>
                <c:pt idx="148">
                  <c:v>3.4434357439127699E-4</c:v>
                </c:pt>
                <c:pt idx="149">
                  <c:v>3.3899827597249602E-4</c:v>
                </c:pt>
                <c:pt idx="150">
                  <c:v>3.4256915464354198E-4</c:v>
                </c:pt>
                <c:pt idx="151">
                  <c:v>3.4180277762345499E-4</c:v>
                </c:pt>
                <c:pt idx="152">
                  <c:v>5.4683127380554997E-4</c:v>
                </c:pt>
                <c:pt idx="153">
                  <c:v>8.3198460045554197E-4</c:v>
                </c:pt>
                <c:pt idx="154">
                  <c:v>1.2915506082094401E-3</c:v>
                </c:pt>
                <c:pt idx="155">
                  <c:v>1.5731277889426999E-3</c:v>
                </c:pt>
                <c:pt idx="156">
                  <c:v>1.80294910789049E-3</c:v>
                </c:pt>
                <c:pt idx="157">
                  <c:v>2.0665113332674202E-3</c:v>
                </c:pt>
                <c:pt idx="158">
                  <c:v>1.5249086561400899E-3</c:v>
                </c:pt>
                <c:pt idx="159">
                  <c:v>5.0852883065054201E-4</c:v>
                </c:pt>
                <c:pt idx="160">
                  <c:v>5.4931728970561205E-4</c:v>
                </c:pt>
                <c:pt idx="161">
                  <c:v>5.7755598576289698E-4</c:v>
                </c:pt>
                <c:pt idx="162">
                  <c:v>6.05559590276888E-4</c:v>
                </c:pt>
                <c:pt idx="163">
                  <c:v>6.7624930491026703E-4</c:v>
                </c:pt>
                <c:pt idx="164">
                  <c:v>7.6012248921819895E-4</c:v>
                </c:pt>
                <c:pt idx="165">
                  <c:v>8.0233386426633896E-4</c:v>
                </c:pt>
                <c:pt idx="166">
                  <c:v>1.0536770813175901E-3</c:v>
                </c:pt>
                <c:pt idx="167">
                  <c:v>1.0878651503147801E-3</c:v>
                </c:pt>
                <c:pt idx="168">
                  <c:v>1.00909785853469E-3</c:v>
                </c:pt>
                <c:pt idx="169">
                  <c:v>1.19281424282487E-3</c:v>
                </c:pt>
                <c:pt idx="170">
                  <c:v>9.6939378598087395E-4</c:v>
                </c:pt>
                <c:pt idx="171">
                  <c:v>1.1952220454428701E-3</c:v>
                </c:pt>
                <c:pt idx="172">
                  <c:v>7.0037333616624405E-4</c:v>
                </c:pt>
                <c:pt idx="173">
                  <c:v>5.0750811014677402E-4</c:v>
                </c:pt>
                <c:pt idx="174">
                  <c:v>2.9862769843221699E-4</c:v>
                </c:pt>
                <c:pt idx="175">
                  <c:v>3.11209806366961E-4</c:v>
                </c:pt>
                <c:pt idx="176">
                  <c:v>3.1118435151459097E-4</c:v>
                </c:pt>
                <c:pt idx="177">
                  <c:v>3.2166272985787201E-4</c:v>
                </c:pt>
                <c:pt idx="178">
                  <c:v>3.1557214135729601E-4</c:v>
                </c:pt>
                <c:pt idx="179">
                  <c:v>3.6917101657463902E-4</c:v>
                </c:pt>
                <c:pt idx="180">
                  <c:v>3.6137882251371098E-4</c:v>
                </c:pt>
                <c:pt idx="181">
                  <c:v>1.06574771526075E-4</c:v>
                </c:pt>
                <c:pt idx="182">
                  <c:v>-3.5366362864794099E-4</c:v>
                </c:pt>
                <c:pt idx="183">
                  <c:v>-2.0539664064451701E-4</c:v>
                </c:pt>
                <c:pt idx="184">
                  <c:v>-2.0535989288119201E-4</c:v>
                </c:pt>
                <c:pt idx="185">
                  <c:v>-6.7278474993932101E-5</c:v>
                </c:pt>
                <c:pt idx="186">
                  <c:v>-1.1417891596876E-4</c:v>
                </c:pt>
                <c:pt idx="187">
                  <c:v>-2.8603247160608901E-4</c:v>
                </c:pt>
                <c:pt idx="188">
                  <c:v>-2.7964312538036998E-4</c:v>
                </c:pt>
                <c:pt idx="189">
                  <c:v>-3.3598347244035901E-4</c:v>
                </c:pt>
                <c:pt idx="190">
                  <c:v>-3.8988557316581502E-4</c:v>
                </c:pt>
                <c:pt idx="191">
                  <c:v>-4.3955079385559203E-4</c:v>
                </c:pt>
                <c:pt idx="192">
                  <c:v>-3.8821850829436999E-4</c:v>
                </c:pt>
                <c:pt idx="193">
                  <c:v>-3.8438037982358201E-4</c:v>
                </c:pt>
                <c:pt idx="194">
                  <c:v>-3.5785730225977401E-4</c:v>
                </c:pt>
                <c:pt idx="195">
                  <c:v>-2.9039163587790998E-4</c:v>
                </c:pt>
                <c:pt idx="196">
                  <c:v>-2.9608838533953699E-4</c:v>
                </c:pt>
                <c:pt idx="197">
                  <c:v>-2.6605010150398403E-4</c:v>
                </c:pt>
                <c:pt idx="198">
                  <c:v>-2.7501046014802701E-4</c:v>
                </c:pt>
                <c:pt idx="199">
                  <c:v>-6.48229893406146E-4</c:v>
                </c:pt>
                <c:pt idx="200">
                  <c:v>-5.0537336398123495E-4</c:v>
                </c:pt>
                <c:pt idx="201">
                  <c:v>-4.4887435841958301E-4</c:v>
                </c:pt>
                <c:pt idx="202">
                  <c:v>-4.59594950799286E-4</c:v>
                </c:pt>
                <c:pt idx="203">
                  <c:v>-4.6089730532340798E-4</c:v>
                </c:pt>
                <c:pt idx="204">
                  <c:v>-3.7591204523837398E-4</c:v>
                </c:pt>
                <c:pt idx="205">
                  <c:v>-2.93069739867152E-4</c:v>
                </c:pt>
                <c:pt idx="206">
                  <c:v>-4.9180519152932701E-4</c:v>
                </c:pt>
                <c:pt idx="207">
                  <c:v>-5.70314975267569E-4</c:v>
                </c:pt>
                <c:pt idx="208">
                  <c:v>-5.6821335565565795E-4</c:v>
                </c:pt>
                <c:pt idx="209">
                  <c:v>-6.4036753141562903E-4</c:v>
                </c:pt>
                <c:pt idx="210">
                  <c:v>-7.0587216289851398E-4</c:v>
                </c:pt>
                <c:pt idx="211">
                  <c:v>-6.8325654373797796E-4</c:v>
                </c:pt>
                <c:pt idx="212">
                  <c:v>-5.8816399782217498E-4</c:v>
                </c:pt>
                <c:pt idx="213">
                  <c:v>-2.7673917311205401E-4</c:v>
                </c:pt>
                <c:pt idx="214">
                  <c:v>-1.15889224854481E-4</c:v>
                </c:pt>
                <c:pt idx="215">
                  <c:v>-3.0206357016920398E-3</c:v>
                </c:pt>
                <c:pt idx="216">
                  <c:v>-2.6290640191750799E-3</c:v>
                </c:pt>
                <c:pt idx="217">
                  <c:v>-2.6458322296252501E-3</c:v>
                </c:pt>
                <c:pt idx="218">
                  <c:v>-8.0989493667242302E-3</c:v>
                </c:pt>
                <c:pt idx="219">
                  <c:v>-8.1048333169742408E-3</c:v>
                </c:pt>
                <c:pt idx="220">
                  <c:v>-8.2750100077163408E-3</c:v>
                </c:pt>
                <c:pt idx="221">
                  <c:v>-8.2969391626533696E-3</c:v>
                </c:pt>
                <c:pt idx="222">
                  <c:v>-8.3432177928173708E-3</c:v>
                </c:pt>
                <c:pt idx="223">
                  <c:v>-8.3789425845509306E-3</c:v>
                </c:pt>
                <c:pt idx="224">
                  <c:v>-8.4326724643580507E-3</c:v>
                </c:pt>
                <c:pt idx="225">
                  <c:v>-8.4314251584617396E-3</c:v>
                </c:pt>
                <c:pt idx="226">
                  <c:v>-8.4438074254258502E-3</c:v>
                </c:pt>
                <c:pt idx="227">
                  <c:v>-8.4290494942677995E-3</c:v>
                </c:pt>
                <c:pt idx="228">
                  <c:v>-8.4618604066978107E-3</c:v>
                </c:pt>
                <c:pt idx="229">
                  <c:v>-8.4512792646875296E-3</c:v>
                </c:pt>
                <c:pt idx="230">
                  <c:v>-8.4722761573371198E-3</c:v>
                </c:pt>
                <c:pt idx="231">
                  <c:v>-8.4534472099113706E-3</c:v>
                </c:pt>
                <c:pt idx="232">
                  <c:v>-8.4893034710658392E-3</c:v>
                </c:pt>
                <c:pt idx="233">
                  <c:v>-8.5963741355874392E-3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NET!$S$1</c:f>
              <c:strCache>
                <c:ptCount val="1"/>
                <c:pt idx="0">
                  <c:v>SEK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NET!$A$2:$A$235</c:f>
              <c:numCache>
                <c:formatCode>General</c:formatCode>
                <c:ptCount val="234"/>
                <c:pt idx="0">
                  <c:v>199012</c:v>
                </c:pt>
                <c:pt idx="1">
                  <c:v>199101</c:v>
                </c:pt>
                <c:pt idx="2">
                  <c:v>199102</c:v>
                </c:pt>
                <c:pt idx="3">
                  <c:v>199103</c:v>
                </c:pt>
                <c:pt idx="4">
                  <c:v>199104</c:v>
                </c:pt>
                <c:pt idx="5">
                  <c:v>199105</c:v>
                </c:pt>
                <c:pt idx="6">
                  <c:v>199106</c:v>
                </c:pt>
                <c:pt idx="7">
                  <c:v>199107</c:v>
                </c:pt>
                <c:pt idx="8">
                  <c:v>199108</c:v>
                </c:pt>
                <c:pt idx="9">
                  <c:v>199109</c:v>
                </c:pt>
                <c:pt idx="10">
                  <c:v>199110</c:v>
                </c:pt>
                <c:pt idx="11">
                  <c:v>199111</c:v>
                </c:pt>
                <c:pt idx="12">
                  <c:v>199112</c:v>
                </c:pt>
                <c:pt idx="13">
                  <c:v>199201</c:v>
                </c:pt>
                <c:pt idx="14">
                  <c:v>199202</c:v>
                </c:pt>
                <c:pt idx="15">
                  <c:v>199203</c:v>
                </c:pt>
                <c:pt idx="16">
                  <c:v>199204</c:v>
                </c:pt>
                <c:pt idx="17">
                  <c:v>199205</c:v>
                </c:pt>
                <c:pt idx="18">
                  <c:v>199206</c:v>
                </c:pt>
                <c:pt idx="19">
                  <c:v>199207</c:v>
                </c:pt>
                <c:pt idx="20">
                  <c:v>199208</c:v>
                </c:pt>
                <c:pt idx="21">
                  <c:v>199209</c:v>
                </c:pt>
                <c:pt idx="22">
                  <c:v>199210</c:v>
                </c:pt>
                <c:pt idx="23">
                  <c:v>199211</c:v>
                </c:pt>
                <c:pt idx="24">
                  <c:v>199212</c:v>
                </c:pt>
                <c:pt idx="25">
                  <c:v>199301</c:v>
                </c:pt>
                <c:pt idx="26">
                  <c:v>199302</c:v>
                </c:pt>
                <c:pt idx="27">
                  <c:v>199303</c:v>
                </c:pt>
                <c:pt idx="28">
                  <c:v>199304</c:v>
                </c:pt>
                <c:pt idx="29">
                  <c:v>199305</c:v>
                </c:pt>
                <c:pt idx="30">
                  <c:v>199306</c:v>
                </c:pt>
                <c:pt idx="31">
                  <c:v>199307</c:v>
                </c:pt>
                <c:pt idx="32">
                  <c:v>199308</c:v>
                </c:pt>
                <c:pt idx="33">
                  <c:v>199309</c:v>
                </c:pt>
                <c:pt idx="34">
                  <c:v>199310</c:v>
                </c:pt>
                <c:pt idx="35">
                  <c:v>199311</c:v>
                </c:pt>
                <c:pt idx="36">
                  <c:v>199312</c:v>
                </c:pt>
                <c:pt idx="37">
                  <c:v>199401</c:v>
                </c:pt>
                <c:pt idx="38">
                  <c:v>199402</c:v>
                </c:pt>
                <c:pt idx="39">
                  <c:v>199403</c:v>
                </c:pt>
                <c:pt idx="40">
                  <c:v>199404</c:v>
                </c:pt>
                <c:pt idx="41">
                  <c:v>199405</c:v>
                </c:pt>
                <c:pt idx="42">
                  <c:v>199406</c:v>
                </c:pt>
                <c:pt idx="43">
                  <c:v>199407</c:v>
                </c:pt>
                <c:pt idx="44">
                  <c:v>199408</c:v>
                </c:pt>
                <c:pt idx="45">
                  <c:v>199409</c:v>
                </c:pt>
                <c:pt idx="46">
                  <c:v>199410</c:v>
                </c:pt>
                <c:pt idx="47">
                  <c:v>199411</c:v>
                </c:pt>
                <c:pt idx="48">
                  <c:v>199412</c:v>
                </c:pt>
                <c:pt idx="49">
                  <c:v>199501</c:v>
                </c:pt>
                <c:pt idx="50">
                  <c:v>199502</c:v>
                </c:pt>
                <c:pt idx="51">
                  <c:v>199503</c:v>
                </c:pt>
                <c:pt idx="52">
                  <c:v>199504</c:v>
                </c:pt>
                <c:pt idx="53">
                  <c:v>199505</c:v>
                </c:pt>
                <c:pt idx="54">
                  <c:v>199506</c:v>
                </c:pt>
                <c:pt idx="55">
                  <c:v>199507</c:v>
                </c:pt>
                <c:pt idx="56">
                  <c:v>199508</c:v>
                </c:pt>
                <c:pt idx="57">
                  <c:v>199509</c:v>
                </c:pt>
                <c:pt idx="58">
                  <c:v>199510</c:v>
                </c:pt>
                <c:pt idx="59">
                  <c:v>199511</c:v>
                </c:pt>
                <c:pt idx="60">
                  <c:v>199512</c:v>
                </c:pt>
                <c:pt idx="61">
                  <c:v>199601</c:v>
                </c:pt>
                <c:pt idx="62">
                  <c:v>199602</c:v>
                </c:pt>
                <c:pt idx="63">
                  <c:v>199603</c:v>
                </c:pt>
                <c:pt idx="64">
                  <c:v>199604</c:v>
                </c:pt>
                <c:pt idx="65">
                  <c:v>199605</c:v>
                </c:pt>
                <c:pt idx="66">
                  <c:v>199606</c:v>
                </c:pt>
                <c:pt idx="67">
                  <c:v>199607</c:v>
                </c:pt>
                <c:pt idx="68">
                  <c:v>199608</c:v>
                </c:pt>
                <c:pt idx="69">
                  <c:v>199609</c:v>
                </c:pt>
                <c:pt idx="70">
                  <c:v>199610</c:v>
                </c:pt>
                <c:pt idx="71">
                  <c:v>199611</c:v>
                </c:pt>
                <c:pt idx="72">
                  <c:v>199612</c:v>
                </c:pt>
                <c:pt idx="73">
                  <c:v>199701</c:v>
                </c:pt>
                <c:pt idx="74">
                  <c:v>199702</c:v>
                </c:pt>
                <c:pt idx="75">
                  <c:v>199703</c:v>
                </c:pt>
                <c:pt idx="76">
                  <c:v>199704</c:v>
                </c:pt>
                <c:pt idx="77">
                  <c:v>199705</c:v>
                </c:pt>
                <c:pt idx="78">
                  <c:v>199706</c:v>
                </c:pt>
                <c:pt idx="79">
                  <c:v>199707</c:v>
                </c:pt>
                <c:pt idx="80">
                  <c:v>199708</c:v>
                </c:pt>
                <c:pt idx="81">
                  <c:v>199709</c:v>
                </c:pt>
                <c:pt idx="82">
                  <c:v>199710</c:v>
                </c:pt>
                <c:pt idx="83">
                  <c:v>199711</c:v>
                </c:pt>
                <c:pt idx="84">
                  <c:v>199712</c:v>
                </c:pt>
                <c:pt idx="85">
                  <c:v>199801</c:v>
                </c:pt>
                <c:pt idx="86">
                  <c:v>199802</c:v>
                </c:pt>
                <c:pt idx="87">
                  <c:v>199803</c:v>
                </c:pt>
                <c:pt idx="88">
                  <c:v>199804</c:v>
                </c:pt>
                <c:pt idx="89">
                  <c:v>199805</c:v>
                </c:pt>
                <c:pt idx="90">
                  <c:v>199806</c:v>
                </c:pt>
                <c:pt idx="91">
                  <c:v>199807</c:v>
                </c:pt>
                <c:pt idx="92">
                  <c:v>199808</c:v>
                </c:pt>
                <c:pt idx="93">
                  <c:v>199809</c:v>
                </c:pt>
                <c:pt idx="94">
                  <c:v>199810</c:v>
                </c:pt>
                <c:pt idx="95">
                  <c:v>199811</c:v>
                </c:pt>
                <c:pt idx="96">
                  <c:v>199812</c:v>
                </c:pt>
                <c:pt idx="97">
                  <c:v>199901</c:v>
                </c:pt>
                <c:pt idx="98">
                  <c:v>199902</c:v>
                </c:pt>
                <c:pt idx="99">
                  <c:v>199903</c:v>
                </c:pt>
                <c:pt idx="100">
                  <c:v>199904</c:v>
                </c:pt>
                <c:pt idx="101">
                  <c:v>199905</c:v>
                </c:pt>
                <c:pt idx="102">
                  <c:v>199906</c:v>
                </c:pt>
                <c:pt idx="103">
                  <c:v>199907</c:v>
                </c:pt>
                <c:pt idx="104">
                  <c:v>199908</c:v>
                </c:pt>
                <c:pt idx="105">
                  <c:v>199909</c:v>
                </c:pt>
                <c:pt idx="106">
                  <c:v>199910</c:v>
                </c:pt>
                <c:pt idx="107">
                  <c:v>199911</c:v>
                </c:pt>
                <c:pt idx="108">
                  <c:v>199912</c:v>
                </c:pt>
                <c:pt idx="109">
                  <c:v>200001</c:v>
                </c:pt>
                <c:pt idx="110">
                  <c:v>200002</c:v>
                </c:pt>
                <c:pt idx="111">
                  <c:v>200003</c:v>
                </c:pt>
                <c:pt idx="112">
                  <c:v>200004</c:v>
                </c:pt>
                <c:pt idx="113">
                  <c:v>200005</c:v>
                </c:pt>
                <c:pt idx="114">
                  <c:v>200006</c:v>
                </c:pt>
                <c:pt idx="115">
                  <c:v>200007</c:v>
                </c:pt>
                <c:pt idx="116">
                  <c:v>200008</c:v>
                </c:pt>
                <c:pt idx="117">
                  <c:v>200009</c:v>
                </c:pt>
                <c:pt idx="118">
                  <c:v>200010</c:v>
                </c:pt>
                <c:pt idx="119">
                  <c:v>200011</c:v>
                </c:pt>
                <c:pt idx="120">
                  <c:v>200012</c:v>
                </c:pt>
                <c:pt idx="121">
                  <c:v>200101</c:v>
                </c:pt>
                <c:pt idx="122">
                  <c:v>200102</c:v>
                </c:pt>
                <c:pt idx="123">
                  <c:v>200103</c:v>
                </c:pt>
                <c:pt idx="124">
                  <c:v>200104</c:v>
                </c:pt>
                <c:pt idx="125">
                  <c:v>200105</c:v>
                </c:pt>
                <c:pt idx="126">
                  <c:v>200106</c:v>
                </c:pt>
                <c:pt idx="127">
                  <c:v>200107</c:v>
                </c:pt>
                <c:pt idx="128">
                  <c:v>200108</c:v>
                </c:pt>
                <c:pt idx="129">
                  <c:v>200109</c:v>
                </c:pt>
                <c:pt idx="130">
                  <c:v>200110</c:v>
                </c:pt>
                <c:pt idx="131">
                  <c:v>200111</c:v>
                </c:pt>
                <c:pt idx="132">
                  <c:v>200112</c:v>
                </c:pt>
                <c:pt idx="133">
                  <c:v>200201</c:v>
                </c:pt>
                <c:pt idx="134">
                  <c:v>200202</c:v>
                </c:pt>
                <c:pt idx="135">
                  <c:v>200203</c:v>
                </c:pt>
                <c:pt idx="136">
                  <c:v>200204</c:v>
                </c:pt>
                <c:pt idx="137">
                  <c:v>200205</c:v>
                </c:pt>
                <c:pt idx="138">
                  <c:v>200206</c:v>
                </c:pt>
                <c:pt idx="139">
                  <c:v>200207</c:v>
                </c:pt>
                <c:pt idx="140">
                  <c:v>200208</c:v>
                </c:pt>
                <c:pt idx="141">
                  <c:v>200209</c:v>
                </c:pt>
                <c:pt idx="142">
                  <c:v>200210</c:v>
                </c:pt>
                <c:pt idx="143">
                  <c:v>200211</c:v>
                </c:pt>
                <c:pt idx="144">
                  <c:v>200212</c:v>
                </c:pt>
                <c:pt idx="145">
                  <c:v>200301</c:v>
                </c:pt>
                <c:pt idx="146">
                  <c:v>200302</c:v>
                </c:pt>
                <c:pt idx="147">
                  <c:v>200303</c:v>
                </c:pt>
                <c:pt idx="148">
                  <c:v>200304</c:v>
                </c:pt>
                <c:pt idx="149">
                  <c:v>200305</c:v>
                </c:pt>
                <c:pt idx="150">
                  <c:v>200306</c:v>
                </c:pt>
                <c:pt idx="151">
                  <c:v>200307</c:v>
                </c:pt>
                <c:pt idx="152">
                  <c:v>200308</c:v>
                </c:pt>
                <c:pt idx="153">
                  <c:v>200309</c:v>
                </c:pt>
                <c:pt idx="154">
                  <c:v>200310</c:v>
                </c:pt>
                <c:pt idx="155">
                  <c:v>200311</c:v>
                </c:pt>
                <c:pt idx="156">
                  <c:v>200312</c:v>
                </c:pt>
                <c:pt idx="157">
                  <c:v>200401</c:v>
                </c:pt>
                <c:pt idx="158">
                  <c:v>200402</c:v>
                </c:pt>
                <c:pt idx="159">
                  <c:v>200403</c:v>
                </c:pt>
                <c:pt idx="160">
                  <c:v>200404</c:v>
                </c:pt>
                <c:pt idx="161">
                  <c:v>200405</c:v>
                </c:pt>
                <c:pt idx="162">
                  <c:v>200406</c:v>
                </c:pt>
                <c:pt idx="163">
                  <c:v>200407</c:v>
                </c:pt>
                <c:pt idx="164">
                  <c:v>200408</c:v>
                </c:pt>
                <c:pt idx="165">
                  <c:v>200409</c:v>
                </c:pt>
                <c:pt idx="166">
                  <c:v>200410</c:v>
                </c:pt>
                <c:pt idx="167">
                  <c:v>200411</c:v>
                </c:pt>
                <c:pt idx="168">
                  <c:v>200412</c:v>
                </c:pt>
                <c:pt idx="169">
                  <c:v>200501</c:v>
                </c:pt>
                <c:pt idx="170">
                  <c:v>200502</c:v>
                </c:pt>
                <c:pt idx="171">
                  <c:v>200503</c:v>
                </c:pt>
                <c:pt idx="172">
                  <c:v>200504</c:v>
                </c:pt>
                <c:pt idx="173">
                  <c:v>200505</c:v>
                </c:pt>
                <c:pt idx="174">
                  <c:v>200506</c:v>
                </c:pt>
                <c:pt idx="175">
                  <c:v>200507</c:v>
                </c:pt>
                <c:pt idx="176">
                  <c:v>200508</c:v>
                </c:pt>
                <c:pt idx="177">
                  <c:v>200509</c:v>
                </c:pt>
                <c:pt idx="178">
                  <c:v>200510</c:v>
                </c:pt>
                <c:pt idx="179">
                  <c:v>200511</c:v>
                </c:pt>
                <c:pt idx="180">
                  <c:v>200512</c:v>
                </c:pt>
                <c:pt idx="181">
                  <c:v>200601</c:v>
                </c:pt>
                <c:pt idx="182">
                  <c:v>200602</c:v>
                </c:pt>
                <c:pt idx="183">
                  <c:v>200603</c:v>
                </c:pt>
                <c:pt idx="184">
                  <c:v>200604</c:v>
                </c:pt>
                <c:pt idx="185">
                  <c:v>200605</c:v>
                </c:pt>
                <c:pt idx="186">
                  <c:v>200606</c:v>
                </c:pt>
                <c:pt idx="187">
                  <c:v>200607</c:v>
                </c:pt>
                <c:pt idx="188">
                  <c:v>200608</c:v>
                </c:pt>
                <c:pt idx="189">
                  <c:v>200609</c:v>
                </c:pt>
                <c:pt idx="190">
                  <c:v>200610</c:v>
                </c:pt>
                <c:pt idx="191">
                  <c:v>200611</c:v>
                </c:pt>
                <c:pt idx="192">
                  <c:v>200612</c:v>
                </c:pt>
                <c:pt idx="193">
                  <c:v>200701</c:v>
                </c:pt>
                <c:pt idx="194">
                  <c:v>200702</c:v>
                </c:pt>
                <c:pt idx="195">
                  <c:v>200703</c:v>
                </c:pt>
                <c:pt idx="196">
                  <c:v>200704</c:v>
                </c:pt>
                <c:pt idx="197">
                  <c:v>200705</c:v>
                </c:pt>
                <c:pt idx="198">
                  <c:v>200706</c:v>
                </c:pt>
                <c:pt idx="199">
                  <c:v>200707</c:v>
                </c:pt>
                <c:pt idx="200">
                  <c:v>200708</c:v>
                </c:pt>
                <c:pt idx="201">
                  <c:v>200709</c:v>
                </c:pt>
                <c:pt idx="202">
                  <c:v>200710</c:v>
                </c:pt>
                <c:pt idx="203">
                  <c:v>200711</c:v>
                </c:pt>
                <c:pt idx="204">
                  <c:v>200712</c:v>
                </c:pt>
                <c:pt idx="205">
                  <c:v>200801</c:v>
                </c:pt>
                <c:pt idx="206">
                  <c:v>200802</c:v>
                </c:pt>
                <c:pt idx="207">
                  <c:v>200803</c:v>
                </c:pt>
                <c:pt idx="208">
                  <c:v>200804</c:v>
                </c:pt>
                <c:pt idx="209">
                  <c:v>200805</c:v>
                </c:pt>
                <c:pt idx="210">
                  <c:v>200806</c:v>
                </c:pt>
                <c:pt idx="211">
                  <c:v>200807</c:v>
                </c:pt>
                <c:pt idx="212">
                  <c:v>200808</c:v>
                </c:pt>
                <c:pt idx="213">
                  <c:v>200809</c:v>
                </c:pt>
                <c:pt idx="214">
                  <c:v>200810</c:v>
                </c:pt>
                <c:pt idx="215">
                  <c:v>200811</c:v>
                </c:pt>
                <c:pt idx="216">
                  <c:v>200812</c:v>
                </c:pt>
                <c:pt idx="217">
                  <c:v>200901</c:v>
                </c:pt>
                <c:pt idx="218">
                  <c:v>200902</c:v>
                </c:pt>
                <c:pt idx="219">
                  <c:v>200903</c:v>
                </c:pt>
                <c:pt idx="220">
                  <c:v>200904</c:v>
                </c:pt>
                <c:pt idx="221">
                  <c:v>200905</c:v>
                </c:pt>
                <c:pt idx="222">
                  <c:v>200906</c:v>
                </c:pt>
                <c:pt idx="223">
                  <c:v>200907</c:v>
                </c:pt>
                <c:pt idx="224">
                  <c:v>200908</c:v>
                </c:pt>
                <c:pt idx="225">
                  <c:v>200909</c:v>
                </c:pt>
                <c:pt idx="226">
                  <c:v>200910</c:v>
                </c:pt>
                <c:pt idx="227">
                  <c:v>200911</c:v>
                </c:pt>
                <c:pt idx="228">
                  <c:v>200912</c:v>
                </c:pt>
                <c:pt idx="229">
                  <c:v>201001</c:v>
                </c:pt>
                <c:pt idx="230">
                  <c:v>201002</c:v>
                </c:pt>
                <c:pt idx="231">
                  <c:v>201003</c:v>
                </c:pt>
                <c:pt idx="232">
                  <c:v>201004</c:v>
                </c:pt>
                <c:pt idx="233">
                  <c:v>201005</c:v>
                </c:pt>
              </c:numCache>
            </c:numRef>
          </c:cat>
          <c:val>
            <c:numRef>
              <c:f>NET!$S$2:$S$235</c:f>
              <c:numCache>
                <c:formatCode>0.00E+00</c:formatCode>
                <c:ptCount val="234"/>
                <c:pt idx="0">
                  <c:v>3.7831840867573302E-5</c:v>
                </c:pt>
                <c:pt idx="1">
                  <c:v>9.0998615520364494E-5</c:v>
                </c:pt>
                <c:pt idx="2">
                  <c:v>1.9795644588496701E-3</c:v>
                </c:pt>
                <c:pt idx="3">
                  <c:v>1.91955609045844E-3</c:v>
                </c:pt>
                <c:pt idx="4">
                  <c:v>2.0523219188192301E-3</c:v>
                </c:pt>
                <c:pt idx="5">
                  <c:v>2.6629888519991598E-3</c:v>
                </c:pt>
                <c:pt idx="6">
                  <c:v>2.12983585019568E-3</c:v>
                </c:pt>
                <c:pt idx="7">
                  <c:v>2.0447550114846701E-3</c:v>
                </c:pt>
                <c:pt idx="8">
                  <c:v>1.41046568002918E-3</c:v>
                </c:pt>
                <c:pt idx="9">
                  <c:v>1.3735913029601201E-3</c:v>
                </c:pt>
                <c:pt idx="10">
                  <c:v>1.05813182965321E-3</c:v>
                </c:pt>
                <c:pt idx="11">
                  <c:v>4.4564732989708098E-4</c:v>
                </c:pt>
                <c:pt idx="12">
                  <c:v>5.4470426857754597E-4</c:v>
                </c:pt>
                <c:pt idx="13">
                  <c:v>7.3388499088906695E-4</c:v>
                </c:pt>
                <c:pt idx="14">
                  <c:v>7.4770575273246803E-4</c:v>
                </c:pt>
                <c:pt idx="15">
                  <c:v>6.1945779555420001E-4</c:v>
                </c:pt>
                <c:pt idx="16">
                  <c:v>2.7610413084589802E-4</c:v>
                </c:pt>
                <c:pt idx="17">
                  <c:v>6.6935624865000504E-6</c:v>
                </c:pt>
                <c:pt idx="18">
                  <c:v>2.2970601500465801E-4</c:v>
                </c:pt>
                <c:pt idx="19">
                  <c:v>9.2805760265625697E-4</c:v>
                </c:pt>
                <c:pt idx="20">
                  <c:v>-8.0606033170623999E-4</c:v>
                </c:pt>
                <c:pt idx="21">
                  <c:v>-4.0130652706320798E-3</c:v>
                </c:pt>
                <c:pt idx="22">
                  <c:v>-8.6004343375769808E-3</c:v>
                </c:pt>
                <c:pt idx="23">
                  <c:v>-7.8944593148145299E-3</c:v>
                </c:pt>
                <c:pt idx="24">
                  <c:v>-7.22240435628352E-3</c:v>
                </c:pt>
                <c:pt idx="25">
                  <c:v>-5.5573020483906197E-3</c:v>
                </c:pt>
                <c:pt idx="26">
                  <c:v>-6.0974526777646497E-3</c:v>
                </c:pt>
                <c:pt idx="27">
                  <c:v>-6.6288669018057496E-3</c:v>
                </c:pt>
                <c:pt idx="28">
                  <c:v>-7.0101112864053303E-3</c:v>
                </c:pt>
                <c:pt idx="29">
                  <c:v>-6.9599522351205803E-3</c:v>
                </c:pt>
                <c:pt idx="30">
                  <c:v>-6.7455802327105801E-3</c:v>
                </c:pt>
                <c:pt idx="31">
                  <c:v>-6.8731801740928699E-3</c:v>
                </c:pt>
                <c:pt idx="32">
                  <c:v>-7.0535011027324599E-3</c:v>
                </c:pt>
                <c:pt idx="33">
                  <c:v>-7.0416259883014799E-3</c:v>
                </c:pt>
                <c:pt idx="34">
                  <c:v>-6.6386805020355703E-3</c:v>
                </c:pt>
                <c:pt idx="35">
                  <c:v>-6.6038051336224498E-3</c:v>
                </c:pt>
                <c:pt idx="36">
                  <c:v>-7.2514316673406897E-3</c:v>
                </c:pt>
                <c:pt idx="37">
                  <c:v>-7.2153907012538704E-3</c:v>
                </c:pt>
                <c:pt idx="38">
                  <c:v>-7.2933317573942898E-3</c:v>
                </c:pt>
                <c:pt idx="39">
                  <c:v>-7.2282119544879999E-3</c:v>
                </c:pt>
                <c:pt idx="40">
                  <c:v>-7.0907622268204301E-3</c:v>
                </c:pt>
                <c:pt idx="41">
                  <c:v>-7.1752802065279302E-3</c:v>
                </c:pt>
                <c:pt idx="42">
                  <c:v>-7.2822480543087197E-3</c:v>
                </c:pt>
                <c:pt idx="43">
                  <c:v>-7.38113089734551E-3</c:v>
                </c:pt>
                <c:pt idx="44">
                  <c:v>-7.37552289049877E-3</c:v>
                </c:pt>
                <c:pt idx="45">
                  <c:v>-7.1764371198542202E-3</c:v>
                </c:pt>
                <c:pt idx="46">
                  <c:v>-7.4043431640822104E-3</c:v>
                </c:pt>
                <c:pt idx="47">
                  <c:v>-7.3276476782998803E-3</c:v>
                </c:pt>
                <c:pt idx="48">
                  <c:v>-7.4263680278931496E-3</c:v>
                </c:pt>
                <c:pt idx="49">
                  <c:v>-8.3514783391274699E-3</c:v>
                </c:pt>
                <c:pt idx="50">
                  <c:v>-8.3451268819735407E-3</c:v>
                </c:pt>
                <c:pt idx="51">
                  <c:v>-8.7342576533986898E-3</c:v>
                </c:pt>
                <c:pt idx="52">
                  <c:v>-8.7355998364237099E-3</c:v>
                </c:pt>
                <c:pt idx="53">
                  <c:v>-8.7272464290249502E-3</c:v>
                </c:pt>
                <c:pt idx="54">
                  <c:v>-8.6431452535984995E-3</c:v>
                </c:pt>
                <c:pt idx="55">
                  <c:v>-8.7701384802851504E-3</c:v>
                </c:pt>
                <c:pt idx="56">
                  <c:v>-8.5273159722592997E-3</c:v>
                </c:pt>
                <c:pt idx="57">
                  <c:v>-8.4092315595655203E-3</c:v>
                </c:pt>
                <c:pt idx="58">
                  <c:v>-8.2674482558979193E-3</c:v>
                </c:pt>
                <c:pt idx="59">
                  <c:v>-8.3292784195742597E-3</c:v>
                </c:pt>
                <c:pt idx="60">
                  <c:v>-8.6625715714120401E-3</c:v>
                </c:pt>
                <c:pt idx="61">
                  <c:v>-8.7061994154487496E-3</c:v>
                </c:pt>
                <c:pt idx="62">
                  <c:v>-8.7652620676680303E-3</c:v>
                </c:pt>
                <c:pt idx="63">
                  <c:v>-8.7564921759749701E-3</c:v>
                </c:pt>
                <c:pt idx="64">
                  <c:v>-8.7608574272265097E-3</c:v>
                </c:pt>
                <c:pt idx="65">
                  <c:v>-8.7879405663372993E-3</c:v>
                </c:pt>
                <c:pt idx="66">
                  <c:v>-8.7866979913478506E-3</c:v>
                </c:pt>
                <c:pt idx="67">
                  <c:v>-8.7907527012525497E-3</c:v>
                </c:pt>
                <c:pt idx="68">
                  <c:v>-8.7973141224378E-3</c:v>
                </c:pt>
                <c:pt idx="69">
                  <c:v>-8.8287229695958105E-3</c:v>
                </c:pt>
                <c:pt idx="70">
                  <c:v>-8.7726810788266805E-3</c:v>
                </c:pt>
                <c:pt idx="71">
                  <c:v>-8.6820742477688104E-3</c:v>
                </c:pt>
                <c:pt idx="72">
                  <c:v>-8.4415274318086504E-3</c:v>
                </c:pt>
                <c:pt idx="73">
                  <c:v>-8.3962495694396705E-3</c:v>
                </c:pt>
                <c:pt idx="74">
                  <c:v>-8.39696895218142E-3</c:v>
                </c:pt>
                <c:pt idx="75">
                  <c:v>-8.3335252596541398E-3</c:v>
                </c:pt>
                <c:pt idx="76">
                  <c:v>-8.2840442380147008E-3</c:v>
                </c:pt>
                <c:pt idx="77">
                  <c:v>-8.2999798644614597E-3</c:v>
                </c:pt>
                <c:pt idx="78">
                  <c:v>-8.1581461282559005E-3</c:v>
                </c:pt>
                <c:pt idx="79">
                  <c:v>-8.2525644720241494E-3</c:v>
                </c:pt>
                <c:pt idx="80">
                  <c:v>-7.9711848821773096E-3</c:v>
                </c:pt>
                <c:pt idx="81">
                  <c:v>-8.0491855697153794E-3</c:v>
                </c:pt>
                <c:pt idx="82">
                  <c:v>-8.7228325226197095E-3</c:v>
                </c:pt>
                <c:pt idx="83">
                  <c:v>-8.7387540513528105E-3</c:v>
                </c:pt>
                <c:pt idx="84">
                  <c:v>-8.8575919971742405E-3</c:v>
                </c:pt>
                <c:pt idx="85">
                  <c:v>-8.8678459256313104E-3</c:v>
                </c:pt>
                <c:pt idx="86">
                  <c:v>-8.8701820179263001E-3</c:v>
                </c:pt>
                <c:pt idx="87">
                  <c:v>-8.9042994179912207E-3</c:v>
                </c:pt>
                <c:pt idx="88">
                  <c:v>-8.9447032267900798E-3</c:v>
                </c:pt>
                <c:pt idx="89">
                  <c:v>-8.9353951039936892E-3</c:v>
                </c:pt>
                <c:pt idx="90">
                  <c:v>-8.9355299826007293E-3</c:v>
                </c:pt>
                <c:pt idx="91">
                  <c:v>-8.9414638150591193E-3</c:v>
                </c:pt>
                <c:pt idx="92">
                  <c:v>-8.8499030453416793E-3</c:v>
                </c:pt>
                <c:pt idx="93">
                  <c:v>-8.8424141635487109E-3</c:v>
                </c:pt>
                <c:pt idx="94">
                  <c:v>-8.7928584624522299E-3</c:v>
                </c:pt>
                <c:pt idx="95">
                  <c:v>-8.8060847997820102E-3</c:v>
                </c:pt>
                <c:pt idx="96">
                  <c:v>-8.7298443450092803E-3</c:v>
                </c:pt>
                <c:pt idx="97">
                  <c:v>-9.0739125267092404E-3</c:v>
                </c:pt>
                <c:pt idx="98">
                  <c:v>-9.0736595287583093E-3</c:v>
                </c:pt>
                <c:pt idx="99">
                  <c:v>-9.0710519899706906E-3</c:v>
                </c:pt>
                <c:pt idx="100">
                  <c:v>-9.0574726096921097E-3</c:v>
                </c:pt>
                <c:pt idx="101">
                  <c:v>-9.0520899069195804E-3</c:v>
                </c:pt>
                <c:pt idx="102">
                  <c:v>-9.2831936142989194E-3</c:v>
                </c:pt>
                <c:pt idx="103">
                  <c:v>-9.2933032458001694E-3</c:v>
                </c:pt>
                <c:pt idx="104">
                  <c:v>-9.2877444711345104E-3</c:v>
                </c:pt>
                <c:pt idx="105">
                  <c:v>-9.3104386745936803E-3</c:v>
                </c:pt>
                <c:pt idx="106">
                  <c:v>-9.0222614734576708E-3</c:v>
                </c:pt>
                <c:pt idx="107">
                  <c:v>-9.0647362630755408E-3</c:v>
                </c:pt>
                <c:pt idx="108">
                  <c:v>-8.4933682738728301E-3</c:v>
                </c:pt>
                <c:pt idx="109">
                  <c:v>-8.5447917997628492E-3</c:v>
                </c:pt>
                <c:pt idx="110">
                  <c:v>-8.9465578018487393E-3</c:v>
                </c:pt>
                <c:pt idx="111">
                  <c:v>-9.2555637258993108E-3</c:v>
                </c:pt>
                <c:pt idx="112">
                  <c:v>-9.2572710515896293E-3</c:v>
                </c:pt>
                <c:pt idx="113">
                  <c:v>-9.0478965662368904E-3</c:v>
                </c:pt>
                <c:pt idx="114">
                  <c:v>-9.5673116224404102E-3</c:v>
                </c:pt>
                <c:pt idx="115">
                  <c:v>-9.5262503602325296E-3</c:v>
                </c:pt>
                <c:pt idx="116">
                  <c:v>-9.3741918854778703E-3</c:v>
                </c:pt>
                <c:pt idx="117">
                  <c:v>-9.8476096551992198E-3</c:v>
                </c:pt>
                <c:pt idx="118">
                  <c:v>-9.8411520040148203E-3</c:v>
                </c:pt>
                <c:pt idx="119">
                  <c:v>-9.8962095222714704E-3</c:v>
                </c:pt>
                <c:pt idx="120">
                  <c:v>-9.9433152163430193E-3</c:v>
                </c:pt>
                <c:pt idx="121">
                  <c:v>-9.5212801860758006E-3</c:v>
                </c:pt>
                <c:pt idx="122">
                  <c:v>-9.8686512354724896E-3</c:v>
                </c:pt>
                <c:pt idx="123">
                  <c:v>-9.7817730842257901E-3</c:v>
                </c:pt>
                <c:pt idx="124">
                  <c:v>-9.6434705484200692E-3</c:v>
                </c:pt>
                <c:pt idx="125">
                  <c:v>-9.6073442943404603E-3</c:v>
                </c:pt>
                <c:pt idx="126">
                  <c:v>-1.0053236576982601E-2</c:v>
                </c:pt>
                <c:pt idx="127">
                  <c:v>-1.00403401202691E-2</c:v>
                </c:pt>
                <c:pt idx="128">
                  <c:v>-1.01028950775847E-2</c:v>
                </c:pt>
                <c:pt idx="129">
                  <c:v>-1.0092608614734299E-2</c:v>
                </c:pt>
                <c:pt idx="130">
                  <c:v>-1.0095955273660299E-2</c:v>
                </c:pt>
                <c:pt idx="131">
                  <c:v>-1.0174714741811501E-2</c:v>
                </c:pt>
                <c:pt idx="132">
                  <c:v>-1.0173021494332799E-2</c:v>
                </c:pt>
                <c:pt idx="133">
                  <c:v>-1.01147541248232E-2</c:v>
                </c:pt>
                <c:pt idx="134">
                  <c:v>-1.0111627571919701E-2</c:v>
                </c:pt>
                <c:pt idx="135">
                  <c:v>-1.01144392535224E-2</c:v>
                </c:pt>
                <c:pt idx="136">
                  <c:v>-9.9208697088431601E-3</c:v>
                </c:pt>
                <c:pt idx="137">
                  <c:v>-8.7975225505277106E-3</c:v>
                </c:pt>
                <c:pt idx="138">
                  <c:v>-9.5149866449311792E-3</c:v>
                </c:pt>
                <c:pt idx="139">
                  <c:v>-9.3863766525958004E-3</c:v>
                </c:pt>
                <c:pt idx="140">
                  <c:v>-9.4007882253943006E-3</c:v>
                </c:pt>
                <c:pt idx="141">
                  <c:v>-9.2755423659378108E-3</c:v>
                </c:pt>
                <c:pt idx="142">
                  <c:v>-9.6526333963500594E-3</c:v>
                </c:pt>
                <c:pt idx="143">
                  <c:v>-9.7987384184162595E-3</c:v>
                </c:pt>
                <c:pt idx="144">
                  <c:v>-9.7468045896294698E-3</c:v>
                </c:pt>
                <c:pt idx="145">
                  <c:v>-9.7234749304496507E-3</c:v>
                </c:pt>
                <c:pt idx="146">
                  <c:v>-9.71745823042236E-3</c:v>
                </c:pt>
                <c:pt idx="147">
                  <c:v>-9.3445223662278806E-3</c:v>
                </c:pt>
                <c:pt idx="148">
                  <c:v>-9.5570227359805405E-3</c:v>
                </c:pt>
                <c:pt idx="149">
                  <c:v>-9.5764985750518596E-3</c:v>
                </c:pt>
                <c:pt idx="150">
                  <c:v>-9.5562611194402597E-3</c:v>
                </c:pt>
                <c:pt idx="151">
                  <c:v>-9.5246230676057902E-3</c:v>
                </c:pt>
                <c:pt idx="152">
                  <c:v>-9.5703287753815102E-3</c:v>
                </c:pt>
                <c:pt idx="153">
                  <c:v>-9.5804518578954997E-3</c:v>
                </c:pt>
                <c:pt idx="154">
                  <c:v>-9.6707963971159102E-3</c:v>
                </c:pt>
                <c:pt idx="155">
                  <c:v>-9.6504705293036508E-3</c:v>
                </c:pt>
                <c:pt idx="156">
                  <c:v>-9.6261415811651294E-3</c:v>
                </c:pt>
                <c:pt idx="157">
                  <c:v>-9.6237110211000905E-3</c:v>
                </c:pt>
                <c:pt idx="158">
                  <c:v>-9.5618095749866201E-3</c:v>
                </c:pt>
                <c:pt idx="159">
                  <c:v>-9.6775536267630791E-3</c:v>
                </c:pt>
                <c:pt idx="160">
                  <c:v>-9.6531679582579095E-3</c:v>
                </c:pt>
                <c:pt idx="161">
                  <c:v>-9.6588050030297998E-3</c:v>
                </c:pt>
                <c:pt idx="162">
                  <c:v>-9.6435786401689594E-3</c:v>
                </c:pt>
                <c:pt idx="163">
                  <c:v>-9.5212298262277503E-3</c:v>
                </c:pt>
                <c:pt idx="164">
                  <c:v>-9.4761250669258106E-3</c:v>
                </c:pt>
                <c:pt idx="165">
                  <c:v>-9.3441818546681106E-3</c:v>
                </c:pt>
                <c:pt idx="166">
                  <c:v>-9.3405301342028204E-3</c:v>
                </c:pt>
                <c:pt idx="167">
                  <c:v>-9.3564396267996203E-3</c:v>
                </c:pt>
                <c:pt idx="168">
                  <c:v>-9.3684886796192007E-3</c:v>
                </c:pt>
                <c:pt idx="169">
                  <c:v>-9.3632954716634902E-3</c:v>
                </c:pt>
                <c:pt idx="170">
                  <c:v>-9.3329126568192297E-3</c:v>
                </c:pt>
                <c:pt idx="171">
                  <c:v>-9.3343390493144905E-3</c:v>
                </c:pt>
                <c:pt idx="172">
                  <c:v>-9.3799840159646593E-3</c:v>
                </c:pt>
                <c:pt idx="173">
                  <c:v>-9.3021646869349897E-3</c:v>
                </c:pt>
                <c:pt idx="174">
                  <c:v>-9.3135464891163297E-3</c:v>
                </c:pt>
                <c:pt idx="175">
                  <c:v>-9.6951296804842994E-3</c:v>
                </c:pt>
                <c:pt idx="176">
                  <c:v>-9.7860990098436306E-3</c:v>
                </c:pt>
                <c:pt idx="177">
                  <c:v>-9.5870659466277108E-3</c:v>
                </c:pt>
                <c:pt idx="178">
                  <c:v>-9.6626450328843299E-3</c:v>
                </c:pt>
                <c:pt idx="179">
                  <c:v>-9.5713520618181096E-3</c:v>
                </c:pt>
                <c:pt idx="180">
                  <c:v>-9.5692215662339306E-3</c:v>
                </c:pt>
                <c:pt idx="181">
                  <c:v>-9.7222419739833796E-3</c:v>
                </c:pt>
                <c:pt idx="182">
                  <c:v>-9.7397432078166705E-3</c:v>
                </c:pt>
                <c:pt idx="183">
                  <c:v>-9.8443306477453193E-3</c:v>
                </c:pt>
                <c:pt idx="184">
                  <c:v>-9.8214606698579197E-3</c:v>
                </c:pt>
                <c:pt idx="185">
                  <c:v>-9.8212821676782105E-3</c:v>
                </c:pt>
                <c:pt idx="186">
                  <c:v>-9.8212859844291692E-3</c:v>
                </c:pt>
                <c:pt idx="187">
                  <c:v>-9.8234892768870197E-3</c:v>
                </c:pt>
                <c:pt idx="188">
                  <c:v>-9.8116981104243994E-3</c:v>
                </c:pt>
                <c:pt idx="189">
                  <c:v>-9.8296910313368305E-3</c:v>
                </c:pt>
                <c:pt idx="190">
                  <c:v>-9.8922419500800905E-3</c:v>
                </c:pt>
                <c:pt idx="191">
                  <c:v>-9.8918998824321907E-3</c:v>
                </c:pt>
                <c:pt idx="192">
                  <c:v>-9.8603899942308598E-3</c:v>
                </c:pt>
                <c:pt idx="193">
                  <c:v>-9.8583991163081405E-3</c:v>
                </c:pt>
                <c:pt idx="194">
                  <c:v>-9.8556668405619906E-3</c:v>
                </c:pt>
                <c:pt idx="195">
                  <c:v>-9.8956898903239093E-3</c:v>
                </c:pt>
                <c:pt idx="196">
                  <c:v>-9.8696567332643998E-3</c:v>
                </c:pt>
                <c:pt idx="197">
                  <c:v>-9.8667260444767705E-3</c:v>
                </c:pt>
                <c:pt idx="198">
                  <c:v>-9.7284378931078806E-3</c:v>
                </c:pt>
                <c:pt idx="199">
                  <c:v>-9.8253792402005404E-3</c:v>
                </c:pt>
                <c:pt idx="200">
                  <c:v>-9.3618966029092397E-3</c:v>
                </c:pt>
                <c:pt idx="201">
                  <c:v>-9.1286500014422806E-3</c:v>
                </c:pt>
                <c:pt idx="202">
                  <c:v>-9.3029506232377695E-3</c:v>
                </c:pt>
                <c:pt idx="203">
                  <c:v>-9.3128505507068596E-3</c:v>
                </c:pt>
                <c:pt idx="204">
                  <c:v>-9.29389118757557E-3</c:v>
                </c:pt>
                <c:pt idx="205">
                  <c:v>-9.4886677665968894E-3</c:v>
                </c:pt>
                <c:pt idx="206">
                  <c:v>-8.9346369680801396E-3</c:v>
                </c:pt>
                <c:pt idx="207">
                  <c:v>-9.2191691620389492E-3</c:v>
                </c:pt>
                <c:pt idx="208">
                  <c:v>-9.2733048522853304E-3</c:v>
                </c:pt>
                <c:pt idx="209">
                  <c:v>-9.3110463675237908E-3</c:v>
                </c:pt>
                <c:pt idx="210">
                  <c:v>-9.3567011592003597E-3</c:v>
                </c:pt>
                <c:pt idx="211">
                  <c:v>-9.5648027719747591E-3</c:v>
                </c:pt>
                <c:pt idx="212">
                  <c:v>-1.13444104283864E-2</c:v>
                </c:pt>
                <c:pt idx="213">
                  <c:v>-1.1366416353995599E-2</c:v>
                </c:pt>
                <c:pt idx="214">
                  <c:v>-1.10875674532328E-2</c:v>
                </c:pt>
                <c:pt idx="215">
                  <c:v>-1.2808662130097501E-2</c:v>
                </c:pt>
                <c:pt idx="216">
                  <c:v>-1.27345837682108E-2</c:v>
                </c:pt>
                <c:pt idx="217">
                  <c:v>-1.2290895942550201E-2</c:v>
                </c:pt>
                <c:pt idx="218">
                  <c:v>-1.61360828167963E-2</c:v>
                </c:pt>
                <c:pt idx="219">
                  <c:v>-1.6281706771611601E-2</c:v>
                </c:pt>
                <c:pt idx="220">
                  <c:v>-1.6318249589149299E-2</c:v>
                </c:pt>
                <c:pt idx="221">
                  <c:v>-1.6311404140638901E-2</c:v>
                </c:pt>
                <c:pt idx="222">
                  <c:v>-1.6351485841696298E-2</c:v>
                </c:pt>
                <c:pt idx="223">
                  <c:v>-1.6356952203932702E-2</c:v>
                </c:pt>
                <c:pt idx="224">
                  <c:v>-1.6364778453192799E-2</c:v>
                </c:pt>
                <c:pt idx="225">
                  <c:v>-1.6359779992845099E-2</c:v>
                </c:pt>
                <c:pt idx="226">
                  <c:v>-1.6359267039185301E-2</c:v>
                </c:pt>
                <c:pt idx="227">
                  <c:v>-1.6362907416657E-2</c:v>
                </c:pt>
                <c:pt idx="228">
                  <c:v>-1.6367425888792898E-2</c:v>
                </c:pt>
                <c:pt idx="229">
                  <c:v>-1.63107359720263E-2</c:v>
                </c:pt>
                <c:pt idx="230">
                  <c:v>-1.63396344880085E-2</c:v>
                </c:pt>
                <c:pt idx="231">
                  <c:v>-1.6348648563739399E-2</c:v>
                </c:pt>
                <c:pt idx="232">
                  <c:v>-1.6458760824962001E-2</c:v>
                </c:pt>
                <c:pt idx="233">
                  <c:v>-1.6458819670661099E-2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920216"/>
        <c:axId val="442920608"/>
      </c:lineChart>
      <c:catAx>
        <c:axId val="442920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20608"/>
        <c:crosses val="autoZero"/>
        <c:auto val="1"/>
        <c:lblAlgn val="ctr"/>
        <c:lblOffset val="100"/>
        <c:noMultiLvlLbl val="0"/>
      </c:catAx>
      <c:valAx>
        <c:axId val="44292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Cum. SSE Diff</a:t>
                </a:r>
              </a:p>
            </c:rich>
          </c:tx>
          <c:layout>
            <c:manualLayout>
              <c:xMode val="edge"/>
              <c:yMode val="edge"/>
              <c:x val="2.54003950516772E-2"/>
              <c:y val="0.262619492803370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2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'light model'!$B$1</c:f>
              <c:strCache>
                <c:ptCount val="1"/>
                <c:pt idx="0">
                  <c:v>AUD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'light model'!$B$2:$B$235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133.3587</c:v>
                </c:pt>
                <c:pt idx="72">
                  <c:v>128.00020000000001</c:v>
                </c:pt>
                <c:pt idx="73">
                  <c:v>130.34819999999999</c:v>
                </c:pt>
                <c:pt idx="74">
                  <c:v>131.63499999999999</c:v>
                </c:pt>
                <c:pt idx="75">
                  <c:v>130.87780000000001</c:v>
                </c:pt>
                <c:pt idx="76">
                  <c:v>128.10740000000001</c:v>
                </c:pt>
                <c:pt idx="77">
                  <c:v>126.76260000000001</c:v>
                </c:pt>
                <c:pt idx="78">
                  <c:v>125.0955</c:v>
                </c:pt>
                <c:pt idx="79">
                  <c:v>123.3207</c:v>
                </c:pt>
                <c:pt idx="80">
                  <c:v>121.7257</c:v>
                </c:pt>
                <c:pt idx="81">
                  <c:v>118.03189999999999</c:v>
                </c:pt>
                <c:pt idx="82">
                  <c:v>114.61969999999999</c:v>
                </c:pt>
                <c:pt idx="83">
                  <c:v>109.4277</c:v>
                </c:pt>
                <c:pt idx="84">
                  <c:v>115.03740000000001</c:v>
                </c:pt>
                <c:pt idx="85">
                  <c:v>113.91840000000001</c:v>
                </c:pt>
                <c:pt idx="86">
                  <c:v>111.03060000000001</c:v>
                </c:pt>
                <c:pt idx="87">
                  <c:v>109.47199999999999</c:v>
                </c:pt>
                <c:pt idx="88">
                  <c:v>105.1011</c:v>
                </c:pt>
                <c:pt idx="89">
                  <c:v>104.2307</c:v>
                </c:pt>
                <c:pt idx="90">
                  <c:v>101.9111</c:v>
                </c:pt>
                <c:pt idx="91">
                  <c:v>96.034850000000006</c:v>
                </c:pt>
                <c:pt idx="92">
                  <c:v>99.538669999999996</c:v>
                </c:pt>
                <c:pt idx="93">
                  <c:v>104.9033</c:v>
                </c:pt>
                <c:pt idx="94">
                  <c:v>105.43689999999999</c:v>
                </c:pt>
                <c:pt idx="95">
                  <c:v>102.753</c:v>
                </c:pt>
                <c:pt idx="96">
                  <c:v>105.6634</c:v>
                </c:pt>
                <c:pt idx="97">
                  <c:v>104.121</c:v>
                </c:pt>
                <c:pt idx="98">
                  <c:v>106.3849</c:v>
                </c:pt>
                <c:pt idx="99">
                  <c:v>111.07899999999999</c:v>
                </c:pt>
                <c:pt idx="100">
                  <c:v>109.5381</c:v>
                </c:pt>
                <c:pt idx="101">
                  <c:v>110.9654</c:v>
                </c:pt>
                <c:pt idx="102">
                  <c:v>109.4658</c:v>
                </c:pt>
                <c:pt idx="103">
                  <c:v>107.0964</c:v>
                </c:pt>
                <c:pt idx="104">
                  <c:v>109.5864</c:v>
                </c:pt>
                <c:pt idx="105">
                  <c:v>107.03060000000001</c:v>
                </c:pt>
                <c:pt idx="106">
                  <c:v>107.04510000000001</c:v>
                </c:pt>
                <c:pt idx="107">
                  <c:v>110.155</c:v>
                </c:pt>
                <c:pt idx="108">
                  <c:v>107.1758</c:v>
                </c:pt>
                <c:pt idx="109">
                  <c:v>103.3677</c:v>
                </c:pt>
                <c:pt idx="110">
                  <c:v>101.82559999999999</c:v>
                </c:pt>
                <c:pt idx="111">
                  <c:v>98.058899999999994</c:v>
                </c:pt>
                <c:pt idx="112">
                  <c:v>95.915360000000007</c:v>
                </c:pt>
                <c:pt idx="113">
                  <c:v>100.3373</c:v>
                </c:pt>
                <c:pt idx="114">
                  <c:v>97.242850000000004</c:v>
                </c:pt>
                <c:pt idx="115">
                  <c:v>96.853859999999997</c:v>
                </c:pt>
                <c:pt idx="116">
                  <c:v>90.991889999999998</c:v>
                </c:pt>
                <c:pt idx="117">
                  <c:v>87.058689999999999</c:v>
                </c:pt>
                <c:pt idx="118">
                  <c:v>88.41977</c:v>
                </c:pt>
                <c:pt idx="119">
                  <c:v>93.422359999999998</c:v>
                </c:pt>
                <c:pt idx="120">
                  <c:v>92.000649999999993</c:v>
                </c:pt>
                <c:pt idx="121">
                  <c:v>88.089749999999995</c:v>
                </c:pt>
                <c:pt idx="122">
                  <c:v>81.912509999999997</c:v>
                </c:pt>
                <c:pt idx="123">
                  <c:v>85.475149999999999</c:v>
                </c:pt>
                <c:pt idx="124">
                  <c:v>84.980149999999995</c:v>
                </c:pt>
                <c:pt idx="125">
                  <c:v>85.502290000000002</c:v>
                </c:pt>
                <c:pt idx="126">
                  <c:v>85.159260000000003</c:v>
                </c:pt>
                <c:pt idx="127">
                  <c:v>88.446759999999998</c:v>
                </c:pt>
                <c:pt idx="128">
                  <c:v>82.833290000000005</c:v>
                </c:pt>
                <c:pt idx="129">
                  <c:v>84.218190000000007</c:v>
                </c:pt>
                <c:pt idx="130">
                  <c:v>87.101169999999996</c:v>
                </c:pt>
                <c:pt idx="131">
                  <c:v>85.645899999999997</c:v>
                </c:pt>
                <c:pt idx="132">
                  <c:v>84.891599999999997</c:v>
                </c:pt>
                <c:pt idx="133">
                  <c:v>86.480519999999999</c:v>
                </c:pt>
                <c:pt idx="134">
                  <c:v>89.258880000000005</c:v>
                </c:pt>
                <c:pt idx="135">
                  <c:v>90.235919999999993</c:v>
                </c:pt>
                <c:pt idx="136">
                  <c:v>95.073580000000007</c:v>
                </c:pt>
                <c:pt idx="137">
                  <c:v>94.536060000000006</c:v>
                </c:pt>
                <c:pt idx="138">
                  <c:v>91.460939999999994</c:v>
                </c:pt>
                <c:pt idx="139">
                  <c:v>92.299599999999998</c:v>
                </c:pt>
                <c:pt idx="140">
                  <c:v>91.193370000000002</c:v>
                </c:pt>
                <c:pt idx="141">
                  <c:v>93.182580000000002</c:v>
                </c:pt>
                <c:pt idx="142">
                  <c:v>94.050730000000001</c:v>
                </c:pt>
                <c:pt idx="143">
                  <c:v>94.448819999999998</c:v>
                </c:pt>
                <c:pt idx="144">
                  <c:v>98.392120000000006</c:v>
                </c:pt>
                <c:pt idx="145">
                  <c:v>102.0021</c:v>
                </c:pt>
                <c:pt idx="146">
                  <c:v>101.4957</c:v>
                </c:pt>
                <c:pt idx="147">
                  <c:v>105.1391</c:v>
                </c:pt>
                <c:pt idx="148">
                  <c:v>109.3549</c:v>
                </c:pt>
                <c:pt idx="149">
                  <c:v>112.6939</c:v>
                </c:pt>
                <c:pt idx="150">
                  <c:v>108.68170000000001</c:v>
                </c:pt>
                <c:pt idx="151">
                  <c:v>108.9517</c:v>
                </c:pt>
                <c:pt idx="152">
                  <c:v>114.104</c:v>
                </c:pt>
                <c:pt idx="153">
                  <c:v>118.8045</c:v>
                </c:pt>
                <c:pt idx="154">
                  <c:v>121.47839999999999</c:v>
                </c:pt>
                <c:pt idx="155">
                  <c:v>126.7985</c:v>
                </c:pt>
                <c:pt idx="156">
                  <c:v>129.1549</c:v>
                </c:pt>
                <c:pt idx="157">
                  <c:v>131.2987</c:v>
                </c:pt>
                <c:pt idx="158">
                  <c:v>130.21889999999999</c:v>
                </c:pt>
                <c:pt idx="159">
                  <c:v>123.7739</c:v>
                </c:pt>
                <c:pt idx="160">
                  <c:v>123.08839999999999</c:v>
                </c:pt>
                <c:pt idx="161">
                  <c:v>120.43989999999999</c:v>
                </c:pt>
                <c:pt idx="162">
                  <c:v>121.8937</c:v>
                </c:pt>
                <c:pt idx="163">
                  <c:v>122.5334</c:v>
                </c:pt>
                <c:pt idx="164">
                  <c:v>125.5476</c:v>
                </c:pt>
                <c:pt idx="165">
                  <c:v>130.0163</c:v>
                </c:pt>
                <c:pt idx="166">
                  <c:v>135.07740000000001</c:v>
                </c:pt>
                <c:pt idx="167">
                  <c:v>137.11959999999999</c:v>
                </c:pt>
                <c:pt idx="168">
                  <c:v>136.93450000000001</c:v>
                </c:pt>
                <c:pt idx="169">
                  <c:v>140.7784</c:v>
                </c:pt>
                <c:pt idx="170">
                  <c:v>137.7047</c:v>
                </c:pt>
                <c:pt idx="171">
                  <c:v>140.22980000000001</c:v>
                </c:pt>
                <c:pt idx="172">
                  <c:v>136.51349999999999</c:v>
                </c:pt>
                <c:pt idx="173">
                  <c:v>137.6627</c:v>
                </c:pt>
                <c:pt idx="174">
                  <c:v>137.8741</c:v>
                </c:pt>
                <c:pt idx="175">
                  <c:v>137.06110000000001</c:v>
                </c:pt>
                <c:pt idx="176">
                  <c:v>140.07499999999999</c:v>
                </c:pt>
                <c:pt idx="177">
                  <c:v>137.74459999999999</c:v>
                </c:pt>
                <c:pt idx="178">
                  <c:v>136.8098</c:v>
                </c:pt>
                <c:pt idx="179">
                  <c:v>135.86000000000001</c:v>
                </c:pt>
                <c:pt idx="180">
                  <c:v>140.13419999999999</c:v>
                </c:pt>
                <c:pt idx="181">
                  <c:v>137.51509999999999</c:v>
                </c:pt>
                <c:pt idx="182">
                  <c:v>132.6294</c:v>
                </c:pt>
                <c:pt idx="183">
                  <c:v>140.57570000000001</c:v>
                </c:pt>
                <c:pt idx="184">
                  <c:v>139.21469999999999</c:v>
                </c:pt>
                <c:pt idx="185">
                  <c:v>137.4658</c:v>
                </c:pt>
                <c:pt idx="186">
                  <c:v>141.9308</c:v>
                </c:pt>
                <c:pt idx="187">
                  <c:v>141.29409999999999</c:v>
                </c:pt>
                <c:pt idx="188">
                  <c:v>138.1645</c:v>
                </c:pt>
                <c:pt idx="189">
                  <c:v>143.38669999999999</c:v>
                </c:pt>
                <c:pt idx="190">
                  <c:v>146.22239999999999</c:v>
                </c:pt>
                <c:pt idx="191">
                  <c:v>145.99770000000001</c:v>
                </c:pt>
                <c:pt idx="192">
                  <c:v>143.32990000000001</c:v>
                </c:pt>
                <c:pt idx="193">
                  <c:v>146.1447</c:v>
                </c:pt>
                <c:pt idx="194">
                  <c:v>150.07050000000001</c:v>
                </c:pt>
                <c:pt idx="195">
                  <c:v>154.98330000000001</c:v>
                </c:pt>
                <c:pt idx="196">
                  <c:v>154.7756</c:v>
                </c:pt>
                <c:pt idx="197">
                  <c:v>159.69739999999999</c:v>
                </c:pt>
                <c:pt idx="198">
                  <c:v>162.4966</c:v>
                </c:pt>
                <c:pt idx="199">
                  <c:v>155.1412</c:v>
                </c:pt>
                <c:pt idx="200">
                  <c:v>169.2799</c:v>
                </c:pt>
                <c:pt idx="201">
                  <c:v>178.15469999999999</c:v>
                </c:pt>
                <c:pt idx="202">
                  <c:v>171.09469999999999</c:v>
                </c:pt>
                <c:pt idx="203">
                  <c:v>170.5325</c:v>
                </c:pt>
                <c:pt idx="204">
                  <c:v>175.06890000000001</c:v>
                </c:pt>
                <c:pt idx="205">
                  <c:v>184.05359999999999</c:v>
                </c:pt>
                <c:pt idx="206">
                  <c:v>180.46299999999999</c:v>
                </c:pt>
                <c:pt idx="207">
                  <c:v>187.29949999999999</c:v>
                </c:pt>
                <c:pt idx="208">
                  <c:v>191.0352</c:v>
                </c:pt>
                <c:pt idx="209">
                  <c:v>192.45140000000001</c:v>
                </c:pt>
                <c:pt idx="210">
                  <c:v>190.65969999999999</c:v>
                </c:pt>
                <c:pt idx="211">
                  <c:v>174.42349999999999</c:v>
                </c:pt>
                <c:pt idx="212">
                  <c:v>162.36529999999999</c:v>
                </c:pt>
                <c:pt idx="213">
                  <c:v>135.47999999999999</c:v>
                </c:pt>
                <c:pt idx="214">
                  <c:v>134.85249999999999</c:v>
                </c:pt>
                <c:pt idx="215">
                  <c:v>143.64259999999999</c:v>
                </c:pt>
                <c:pt idx="216">
                  <c:v>131.2441</c:v>
                </c:pt>
                <c:pt idx="217">
                  <c:v>132.0574</c:v>
                </c:pt>
                <c:pt idx="218">
                  <c:v>142.4768</c:v>
                </c:pt>
                <c:pt idx="219">
                  <c:v>150.9289</c:v>
                </c:pt>
                <c:pt idx="220">
                  <c:v>165.2816</c:v>
                </c:pt>
                <c:pt idx="221">
                  <c:v>167.02170000000001</c:v>
                </c:pt>
                <c:pt idx="222">
                  <c:v>173.30959999999999</c:v>
                </c:pt>
                <c:pt idx="223">
                  <c:v>175.4025</c:v>
                </c:pt>
                <c:pt idx="224">
                  <c:v>183.90129999999999</c:v>
                </c:pt>
                <c:pt idx="225">
                  <c:v>188.91149999999999</c:v>
                </c:pt>
                <c:pt idx="226">
                  <c:v>191.67619999999999</c:v>
                </c:pt>
                <c:pt idx="227">
                  <c:v>188.84200000000001</c:v>
                </c:pt>
                <c:pt idx="228">
                  <c:v>187.2355</c:v>
                </c:pt>
                <c:pt idx="229">
                  <c:v>189.6952</c:v>
                </c:pt>
                <c:pt idx="230">
                  <c:v>194.76320000000001</c:v>
                </c:pt>
                <c:pt idx="231">
                  <c:v>198.3931</c:v>
                </c:pt>
                <c:pt idx="232">
                  <c:v>181.7303</c:v>
                </c:pt>
                <c:pt idx="233">
                  <c:v>185.83439999999999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'light model'!$C$1</c:f>
              <c:strCache>
                <c:ptCount val="1"/>
                <c:pt idx="0">
                  <c:v>CAD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'light model'!$C$2:$C$235</c:f>
              <c:numCache>
                <c:formatCode>General</c:formatCode>
                <c:ptCount val="234"/>
                <c:pt idx="0">
                  <c:v>101.4791</c:v>
                </c:pt>
                <c:pt idx="1">
                  <c:v>103.45489999999999</c:v>
                </c:pt>
                <c:pt idx="2">
                  <c:v>103.3678</c:v>
                </c:pt>
                <c:pt idx="3">
                  <c:v>104.7885</c:v>
                </c:pt>
                <c:pt idx="4">
                  <c:v>106.148</c:v>
                </c:pt>
                <c:pt idx="5">
                  <c:v>107.1713</c:v>
                </c:pt>
                <c:pt idx="6">
                  <c:v>106.2764</c:v>
                </c:pt>
                <c:pt idx="7">
                  <c:v>107.8934</c:v>
                </c:pt>
                <c:pt idx="8">
                  <c:v>108.8622</c:v>
                </c:pt>
                <c:pt idx="9">
                  <c:v>109.68689999999999</c:v>
                </c:pt>
                <c:pt idx="10">
                  <c:v>109.1546</c:v>
                </c:pt>
                <c:pt idx="11">
                  <c:v>107.1125</c:v>
                </c:pt>
                <c:pt idx="12">
                  <c:v>105.9258</c:v>
                </c:pt>
                <c:pt idx="13">
                  <c:v>105.9308</c:v>
                </c:pt>
                <c:pt idx="14">
                  <c:v>105.20099999999999</c:v>
                </c:pt>
                <c:pt idx="15">
                  <c:v>104.6636</c:v>
                </c:pt>
                <c:pt idx="16">
                  <c:v>103.9045</c:v>
                </c:pt>
                <c:pt idx="17">
                  <c:v>104.55589999999999</c:v>
                </c:pt>
                <c:pt idx="18">
                  <c:v>105.63039999999999</c:v>
                </c:pt>
                <c:pt idx="19">
                  <c:v>104.6902</c:v>
                </c:pt>
                <c:pt idx="20">
                  <c:v>100.2401</c:v>
                </c:pt>
                <c:pt idx="21">
                  <c:v>100.8515</c:v>
                </c:pt>
                <c:pt idx="22">
                  <c:v>98.025869999999998</c:v>
                </c:pt>
                <c:pt idx="23">
                  <c:v>99.082049999999995</c:v>
                </c:pt>
                <c:pt idx="24">
                  <c:v>99.718190000000007</c:v>
                </c:pt>
                <c:pt idx="25">
                  <c:v>101.32980000000001</c:v>
                </c:pt>
                <c:pt idx="26">
                  <c:v>101.13460000000001</c:v>
                </c:pt>
                <c:pt idx="27">
                  <c:v>100.4986</c:v>
                </c:pt>
                <c:pt idx="28">
                  <c:v>100.86709999999999</c:v>
                </c:pt>
                <c:pt idx="29">
                  <c:v>99.949470000000005</c:v>
                </c:pt>
                <c:pt idx="30">
                  <c:v>99.786060000000006</c:v>
                </c:pt>
                <c:pt idx="31">
                  <c:v>97.036019999999994</c:v>
                </c:pt>
                <c:pt idx="32">
                  <c:v>96.286760000000001</c:v>
                </c:pt>
                <c:pt idx="33">
                  <c:v>97.306479999999993</c:v>
                </c:pt>
                <c:pt idx="34">
                  <c:v>96.541039999999995</c:v>
                </c:pt>
                <c:pt idx="35">
                  <c:v>97.367909999999995</c:v>
                </c:pt>
                <c:pt idx="36">
                  <c:v>97.536550000000005</c:v>
                </c:pt>
                <c:pt idx="37">
                  <c:v>96.047870000000003</c:v>
                </c:pt>
                <c:pt idx="38">
                  <c:v>93.859399999999994</c:v>
                </c:pt>
                <c:pt idx="39">
                  <c:v>94.019660000000002</c:v>
                </c:pt>
                <c:pt idx="40">
                  <c:v>93.860579999999999</c:v>
                </c:pt>
                <c:pt idx="41">
                  <c:v>94.015889999999999</c:v>
                </c:pt>
                <c:pt idx="42">
                  <c:v>93.943039999999996</c:v>
                </c:pt>
                <c:pt idx="43">
                  <c:v>95.225149999999999</c:v>
                </c:pt>
                <c:pt idx="44">
                  <c:v>97.780460000000005</c:v>
                </c:pt>
                <c:pt idx="45">
                  <c:v>96.934709999999995</c:v>
                </c:pt>
                <c:pt idx="46">
                  <c:v>95.427899999999994</c:v>
                </c:pt>
                <c:pt idx="47">
                  <c:v>93.532120000000006</c:v>
                </c:pt>
                <c:pt idx="48">
                  <c:v>93.746260000000007</c:v>
                </c:pt>
                <c:pt idx="49">
                  <c:v>94.793899999999994</c:v>
                </c:pt>
                <c:pt idx="50">
                  <c:v>95.048810000000003</c:v>
                </c:pt>
                <c:pt idx="51">
                  <c:v>98.448710000000005</c:v>
                </c:pt>
                <c:pt idx="52">
                  <c:v>97.722909999999999</c:v>
                </c:pt>
                <c:pt idx="53">
                  <c:v>98.001639999999995</c:v>
                </c:pt>
                <c:pt idx="54">
                  <c:v>98.283950000000004</c:v>
                </c:pt>
                <c:pt idx="55">
                  <c:v>100.7355</c:v>
                </c:pt>
                <c:pt idx="56">
                  <c:v>100.6328</c:v>
                </c:pt>
                <c:pt idx="57">
                  <c:v>100.9632</c:v>
                </c:pt>
                <c:pt idx="58">
                  <c:v>99.581130000000002</c:v>
                </c:pt>
                <c:pt idx="59">
                  <c:v>99.526359999999997</c:v>
                </c:pt>
                <c:pt idx="60">
                  <c:v>98.866039999999998</c:v>
                </c:pt>
                <c:pt idx="61">
                  <c:v>99.391679999999994</c:v>
                </c:pt>
                <c:pt idx="62">
                  <c:v>100.0748</c:v>
                </c:pt>
                <c:pt idx="63">
                  <c:v>100.6159</c:v>
                </c:pt>
                <c:pt idx="64">
                  <c:v>100.3451</c:v>
                </c:pt>
                <c:pt idx="65">
                  <c:v>101.0916</c:v>
                </c:pt>
                <c:pt idx="66">
                  <c:v>100.4271</c:v>
                </c:pt>
                <c:pt idx="67">
                  <c:v>100.8796</c:v>
                </c:pt>
                <c:pt idx="68">
                  <c:v>101.6962</c:v>
                </c:pt>
                <c:pt idx="69">
                  <c:v>103.5682</c:v>
                </c:pt>
                <c:pt idx="70">
                  <c:v>103.2248</c:v>
                </c:pt>
                <c:pt idx="71">
                  <c:v>101.91</c:v>
                </c:pt>
                <c:pt idx="72">
                  <c:v>103.5939</c:v>
                </c:pt>
                <c:pt idx="73">
                  <c:v>102.3592</c:v>
                </c:pt>
                <c:pt idx="74">
                  <c:v>101.42319999999999</c:v>
                </c:pt>
                <c:pt idx="75">
                  <c:v>100.4346</c:v>
                </c:pt>
                <c:pt idx="76">
                  <c:v>101.95350000000001</c:v>
                </c:pt>
                <c:pt idx="77">
                  <c:v>102.1474</c:v>
                </c:pt>
                <c:pt idx="78">
                  <c:v>102.06950000000001</c:v>
                </c:pt>
                <c:pt idx="79">
                  <c:v>101.8446</c:v>
                </c:pt>
                <c:pt idx="80">
                  <c:v>102.331</c:v>
                </c:pt>
                <c:pt idx="81">
                  <c:v>100.6576</c:v>
                </c:pt>
                <c:pt idx="82">
                  <c:v>99.651849999999996</c:v>
                </c:pt>
                <c:pt idx="83">
                  <c:v>99.364769999999993</c:v>
                </c:pt>
                <c:pt idx="84">
                  <c:v>97.452190000000002</c:v>
                </c:pt>
                <c:pt idx="85">
                  <c:v>99.689040000000006</c:v>
                </c:pt>
                <c:pt idx="86">
                  <c:v>100.0827</c:v>
                </c:pt>
                <c:pt idx="87">
                  <c:v>99.629469999999998</c:v>
                </c:pt>
                <c:pt idx="88">
                  <c:v>97.785139999999998</c:v>
                </c:pt>
                <c:pt idx="89">
                  <c:v>96.817490000000006</c:v>
                </c:pt>
                <c:pt idx="90">
                  <c:v>94.284480000000002</c:v>
                </c:pt>
                <c:pt idx="91">
                  <c:v>90.493870000000001</c:v>
                </c:pt>
                <c:pt idx="92">
                  <c:v>93.337209999999999</c:v>
                </c:pt>
                <c:pt idx="93">
                  <c:v>92.30301</c:v>
                </c:pt>
                <c:pt idx="94">
                  <c:v>93.915319999999994</c:v>
                </c:pt>
                <c:pt idx="95">
                  <c:v>93.016850000000005</c:v>
                </c:pt>
                <c:pt idx="96">
                  <c:v>94.733559999999997</c:v>
                </c:pt>
                <c:pt idx="97">
                  <c:v>95.158640000000005</c:v>
                </c:pt>
                <c:pt idx="98">
                  <c:v>95.144769999999994</c:v>
                </c:pt>
                <c:pt idx="99">
                  <c:v>98.882859999999994</c:v>
                </c:pt>
                <c:pt idx="100">
                  <c:v>98.280659999999997</c:v>
                </c:pt>
                <c:pt idx="101">
                  <c:v>98.244519999999994</c:v>
                </c:pt>
                <c:pt idx="102">
                  <c:v>96.055639999999997</c:v>
                </c:pt>
                <c:pt idx="103">
                  <c:v>96.742159999999998</c:v>
                </c:pt>
                <c:pt idx="104">
                  <c:v>98.524810000000002</c:v>
                </c:pt>
                <c:pt idx="105">
                  <c:v>98.353610000000003</c:v>
                </c:pt>
                <c:pt idx="106">
                  <c:v>98.885090000000005</c:v>
                </c:pt>
                <c:pt idx="107">
                  <c:v>101.1504</c:v>
                </c:pt>
                <c:pt idx="108">
                  <c:v>101.0476</c:v>
                </c:pt>
                <c:pt idx="109">
                  <c:v>101.563</c:v>
                </c:pt>
                <c:pt idx="110">
                  <c:v>101.797</c:v>
                </c:pt>
                <c:pt idx="111">
                  <c:v>100.3402</c:v>
                </c:pt>
                <c:pt idx="112">
                  <c:v>99.299340000000001</c:v>
                </c:pt>
                <c:pt idx="113">
                  <c:v>100.50320000000001</c:v>
                </c:pt>
                <c:pt idx="114">
                  <c:v>100.4204</c:v>
                </c:pt>
                <c:pt idx="115">
                  <c:v>101.5093</c:v>
                </c:pt>
                <c:pt idx="116">
                  <c:v>99.629459999999995</c:v>
                </c:pt>
                <c:pt idx="117">
                  <c:v>98.303929999999994</c:v>
                </c:pt>
                <c:pt idx="118">
                  <c:v>97.779039999999995</c:v>
                </c:pt>
                <c:pt idx="119">
                  <c:v>100.12130000000001</c:v>
                </c:pt>
                <c:pt idx="120">
                  <c:v>100.49290000000001</c:v>
                </c:pt>
                <c:pt idx="121">
                  <c:v>98.763279999999995</c:v>
                </c:pt>
                <c:pt idx="122">
                  <c:v>95.84</c:v>
                </c:pt>
                <c:pt idx="123">
                  <c:v>98.433260000000004</c:v>
                </c:pt>
                <c:pt idx="124">
                  <c:v>98.126400000000004</c:v>
                </c:pt>
                <c:pt idx="125">
                  <c:v>100.3272</c:v>
                </c:pt>
                <c:pt idx="126">
                  <c:v>99.433520000000001</c:v>
                </c:pt>
                <c:pt idx="127">
                  <c:v>98.337580000000003</c:v>
                </c:pt>
                <c:pt idx="128">
                  <c:v>96.275589999999994</c:v>
                </c:pt>
                <c:pt idx="129">
                  <c:v>95.596919999999997</c:v>
                </c:pt>
                <c:pt idx="130">
                  <c:v>96.906739999999999</c:v>
                </c:pt>
                <c:pt idx="131">
                  <c:v>95.791589999999999</c:v>
                </c:pt>
                <c:pt idx="132">
                  <c:v>96.01285</c:v>
                </c:pt>
                <c:pt idx="133">
                  <c:v>95.21</c:v>
                </c:pt>
                <c:pt idx="134">
                  <c:v>95.75291</c:v>
                </c:pt>
                <c:pt idx="135">
                  <c:v>97.625720000000001</c:v>
                </c:pt>
                <c:pt idx="136">
                  <c:v>100.2205</c:v>
                </c:pt>
                <c:pt idx="137">
                  <c:v>101.00060000000001</c:v>
                </c:pt>
                <c:pt idx="138">
                  <c:v>96.824179999999998</c:v>
                </c:pt>
                <c:pt idx="139">
                  <c:v>98.438230000000004</c:v>
                </c:pt>
                <c:pt idx="140">
                  <c:v>96.932190000000006</c:v>
                </c:pt>
                <c:pt idx="141">
                  <c:v>98.492940000000004</c:v>
                </c:pt>
                <c:pt idx="142">
                  <c:v>98.394239999999996</c:v>
                </c:pt>
                <c:pt idx="143">
                  <c:v>97.725750000000005</c:v>
                </c:pt>
                <c:pt idx="144">
                  <c:v>101.2394</c:v>
                </c:pt>
                <c:pt idx="145">
                  <c:v>104.2496</c:v>
                </c:pt>
                <c:pt idx="146">
                  <c:v>105.8301</c:v>
                </c:pt>
                <c:pt idx="147">
                  <c:v>108.77970000000001</c:v>
                </c:pt>
                <c:pt idx="148">
                  <c:v>114.04089999999999</c:v>
                </c:pt>
                <c:pt idx="149">
                  <c:v>115.6246</c:v>
                </c:pt>
                <c:pt idx="150">
                  <c:v>111.66240000000001</c:v>
                </c:pt>
                <c:pt idx="151">
                  <c:v>113.7358</c:v>
                </c:pt>
                <c:pt idx="152">
                  <c:v>116.8837</c:v>
                </c:pt>
                <c:pt idx="153">
                  <c:v>119.9216</c:v>
                </c:pt>
                <c:pt idx="154">
                  <c:v>122.2597</c:v>
                </c:pt>
                <c:pt idx="155">
                  <c:v>122.9995</c:v>
                </c:pt>
                <c:pt idx="156">
                  <c:v>120.07810000000001</c:v>
                </c:pt>
                <c:pt idx="157">
                  <c:v>119.0467</c:v>
                </c:pt>
                <c:pt idx="158">
                  <c:v>122.0326</c:v>
                </c:pt>
                <c:pt idx="159">
                  <c:v>116.7948</c:v>
                </c:pt>
                <c:pt idx="160">
                  <c:v>117.1825</c:v>
                </c:pt>
                <c:pt idx="161">
                  <c:v>119.6718</c:v>
                </c:pt>
                <c:pt idx="162">
                  <c:v>120.88930000000001</c:v>
                </c:pt>
                <c:pt idx="163">
                  <c:v>122.3134</c:v>
                </c:pt>
                <c:pt idx="164">
                  <c:v>127.5831</c:v>
                </c:pt>
                <c:pt idx="165">
                  <c:v>132.4701</c:v>
                </c:pt>
                <c:pt idx="166">
                  <c:v>136.21610000000001</c:v>
                </c:pt>
                <c:pt idx="167">
                  <c:v>135.02189999999999</c:v>
                </c:pt>
                <c:pt idx="168">
                  <c:v>131.381</c:v>
                </c:pt>
                <c:pt idx="169">
                  <c:v>132.7587</c:v>
                </c:pt>
                <c:pt idx="170">
                  <c:v>135.27430000000001</c:v>
                </c:pt>
                <c:pt idx="171">
                  <c:v>130.4692</c:v>
                </c:pt>
                <c:pt idx="172">
                  <c:v>131.0582</c:v>
                </c:pt>
                <c:pt idx="173">
                  <c:v>134.10050000000001</c:v>
                </c:pt>
                <c:pt idx="174">
                  <c:v>134.39330000000001</c:v>
                </c:pt>
                <c:pt idx="175">
                  <c:v>138.83670000000001</c:v>
                </c:pt>
                <c:pt idx="176">
                  <c:v>142.61320000000001</c:v>
                </c:pt>
                <c:pt idx="177">
                  <c:v>140.70830000000001</c:v>
                </c:pt>
                <c:pt idx="178">
                  <c:v>142.25149999999999</c:v>
                </c:pt>
                <c:pt idx="179">
                  <c:v>142.821</c:v>
                </c:pt>
                <c:pt idx="180">
                  <c:v>146.01400000000001</c:v>
                </c:pt>
                <c:pt idx="181">
                  <c:v>147.2116</c:v>
                </c:pt>
                <c:pt idx="182">
                  <c:v>144.01740000000001</c:v>
                </c:pt>
                <c:pt idx="183">
                  <c:v>150.554</c:v>
                </c:pt>
                <c:pt idx="184">
                  <c:v>153.5067</c:v>
                </c:pt>
                <c:pt idx="185">
                  <c:v>151.84479999999999</c:v>
                </c:pt>
                <c:pt idx="186">
                  <c:v>150.2422</c:v>
                </c:pt>
                <c:pt idx="187">
                  <c:v>154.08009999999999</c:v>
                </c:pt>
                <c:pt idx="188">
                  <c:v>153.4485</c:v>
                </c:pt>
                <c:pt idx="189">
                  <c:v>152.40969999999999</c:v>
                </c:pt>
                <c:pt idx="190">
                  <c:v>150.4581</c:v>
                </c:pt>
                <c:pt idx="191">
                  <c:v>147.89019999999999</c:v>
                </c:pt>
                <c:pt idx="192">
                  <c:v>146.6508</c:v>
                </c:pt>
                <c:pt idx="193">
                  <c:v>148.32490000000001</c:v>
                </c:pt>
                <c:pt idx="194">
                  <c:v>151.04300000000001</c:v>
                </c:pt>
                <c:pt idx="195">
                  <c:v>157.90450000000001</c:v>
                </c:pt>
                <c:pt idx="196">
                  <c:v>163.8963</c:v>
                </c:pt>
                <c:pt idx="197">
                  <c:v>165.5412</c:v>
                </c:pt>
                <c:pt idx="198">
                  <c:v>165.8175</c:v>
                </c:pt>
                <c:pt idx="199">
                  <c:v>168.08359999999999</c:v>
                </c:pt>
                <c:pt idx="200">
                  <c:v>178.86420000000001</c:v>
                </c:pt>
                <c:pt idx="201">
                  <c:v>188.24639999999999</c:v>
                </c:pt>
                <c:pt idx="202">
                  <c:v>179.46729999999999</c:v>
                </c:pt>
                <c:pt idx="203">
                  <c:v>181.64570000000001</c:v>
                </c:pt>
                <c:pt idx="204">
                  <c:v>179.54249999999999</c:v>
                </c:pt>
                <c:pt idx="205">
                  <c:v>183.60990000000001</c:v>
                </c:pt>
                <c:pt idx="206">
                  <c:v>175.54339999999999</c:v>
                </c:pt>
                <c:pt idx="207">
                  <c:v>178.72800000000001</c:v>
                </c:pt>
                <c:pt idx="208">
                  <c:v>181.91659999999999</c:v>
                </c:pt>
                <c:pt idx="209">
                  <c:v>177.9752</c:v>
                </c:pt>
                <c:pt idx="210">
                  <c:v>176.65260000000001</c:v>
                </c:pt>
                <c:pt idx="211">
                  <c:v>170.50290000000001</c:v>
                </c:pt>
                <c:pt idx="212">
                  <c:v>171.40770000000001</c:v>
                </c:pt>
                <c:pt idx="213">
                  <c:v>149.10589999999999</c:v>
                </c:pt>
                <c:pt idx="214">
                  <c:v>146.614</c:v>
                </c:pt>
                <c:pt idx="215">
                  <c:v>147.83279999999999</c:v>
                </c:pt>
                <c:pt idx="216">
                  <c:v>146.34440000000001</c:v>
                </c:pt>
                <c:pt idx="217">
                  <c:v>142.38399999999999</c:v>
                </c:pt>
                <c:pt idx="218">
                  <c:v>143.56819999999999</c:v>
                </c:pt>
                <c:pt idx="219">
                  <c:v>151.6465</c:v>
                </c:pt>
                <c:pt idx="220">
                  <c:v>165.27539999999999</c:v>
                </c:pt>
                <c:pt idx="221">
                  <c:v>155.81030000000001</c:v>
                </c:pt>
                <c:pt idx="222">
                  <c:v>167.8486</c:v>
                </c:pt>
                <c:pt idx="223">
                  <c:v>165.20920000000001</c:v>
                </c:pt>
                <c:pt idx="224">
                  <c:v>169.0592</c:v>
                </c:pt>
                <c:pt idx="225">
                  <c:v>168.3476</c:v>
                </c:pt>
                <c:pt idx="226">
                  <c:v>171.47370000000001</c:v>
                </c:pt>
                <c:pt idx="227">
                  <c:v>173.30019999999999</c:v>
                </c:pt>
                <c:pt idx="228">
                  <c:v>170.24870000000001</c:v>
                </c:pt>
                <c:pt idx="229">
                  <c:v>172.3741</c:v>
                </c:pt>
                <c:pt idx="230">
                  <c:v>178.60579999999999</c:v>
                </c:pt>
                <c:pt idx="231">
                  <c:v>179.43520000000001</c:v>
                </c:pt>
                <c:pt idx="232">
                  <c:v>172.92529999999999</c:v>
                </c:pt>
                <c:pt idx="233">
                  <c:v>175.0753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'light model'!$D$1</c:f>
              <c:strCache>
                <c:ptCount val="1"/>
                <c:pt idx="0">
                  <c:v>CHF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'light model'!$D$2:$D$235</c:f>
              <c:numCache>
                <c:formatCode>General</c:formatCode>
                <c:ptCount val="234"/>
                <c:pt idx="0">
                  <c:v>101.2539</c:v>
                </c:pt>
                <c:pt idx="1">
                  <c:v>96.690349999999995</c:v>
                </c:pt>
                <c:pt idx="2">
                  <c:v>89.361999999999995</c:v>
                </c:pt>
                <c:pt idx="3">
                  <c:v>89.71857</c:v>
                </c:pt>
                <c:pt idx="4">
                  <c:v>88.284570000000002</c:v>
                </c:pt>
                <c:pt idx="5">
                  <c:v>84.542760000000001</c:v>
                </c:pt>
                <c:pt idx="6">
                  <c:v>86.884219999999999</c:v>
                </c:pt>
                <c:pt idx="7">
                  <c:v>87.306790000000007</c:v>
                </c:pt>
                <c:pt idx="8">
                  <c:v>92.706059999999994</c:v>
                </c:pt>
                <c:pt idx="9">
                  <c:v>92.27619</c:v>
                </c:pt>
                <c:pt idx="10">
                  <c:v>94.782030000000006</c:v>
                </c:pt>
                <c:pt idx="11">
                  <c:v>100.56699999999999</c:v>
                </c:pt>
                <c:pt idx="12">
                  <c:v>96.400469999999999</c:v>
                </c:pt>
                <c:pt idx="13">
                  <c:v>93.395669999999996</c:v>
                </c:pt>
                <c:pt idx="14">
                  <c:v>92.975849999999994</c:v>
                </c:pt>
                <c:pt idx="15">
                  <c:v>92.713300000000004</c:v>
                </c:pt>
                <c:pt idx="16">
                  <c:v>97.359009999999998</c:v>
                </c:pt>
                <c:pt idx="17">
                  <c:v>103.91240000000001</c:v>
                </c:pt>
                <c:pt idx="18">
                  <c:v>108.9783</c:v>
                </c:pt>
                <c:pt idx="19">
                  <c:v>116.11750000000001</c:v>
                </c:pt>
                <c:pt idx="20">
                  <c:v>117.64239999999999</c:v>
                </c:pt>
                <c:pt idx="21">
                  <c:v>106.2492</c:v>
                </c:pt>
                <c:pt idx="22">
                  <c:v>102.4457</c:v>
                </c:pt>
                <c:pt idx="23">
                  <c:v>100.88290000000001</c:v>
                </c:pt>
                <c:pt idx="24">
                  <c:v>99.831419999999994</c:v>
                </c:pt>
                <c:pt idx="25">
                  <c:v>97.796679999999995</c:v>
                </c:pt>
                <c:pt idx="26">
                  <c:v>100.50700000000001</c:v>
                </c:pt>
                <c:pt idx="27">
                  <c:v>104.9104</c:v>
                </c:pt>
                <c:pt idx="28">
                  <c:v>106.595</c:v>
                </c:pt>
                <c:pt idx="29">
                  <c:v>100.5249</c:v>
                </c:pt>
                <c:pt idx="30">
                  <c:v>100.0842</c:v>
                </c:pt>
                <c:pt idx="31">
                  <c:v>103.3754</c:v>
                </c:pt>
                <c:pt idx="32">
                  <c:v>107.3747</c:v>
                </c:pt>
                <c:pt idx="33">
                  <c:v>104.00369999999999</c:v>
                </c:pt>
                <c:pt idx="34">
                  <c:v>103.2397</c:v>
                </c:pt>
                <c:pt idx="35">
                  <c:v>104.4276</c:v>
                </c:pt>
                <c:pt idx="36">
                  <c:v>106.58240000000001</c:v>
                </c:pt>
                <c:pt idx="37">
                  <c:v>109.84099999999999</c:v>
                </c:pt>
                <c:pt idx="38">
                  <c:v>111.4265</c:v>
                </c:pt>
                <c:pt idx="39">
                  <c:v>111.7122</c:v>
                </c:pt>
                <c:pt idx="40">
                  <c:v>112.75230000000001</c:v>
                </c:pt>
                <c:pt idx="41">
                  <c:v>119.17610000000001</c:v>
                </c:pt>
                <c:pt idx="42">
                  <c:v>118.5185</c:v>
                </c:pt>
                <c:pt idx="43">
                  <c:v>120.12439999999999</c:v>
                </c:pt>
                <c:pt idx="44">
                  <c:v>124.7535</c:v>
                </c:pt>
                <c:pt idx="45">
                  <c:v>128.27109999999999</c:v>
                </c:pt>
                <c:pt idx="46">
                  <c:v>121.9816</c:v>
                </c:pt>
                <c:pt idx="47">
                  <c:v>123.7704</c:v>
                </c:pt>
                <c:pt idx="48">
                  <c:v>126.6285</c:v>
                </c:pt>
                <c:pt idx="49">
                  <c:v>132.2876</c:v>
                </c:pt>
                <c:pt idx="50">
                  <c:v>144.39940000000001</c:v>
                </c:pt>
                <c:pt idx="51">
                  <c:v>143.2253</c:v>
                </c:pt>
                <c:pt idx="52">
                  <c:v>140.89240000000001</c:v>
                </c:pt>
                <c:pt idx="53">
                  <c:v>143.22200000000001</c:v>
                </c:pt>
                <c:pt idx="54">
                  <c:v>143.61539999999999</c:v>
                </c:pt>
                <c:pt idx="55">
                  <c:v>137.33449999999999</c:v>
                </c:pt>
                <c:pt idx="56">
                  <c:v>143.5582</c:v>
                </c:pt>
                <c:pt idx="57">
                  <c:v>146.32149999999999</c:v>
                </c:pt>
                <c:pt idx="58">
                  <c:v>141.66980000000001</c:v>
                </c:pt>
                <c:pt idx="59">
                  <c:v>144.5009</c:v>
                </c:pt>
                <c:pt idx="60">
                  <c:v>137.7131</c:v>
                </c:pt>
                <c:pt idx="61">
                  <c:v>139.40029999999999</c:v>
                </c:pt>
                <c:pt idx="62">
                  <c:v>140.7022</c:v>
                </c:pt>
                <c:pt idx="63">
                  <c:v>135.0317</c:v>
                </c:pt>
                <c:pt idx="64">
                  <c:v>134.2577</c:v>
                </c:pt>
                <c:pt idx="65">
                  <c:v>134.59450000000001</c:v>
                </c:pt>
                <c:pt idx="66">
                  <c:v>140.79810000000001</c:v>
                </c:pt>
                <c:pt idx="67">
                  <c:v>140.67240000000001</c:v>
                </c:pt>
                <c:pt idx="68">
                  <c:v>134.70529999999999</c:v>
                </c:pt>
                <c:pt idx="69">
                  <c:v>134.1473</c:v>
                </c:pt>
                <c:pt idx="70">
                  <c:v>130.18090000000001</c:v>
                </c:pt>
                <c:pt idx="71">
                  <c:v>126.89319999999999</c:v>
                </c:pt>
                <c:pt idx="72">
                  <c:v>119.9046</c:v>
                </c:pt>
                <c:pt idx="73">
                  <c:v>115.624</c:v>
                </c:pt>
                <c:pt idx="74">
                  <c:v>118.65770000000001</c:v>
                </c:pt>
                <c:pt idx="75">
                  <c:v>115.8968</c:v>
                </c:pt>
                <c:pt idx="76">
                  <c:v>120.9074</c:v>
                </c:pt>
                <c:pt idx="77">
                  <c:v>117.2192</c:v>
                </c:pt>
                <c:pt idx="78">
                  <c:v>113.0431</c:v>
                </c:pt>
                <c:pt idx="79">
                  <c:v>114.9913</c:v>
                </c:pt>
                <c:pt idx="80">
                  <c:v>117.6866</c:v>
                </c:pt>
                <c:pt idx="81">
                  <c:v>122.3369</c:v>
                </c:pt>
                <c:pt idx="82">
                  <c:v>120.31180000000001</c:v>
                </c:pt>
                <c:pt idx="83">
                  <c:v>117.5138</c:v>
                </c:pt>
                <c:pt idx="84">
                  <c:v>115.7976</c:v>
                </c:pt>
                <c:pt idx="85">
                  <c:v>117.0514</c:v>
                </c:pt>
                <c:pt idx="86">
                  <c:v>112.7247</c:v>
                </c:pt>
                <c:pt idx="87">
                  <c:v>114.5307</c:v>
                </c:pt>
                <c:pt idx="88">
                  <c:v>115.95440000000001</c:v>
                </c:pt>
                <c:pt idx="89">
                  <c:v>113.6206</c:v>
                </c:pt>
                <c:pt idx="90">
                  <c:v>115.40779999999999</c:v>
                </c:pt>
                <c:pt idx="91">
                  <c:v>119.5514</c:v>
                </c:pt>
                <c:pt idx="92">
                  <c:v>124.9315</c:v>
                </c:pt>
                <c:pt idx="93">
                  <c:v>127.4268</c:v>
                </c:pt>
                <c:pt idx="94">
                  <c:v>123.8535</c:v>
                </c:pt>
                <c:pt idx="95">
                  <c:v>125.9704</c:v>
                </c:pt>
                <c:pt idx="96">
                  <c:v>122.2223</c:v>
                </c:pt>
                <c:pt idx="97">
                  <c:v>119.5848</c:v>
                </c:pt>
                <c:pt idx="98">
                  <c:v>117.4209</c:v>
                </c:pt>
                <c:pt idx="99">
                  <c:v>113.79430000000001</c:v>
                </c:pt>
                <c:pt idx="100">
                  <c:v>113.7088</c:v>
                </c:pt>
                <c:pt idx="101">
                  <c:v>111.8322</c:v>
                </c:pt>
                <c:pt idx="102">
                  <c:v>116.6378</c:v>
                </c:pt>
                <c:pt idx="103">
                  <c:v>115.16079999999999</c:v>
                </c:pt>
                <c:pt idx="104">
                  <c:v>116.1049</c:v>
                </c:pt>
                <c:pt idx="105">
                  <c:v>114.5245</c:v>
                </c:pt>
                <c:pt idx="106">
                  <c:v>110.12350000000001</c:v>
                </c:pt>
                <c:pt idx="107">
                  <c:v>109.94370000000001</c:v>
                </c:pt>
                <c:pt idx="108">
                  <c:v>106.37</c:v>
                </c:pt>
                <c:pt idx="109">
                  <c:v>105.4769</c:v>
                </c:pt>
                <c:pt idx="110">
                  <c:v>105.9438</c:v>
                </c:pt>
                <c:pt idx="111">
                  <c:v>102.4032</c:v>
                </c:pt>
                <c:pt idx="112">
                  <c:v>104.8976</c:v>
                </c:pt>
                <c:pt idx="113">
                  <c:v>108.8274</c:v>
                </c:pt>
                <c:pt idx="114">
                  <c:v>106.6814</c:v>
                </c:pt>
                <c:pt idx="115">
                  <c:v>102.44280000000001</c:v>
                </c:pt>
                <c:pt idx="116">
                  <c:v>103.3948</c:v>
                </c:pt>
                <c:pt idx="117">
                  <c:v>99.292900000000003</c:v>
                </c:pt>
                <c:pt idx="118">
                  <c:v>102.79810000000001</c:v>
                </c:pt>
                <c:pt idx="119">
                  <c:v>110.17140000000001</c:v>
                </c:pt>
                <c:pt idx="120">
                  <c:v>108.89660000000001</c:v>
                </c:pt>
                <c:pt idx="121">
                  <c:v>107.1527</c:v>
                </c:pt>
                <c:pt idx="122">
                  <c:v>103.56619999999999</c:v>
                </c:pt>
                <c:pt idx="123">
                  <c:v>103.8691</c:v>
                </c:pt>
                <c:pt idx="124">
                  <c:v>100.4954</c:v>
                </c:pt>
                <c:pt idx="125">
                  <c:v>100.75790000000001</c:v>
                </c:pt>
                <c:pt idx="126">
                  <c:v>104.7296</c:v>
                </c:pt>
                <c:pt idx="127">
                  <c:v>108.6908</c:v>
                </c:pt>
                <c:pt idx="128">
                  <c:v>112.2321</c:v>
                </c:pt>
                <c:pt idx="129">
                  <c:v>111.3068</c:v>
                </c:pt>
                <c:pt idx="130">
                  <c:v>111.08799999999999</c:v>
                </c:pt>
                <c:pt idx="131">
                  <c:v>109.77630000000001</c:v>
                </c:pt>
                <c:pt idx="132">
                  <c:v>105.9945</c:v>
                </c:pt>
                <c:pt idx="133">
                  <c:v>107.0204</c:v>
                </c:pt>
                <c:pt idx="134">
                  <c:v>108.3246</c:v>
                </c:pt>
                <c:pt idx="135">
                  <c:v>112.358</c:v>
                </c:pt>
                <c:pt idx="136">
                  <c:v>116.1026</c:v>
                </c:pt>
                <c:pt idx="137">
                  <c:v>122.1177</c:v>
                </c:pt>
                <c:pt idx="138">
                  <c:v>122.9091</c:v>
                </c:pt>
                <c:pt idx="139">
                  <c:v>121.5506</c:v>
                </c:pt>
                <c:pt idx="140">
                  <c:v>123.60469999999999</c:v>
                </c:pt>
                <c:pt idx="141">
                  <c:v>123.2651</c:v>
                </c:pt>
                <c:pt idx="142">
                  <c:v>122.85380000000001</c:v>
                </c:pt>
                <c:pt idx="143">
                  <c:v>132.03139999999999</c:v>
                </c:pt>
                <c:pt idx="144">
                  <c:v>133.53970000000001</c:v>
                </c:pt>
                <c:pt idx="145">
                  <c:v>134.84209999999999</c:v>
                </c:pt>
                <c:pt idx="146">
                  <c:v>135.05789999999999</c:v>
                </c:pt>
                <c:pt idx="147">
                  <c:v>135.01439999999999</c:v>
                </c:pt>
                <c:pt idx="148">
                  <c:v>140.43870000000001</c:v>
                </c:pt>
                <c:pt idx="149">
                  <c:v>135.25299999999999</c:v>
                </c:pt>
                <c:pt idx="150">
                  <c:v>133.11619999999999</c:v>
                </c:pt>
                <c:pt idx="151">
                  <c:v>130.56120000000001</c:v>
                </c:pt>
                <c:pt idx="152">
                  <c:v>138.43770000000001</c:v>
                </c:pt>
                <c:pt idx="153">
                  <c:v>136.65530000000001</c:v>
                </c:pt>
                <c:pt idx="154">
                  <c:v>141.5805</c:v>
                </c:pt>
                <c:pt idx="155">
                  <c:v>147.7139</c:v>
                </c:pt>
                <c:pt idx="156">
                  <c:v>145.21360000000001</c:v>
                </c:pt>
                <c:pt idx="157">
                  <c:v>144.2174</c:v>
                </c:pt>
                <c:pt idx="158">
                  <c:v>144.26830000000001</c:v>
                </c:pt>
                <c:pt idx="159">
                  <c:v>140.88470000000001</c:v>
                </c:pt>
                <c:pt idx="160">
                  <c:v>145.95830000000001</c:v>
                </c:pt>
                <c:pt idx="161">
                  <c:v>146.1858</c:v>
                </c:pt>
                <c:pt idx="162">
                  <c:v>143.09780000000001</c:v>
                </c:pt>
                <c:pt idx="163">
                  <c:v>144.9186</c:v>
                </c:pt>
                <c:pt idx="164">
                  <c:v>146.97999999999999</c:v>
                </c:pt>
                <c:pt idx="165">
                  <c:v>153.0035</c:v>
                </c:pt>
                <c:pt idx="166">
                  <c:v>160.72470000000001</c:v>
                </c:pt>
                <c:pt idx="167">
                  <c:v>160.94999999999999</c:v>
                </c:pt>
                <c:pt idx="168">
                  <c:v>154.6746</c:v>
                </c:pt>
                <c:pt idx="169">
                  <c:v>158.58969999999999</c:v>
                </c:pt>
                <c:pt idx="170">
                  <c:v>153.74199999999999</c:v>
                </c:pt>
                <c:pt idx="171">
                  <c:v>154.4658</c:v>
                </c:pt>
                <c:pt idx="172">
                  <c:v>147.7431</c:v>
                </c:pt>
                <c:pt idx="173">
                  <c:v>143.39240000000001</c:v>
                </c:pt>
                <c:pt idx="174">
                  <c:v>142.93369999999999</c:v>
                </c:pt>
                <c:pt idx="175">
                  <c:v>146.64590000000001</c:v>
                </c:pt>
                <c:pt idx="176">
                  <c:v>142.8381</c:v>
                </c:pt>
                <c:pt idx="177">
                  <c:v>142.75530000000001</c:v>
                </c:pt>
                <c:pt idx="178">
                  <c:v>140.08619999999999</c:v>
                </c:pt>
                <c:pt idx="179">
                  <c:v>140.09889999999999</c:v>
                </c:pt>
                <c:pt idx="180">
                  <c:v>144.10669999999999</c:v>
                </c:pt>
                <c:pt idx="181">
                  <c:v>140.5215</c:v>
                </c:pt>
                <c:pt idx="182">
                  <c:v>141.46950000000001</c:v>
                </c:pt>
                <c:pt idx="183">
                  <c:v>148.49350000000001</c:v>
                </c:pt>
                <c:pt idx="184">
                  <c:v>151.74270000000001</c:v>
                </c:pt>
                <c:pt idx="185">
                  <c:v>150.85820000000001</c:v>
                </c:pt>
                <c:pt idx="186">
                  <c:v>150.24940000000001</c:v>
                </c:pt>
                <c:pt idx="187">
                  <c:v>149.9374</c:v>
                </c:pt>
                <c:pt idx="188">
                  <c:v>147.9228</c:v>
                </c:pt>
                <c:pt idx="189">
                  <c:v>148.87540000000001</c:v>
                </c:pt>
                <c:pt idx="190">
                  <c:v>154.5761</c:v>
                </c:pt>
                <c:pt idx="191">
                  <c:v>151.92750000000001</c:v>
                </c:pt>
                <c:pt idx="192">
                  <c:v>148.57589999999999</c:v>
                </c:pt>
                <c:pt idx="193">
                  <c:v>152.00110000000001</c:v>
                </c:pt>
                <c:pt idx="194">
                  <c:v>153.06960000000001</c:v>
                </c:pt>
                <c:pt idx="195">
                  <c:v>153.85749999999999</c:v>
                </c:pt>
                <c:pt idx="196">
                  <c:v>151.4966</c:v>
                </c:pt>
                <c:pt idx="197">
                  <c:v>151.97620000000001</c:v>
                </c:pt>
                <c:pt idx="198">
                  <c:v>155.072</c:v>
                </c:pt>
                <c:pt idx="199">
                  <c:v>154.82400000000001</c:v>
                </c:pt>
                <c:pt idx="200">
                  <c:v>160.37280000000001</c:v>
                </c:pt>
                <c:pt idx="201">
                  <c:v>161.7638</c:v>
                </c:pt>
                <c:pt idx="202">
                  <c:v>166.54730000000001</c:v>
                </c:pt>
                <c:pt idx="203">
                  <c:v>166.1506</c:v>
                </c:pt>
                <c:pt idx="204">
                  <c:v>173.69640000000001</c:v>
                </c:pt>
                <c:pt idx="205">
                  <c:v>180.9136</c:v>
                </c:pt>
                <c:pt idx="206">
                  <c:v>190.65219999999999</c:v>
                </c:pt>
                <c:pt idx="207">
                  <c:v>181.8443</c:v>
                </c:pt>
                <c:pt idx="208">
                  <c:v>181.72470000000001</c:v>
                </c:pt>
                <c:pt idx="209">
                  <c:v>186.07060000000001</c:v>
                </c:pt>
                <c:pt idx="210">
                  <c:v>181.30359999999999</c:v>
                </c:pt>
                <c:pt idx="211">
                  <c:v>172.898</c:v>
                </c:pt>
                <c:pt idx="212">
                  <c:v>171.00550000000001</c:v>
                </c:pt>
                <c:pt idx="213">
                  <c:v>163.92070000000001</c:v>
                </c:pt>
                <c:pt idx="214">
                  <c:v>157.27860000000001</c:v>
                </c:pt>
                <c:pt idx="215">
                  <c:v>179.05699999999999</c:v>
                </c:pt>
                <c:pt idx="216">
                  <c:v>164.68180000000001</c:v>
                </c:pt>
                <c:pt idx="217">
                  <c:v>163.9383</c:v>
                </c:pt>
                <c:pt idx="218">
                  <c:v>167.97319999999999</c:v>
                </c:pt>
                <c:pt idx="219">
                  <c:v>167.85050000000001</c:v>
                </c:pt>
                <c:pt idx="220">
                  <c:v>178.9854</c:v>
                </c:pt>
                <c:pt idx="221">
                  <c:v>176.13239999999999</c:v>
                </c:pt>
                <c:pt idx="222">
                  <c:v>179.4143</c:v>
                </c:pt>
                <c:pt idx="223">
                  <c:v>181.10980000000001</c:v>
                </c:pt>
                <c:pt idx="224">
                  <c:v>184.48099999999999</c:v>
                </c:pt>
                <c:pt idx="225">
                  <c:v>186.97919999999999</c:v>
                </c:pt>
                <c:pt idx="226">
                  <c:v>190.49289999999999</c:v>
                </c:pt>
                <c:pt idx="227">
                  <c:v>184.86080000000001</c:v>
                </c:pt>
                <c:pt idx="228">
                  <c:v>181.3861</c:v>
                </c:pt>
                <c:pt idx="229">
                  <c:v>178.7841</c:v>
                </c:pt>
                <c:pt idx="230">
                  <c:v>181.9008</c:v>
                </c:pt>
                <c:pt idx="231">
                  <c:v>177.88460000000001</c:v>
                </c:pt>
                <c:pt idx="232">
                  <c:v>166.0942</c:v>
                </c:pt>
                <c:pt idx="233">
                  <c:v>175.17590000000001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'light model'!$E$1</c:f>
              <c:strCache>
                <c:ptCount val="1"/>
                <c:pt idx="0">
                  <c:v>EUR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'light model'!$E$2:$E$235</c:f>
              <c:numCache>
                <c:formatCode>General</c:formatCode>
                <c:ptCount val="234"/>
                <c:pt idx="0">
                  <c:v>101.3272</c:v>
                </c:pt>
                <c:pt idx="1">
                  <c:v>98.919759999999997</c:v>
                </c:pt>
                <c:pt idx="2">
                  <c:v>89.551010000000005</c:v>
                </c:pt>
                <c:pt idx="3">
                  <c:v>89.083179999999999</c:v>
                </c:pt>
                <c:pt idx="4">
                  <c:v>88.643829999999994</c:v>
                </c:pt>
                <c:pt idx="5">
                  <c:v>85.664529999999999</c:v>
                </c:pt>
                <c:pt idx="6">
                  <c:v>89.618889999999993</c:v>
                </c:pt>
                <c:pt idx="7">
                  <c:v>90.178380000000004</c:v>
                </c:pt>
                <c:pt idx="8">
                  <c:v>95.544610000000006</c:v>
                </c:pt>
                <c:pt idx="9">
                  <c:v>95.933800000000005</c:v>
                </c:pt>
                <c:pt idx="10">
                  <c:v>99.140169999999998</c:v>
                </c:pt>
                <c:pt idx="11">
                  <c:v>106.8871</c:v>
                </c:pt>
                <c:pt idx="12">
                  <c:v>101.8639</c:v>
                </c:pt>
                <c:pt idx="13">
                  <c:v>100.812</c:v>
                </c:pt>
                <c:pt idx="14">
                  <c:v>101.05800000000001</c:v>
                </c:pt>
                <c:pt idx="15">
                  <c:v>101.4828</c:v>
                </c:pt>
                <c:pt idx="16">
                  <c:v>105.23690000000001</c:v>
                </c:pt>
                <c:pt idx="17">
                  <c:v>111.82640000000001</c:v>
                </c:pt>
                <c:pt idx="18">
                  <c:v>115.98050000000001</c:v>
                </c:pt>
                <c:pt idx="19">
                  <c:v>123.5166</c:v>
                </c:pt>
                <c:pt idx="20">
                  <c:v>123.3017</c:v>
                </c:pt>
                <c:pt idx="21">
                  <c:v>113.89709999999999</c:v>
                </c:pt>
                <c:pt idx="22">
                  <c:v>111.2128</c:v>
                </c:pt>
                <c:pt idx="23">
                  <c:v>109.3287</c:v>
                </c:pt>
                <c:pt idx="24">
                  <c:v>109.90770000000001</c:v>
                </c:pt>
                <c:pt idx="25">
                  <c:v>107.813</c:v>
                </c:pt>
                <c:pt idx="26">
                  <c:v>109.9418</c:v>
                </c:pt>
                <c:pt idx="27">
                  <c:v>111.5218</c:v>
                </c:pt>
                <c:pt idx="28">
                  <c:v>111.50530000000001</c:v>
                </c:pt>
                <c:pt idx="29">
                  <c:v>103.78740000000001</c:v>
                </c:pt>
                <c:pt idx="30">
                  <c:v>101.73009999999999</c:v>
                </c:pt>
                <c:pt idx="31">
                  <c:v>105.5192</c:v>
                </c:pt>
                <c:pt idx="32">
                  <c:v>108.36060000000001</c:v>
                </c:pt>
                <c:pt idx="33">
                  <c:v>105.5759</c:v>
                </c:pt>
                <c:pt idx="34">
                  <c:v>103.1246</c:v>
                </c:pt>
                <c:pt idx="35">
                  <c:v>101.7938</c:v>
                </c:pt>
                <c:pt idx="36">
                  <c:v>101.7599</c:v>
                </c:pt>
                <c:pt idx="37">
                  <c:v>103.95910000000001</c:v>
                </c:pt>
                <c:pt idx="38">
                  <c:v>106.19589999999999</c:v>
                </c:pt>
                <c:pt idx="39">
                  <c:v>106.6712</c:v>
                </c:pt>
                <c:pt idx="40">
                  <c:v>107.74979999999999</c:v>
                </c:pt>
                <c:pt idx="41">
                  <c:v>111.8382</c:v>
                </c:pt>
                <c:pt idx="42">
                  <c:v>111.6563</c:v>
                </c:pt>
                <c:pt idx="43">
                  <c:v>112.2568</c:v>
                </c:pt>
                <c:pt idx="44">
                  <c:v>114.35209999999999</c:v>
                </c:pt>
                <c:pt idx="45">
                  <c:v>117.8869</c:v>
                </c:pt>
                <c:pt idx="46">
                  <c:v>113.1555</c:v>
                </c:pt>
                <c:pt idx="47">
                  <c:v>114.5371</c:v>
                </c:pt>
                <c:pt idx="48">
                  <c:v>116.52070000000001</c:v>
                </c:pt>
                <c:pt idx="49">
                  <c:v>121.8463</c:v>
                </c:pt>
                <c:pt idx="50">
                  <c:v>128.75839999999999</c:v>
                </c:pt>
                <c:pt idx="51">
                  <c:v>128.09200000000001</c:v>
                </c:pt>
                <c:pt idx="52">
                  <c:v>125.5194</c:v>
                </c:pt>
                <c:pt idx="53">
                  <c:v>128.29320000000001</c:v>
                </c:pt>
                <c:pt idx="54">
                  <c:v>128.10249999999999</c:v>
                </c:pt>
                <c:pt idx="55">
                  <c:v>120.8916</c:v>
                </c:pt>
                <c:pt idx="56">
                  <c:v>124.1326</c:v>
                </c:pt>
                <c:pt idx="57">
                  <c:v>126.0818</c:v>
                </c:pt>
                <c:pt idx="58">
                  <c:v>122.64830000000001</c:v>
                </c:pt>
                <c:pt idx="59">
                  <c:v>123.68389999999999</c:v>
                </c:pt>
                <c:pt idx="60">
                  <c:v>119.0891</c:v>
                </c:pt>
                <c:pt idx="61">
                  <c:v>120.6317</c:v>
                </c:pt>
                <c:pt idx="62">
                  <c:v>120.1233</c:v>
                </c:pt>
                <c:pt idx="63">
                  <c:v>115.91849999999999</c:v>
                </c:pt>
                <c:pt idx="64">
                  <c:v>116.1995</c:v>
                </c:pt>
                <c:pt idx="65">
                  <c:v>116.6288</c:v>
                </c:pt>
                <c:pt idx="66">
                  <c:v>120.4671</c:v>
                </c:pt>
                <c:pt idx="67">
                  <c:v>120.1559</c:v>
                </c:pt>
                <c:pt idx="68">
                  <c:v>116.46850000000001</c:v>
                </c:pt>
                <c:pt idx="69">
                  <c:v>117.4486</c:v>
                </c:pt>
                <c:pt idx="70">
                  <c:v>115.6671</c:v>
                </c:pt>
                <c:pt idx="71">
                  <c:v>115.5904</c:v>
                </c:pt>
                <c:pt idx="72">
                  <c:v>108.6996</c:v>
                </c:pt>
                <c:pt idx="73">
                  <c:v>105.4121</c:v>
                </c:pt>
                <c:pt idx="74">
                  <c:v>106.6609</c:v>
                </c:pt>
                <c:pt idx="75">
                  <c:v>102.64660000000001</c:v>
                </c:pt>
                <c:pt idx="76">
                  <c:v>104.0881</c:v>
                </c:pt>
                <c:pt idx="77">
                  <c:v>102.00960000000001</c:v>
                </c:pt>
                <c:pt idx="78">
                  <c:v>96.782989999999998</c:v>
                </c:pt>
                <c:pt idx="79">
                  <c:v>98.550830000000005</c:v>
                </c:pt>
                <c:pt idx="80">
                  <c:v>100.6645</c:v>
                </c:pt>
                <c:pt idx="81">
                  <c:v>103.301</c:v>
                </c:pt>
                <c:pt idx="82">
                  <c:v>100.8104</c:v>
                </c:pt>
                <c:pt idx="83">
                  <c:v>98.912520000000001</c:v>
                </c:pt>
                <c:pt idx="84">
                  <c:v>97.119879999999995</c:v>
                </c:pt>
                <c:pt idx="85">
                  <c:v>98.056520000000006</c:v>
                </c:pt>
                <c:pt idx="86">
                  <c:v>96.153649999999999</c:v>
                </c:pt>
                <c:pt idx="87">
                  <c:v>99.135580000000004</c:v>
                </c:pt>
                <c:pt idx="88">
                  <c:v>99.708330000000004</c:v>
                </c:pt>
                <c:pt idx="89">
                  <c:v>98.643789999999996</c:v>
                </c:pt>
                <c:pt idx="90">
                  <c:v>99.988630000000001</c:v>
                </c:pt>
                <c:pt idx="91">
                  <c:v>101.16</c:v>
                </c:pt>
                <c:pt idx="92">
                  <c:v>106.4785</c:v>
                </c:pt>
                <c:pt idx="93">
                  <c:v>107.6583</c:v>
                </c:pt>
                <c:pt idx="94">
                  <c:v>105.471</c:v>
                </c:pt>
                <c:pt idx="95">
                  <c:v>107.2937</c:v>
                </c:pt>
                <c:pt idx="96">
                  <c:v>103.97709999999999</c:v>
                </c:pt>
                <c:pt idx="97">
                  <c:v>100.5403</c:v>
                </c:pt>
                <c:pt idx="98">
                  <c:v>98.829040000000006</c:v>
                </c:pt>
                <c:pt idx="99">
                  <c:v>96.797880000000006</c:v>
                </c:pt>
                <c:pt idx="100">
                  <c:v>95.499219999999994</c:v>
                </c:pt>
                <c:pt idx="101">
                  <c:v>94.502340000000004</c:v>
                </c:pt>
                <c:pt idx="102">
                  <c:v>98.017030000000005</c:v>
                </c:pt>
                <c:pt idx="103">
                  <c:v>97.203550000000007</c:v>
                </c:pt>
                <c:pt idx="104">
                  <c:v>97.989530000000002</c:v>
                </c:pt>
                <c:pt idx="105">
                  <c:v>97.063109999999995</c:v>
                </c:pt>
                <c:pt idx="106">
                  <c:v>93.35051</c:v>
                </c:pt>
                <c:pt idx="107">
                  <c:v>93.474080000000001</c:v>
                </c:pt>
                <c:pt idx="108">
                  <c:v>90.825749999999999</c:v>
                </c:pt>
                <c:pt idx="109">
                  <c:v>90.024019999999993</c:v>
                </c:pt>
                <c:pt idx="110">
                  <c:v>89.671940000000006</c:v>
                </c:pt>
                <c:pt idx="111">
                  <c:v>85.416409999999999</c:v>
                </c:pt>
                <c:pt idx="112">
                  <c:v>87.684049999999999</c:v>
                </c:pt>
                <c:pt idx="113">
                  <c:v>89.726190000000003</c:v>
                </c:pt>
                <c:pt idx="114">
                  <c:v>87.422210000000007</c:v>
                </c:pt>
                <c:pt idx="115">
                  <c:v>83.759360000000001</c:v>
                </c:pt>
                <c:pt idx="116">
                  <c:v>83.374709999999993</c:v>
                </c:pt>
                <c:pt idx="117">
                  <c:v>80.062070000000006</c:v>
                </c:pt>
                <c:pt idx="118">
                  <c:v>82.024469999999994</c:v>
                </c:pt>
                <c:pt idx="119">
                  <c:v>88.567499999999995</c:v>
                </c:pt>
                <c:pt idx="120">
                  <c:v>87.738860000000003</c:v>
                </c:pt>
                <c:pt idx="121">
                  <c:v>86.818190000000001</c:v>
                </c:pt>
                <c:pt idx="122">
                  <c:v>82.86157</c:v>
                </c:pt>
                <c:pt idx="123">
                  <c:v>83.570909999999998</c:v>
                </c:pt>
                <c:pt idx="124">
                  <c:v>79.601230000000001</c:v>
                </c:pt>
                <c:pt idx="125">
                  <c:v>79.766639999999995</c:v>
                </c:pt>
                <c:pt idx="126">
                  <c:v>82.376009999999994</c:v>
                </c:pt>
                <c:pt idx="127">
                  <c:v>85.542900000000003</c:v>
                </c:pt>
                <c:pt idx="128">
                  <c:v>85.559790000000007</c:v>
                </c:pt>
                <c:pt idx="129">
                  <c:v>84.541070000000005</c:v>
                </c:pt>
                <c:pt idx="130">
                  <c:v>84.198909999999998</c:v>
                </c:pt>
                <c:pt idx="131">
                  <c:v>83.647930000000002</c:v>
                </c:pt>
                <c:pt idx="132">
                  <c:v>80.76182</c:v>
                </c:pt>
                <c:pt idx="133">
                  <c:v>81.362200000000001</c:v>
                </c:pt>
                <c:pt idx="134">
                  <c:v>81.916640000000001</c:v>
                </c:pt>
                <c:pt idx="135">
                  <c:v>84.593789999999998</c:v>
                </c:pt>
                <c:pt idx="136">
                  <c:v>87.760649999999998</c:v>
                </c:pt>
                <c:pt idx="137">
                  <c:v>92.619010000000003</c:v>
                </c:pt>
                <c:pt idx="138">
                  <c:v>92.053979999999996</c:v>
                </c:pt>
                <c:pt idx="139">
                  <c:v>92.146749999999997</c:v>
                </c:pt>
                <c:pt idx="140">
                  <c:v>92.835149999999999</c:v>
                </c:pt>
                <c:pt idx="141">
                  <c:v>92.844290000000001</c:v>
                </c:pt>
                <c:pt idx="142">
                  <c:v>93.301649999999995</c:v>
                </c:pt>
                <c:pt idx="143">
                  <c:v>98.491429999999994</c:v>
                </c:pt>
                <c:pt idx="144">
                  <c:v>100.87479999999999</c:v>
                </c:pt>
                <c:pt idx="145">
                  <c:v>101.2505</c:v>
                </c:pt>
                <c:pt idx="146">
                  <c:v>102.60169999999999</c:v>
                </c:pt>
                <c:pt idx="147">
                  <c:v>105.23739999999999</c:v>
                </c:pt>
                <c:pt idx="148">
                  <c:v>110.974</c:v>
                </c:pt>
                <c:pt idx="149">
                  <c:v>108.6592</c:v>
                </c:pt>
                <c:pt idx="150">
                  <c:v>106.2842</c:v>
                </c:pt>
                <c:pt idx="151">
                  <c:v>104.1498</c:v>
                </c:pt>
                <c:pt idx="152">
                  <c:v>110.4432</c:v>
                </c:pt>
                <c:pt idx="153">
                  <c:v>110.2436</c:v>
                </c:pt>
                <c:pt idx="154">
                  <c:v>114.11539999999999</c:v>
                </c:pt>
                <c:pt idx="155">
                  <c:v>120.0455</c:v>
                </c:pt>
                <c:pt idx="156">
                  <c:v>118.8661</c:v>
                </c:pt>
                <c:pt idx="157">
                  <c:v>118.9636</c:v>
                </c:pt>
                <c:pt idx="158">
                  <c:v>117.7332</c:v>
                </c:pt>
                <c:pt idx="159">
                  <c:v>114.8956</c:v>
                </c:pt>
                <c:pt idx="160">
                  <c:v>117.4205</c:v>
                </c:pt>
                <c:pt idx="161">
                  <c:v>117.2824</c:v>
                </c:pt>
                <c:pt idx="162">
                  <c:v>116.08110000000001</c:v>
                </c:pt>
                <c:pt idx="163">
                  <c:v>117.7552</c:v>
                </c:pt>
                <c:pt idx="164">
                  <c:v>120.0325</c:v>
                </c:pt>
                <c:pt idx="165">
                  <c:v>123.4439</c:v>
                </c:pt>
                <c:pt idx="166">
                  <c:v>128.6748</c:v>
                </c:pt>
                <c:pt idx="167">
                  <c:v>131.62360000000001</c:v>
                </c:pt>
                <c:pt idx="168">
                  <c:v>127.1122</c:v>
                </c:pt>
                <c:pt idx="169">
                  <c:v>129.54300000000001</c:v>
                </c:pt>
                <c:pt idx="170">
                  <c:v>126.80710000000001</c:v>
                </c:pt>
                <c:pt idx="171">
                  <c:v>126.5599</c:v>
                </c:pt>
                <c:pt idx="172">
                  <c:v>121.1918</c:v>
                </c:pt>
                <c:pt idx="173">
                  <c:v>118.9588</c:v>
                </c:pt>
                <c:pt idx="174">
                  <c:v>119.2807</c:v>
                </c:pt>
                <c:pt idx="175">
                  <c:v>121.2747</c:v>
                </c:pt>
                <c:pt idx="176">
                  <c:v>118.6163</c:v>
                </c:pt>
                <c:pt idx="177">
                  <c:v>118.01949999999999</c:v>
                </c:pt>
                <c:pt idx="178">
                  <c:v>116.02209999999999</c:v>
                </c:pt>
                <c:pt idx="179">
                  <c:v>116.5444</c:v>
                </c:pt>
                <c:pt idx="180">
                  <c:v>119.6699</c:v>
                </c:pt>
                <c:pt idx="181">
                  <c:v>117.3841</c:v>
                </c:pt>
                <c:pt idx="182">
                  <c:v>119.5077</c:v>
                </c:pt>
                <c:pt idx="183">
                  <c:v>124.3034</c:v>
                </c:pt>
                <c:pt idx="184">
                  <c:v>126.66240000000001</c:v>
                </c:pt>
                <c:pt idx="185">
                  <c:v>126.4579</c:v>
                </c:pt>
                <c:pt idx="186">
                  <c:v>126.6275</c:v>
                </c:pt>
                <c:pt idx="187">
                  <c:v>127.2341</c:v>
                </c:pt>
                <c:pt idx="188">
                  <c:v>126.5211</c:v>
                </c:pt>
                <c:pt idx="189">
                  <c:v>127.73480000000001</c:v>
                </c:pt>
                <c:pt idx="190">
                  <c:v>133.01009999999999</c:v>
                </c:pt>
                <c:pt idx="191">
                  <c:v>132.7636</c:v>
                </c:pt>
                <c:pt idx="192">
                  <c:v>130.76060000000001</c:v>
                </c:pt>
                <c:pt idx="193">
                  <c:v>133.5077</c:v>
                </c:pt>
                <c:pt idx="194">
                  <c:v>134.96080000000001</c:v>
                </c:pt>
                <c:pt idx="195">
                  <c:v>138.2886</c:v>
                </c:pt>
                <c:pt idx="196">
                  <c:v>136.6464</c:v>
                </c:pt>
                <c:pt idx="197">
                  <c:v>137.79730000000001</c:v>
                </c:pt>
                <c:pt idx="198">
                  <c:v>140.22030000000001</c:v>
                </c:pt>
                <c:pt idx="199">
                  <c:v>140.06059999999999</c:v>
                </c:pt>
                <c:pt idx="200">
                  <c:v>146.45650000000001</c:v>
                </c:pt>
                <c:pt idx="201">
                  <c:v>149.48070000000001</c:v>
                </c:pt>
                <c:pt idx="202">
                  <c:v>152.44040000000001</c:v>
                </c:pt>
                <c:pt idx="203">
                  <c:v>152.0035</c:v>
                </c:pt>
                <c:pt idx="204">
                  <c:v>154.82339999999999</c:v>
                </c:pt>
                <c:pt idx="205">
                  <c:v>158.98220000000001</c:v>
                </c:pt>
                <c:pt idx="206">
                  <c:v>166.012</c:v>
                </c:pt>
                <c:pt idx="207">
                  <c:v>164.1181</c:v>
                </c:pt>
                <c:pt idx="208">
                  <c:v>164.59549999999999</c:v>
                </c:pt>
                <c:pt idx="209">
                  <c:v>167.202</c:v>
                </c:pt>
                <c:pt idx="210">
                  <c:v>166.1234</c:v>
                </c:pt>
                <c:pt idx="211">
                  <c:v>156.90309999999999</c:v>
                </c:pt>
                <c:pt idx="212">
                  <c:v>151.5752</c:v>
                </c:pt>
                <c:pt idx="213">
                  <c:v>136.7518</c:v>
                </c:pt>
                <c:pt idx="214">
                  <c:v>136.83000000000001</c:v>
                </c:pt>
                <c:pt idx="215">
                  <c:v>149.81290000000001</c:v>
                </c:pt>
                <c:pt idx="216">
                  <c:v>138.01750000000001</c:v>
                </c:pt>
                <c:pt idx="217">
                  <c:v>136.6688</c:v>
                </c:pt>
                <c:pt idx="218">
                  <c:v>143.1437</c:v>
                </c:pt>
                <c:pt idx="219">
                  <c:v>143.05080000000001</c:v>
                </c:pt>
                <c:pt idx="220">
                  <c:v>152.6842</c:v>
                </c:pt>
                <c:pt idx="221">
                  <c:v>151.6275</c:v>
                </c:pt>
                <c:pt idx="222">
                  <c:v>154.47370000000001</c:v>
                </c:pt>
                <c:pt idx="223">
                  <c:v>155.3484</c:v>
                </c:pt>
                <c:pt idx="224">
                  <c:v>158.37639999999999</c:v>
                </c:pt>
                <c:pt idx="225">
                  <c:v>159.7921</c:v>
                </c:pt>
                <c:pt idx="226">
                  <c:v>162.4264</c:v>
                </c:pt>
                <c:pt idx="227">
                  <c:v>155.31399999999999</c:v>
                </c:pt>
                <c:pt idx="228">
                  <c:v>150.3681</c:v>
                </c:pt>
                <c:pt idx="229">
                  <c:v>148.13409999999999</c:v>
                </c:pt>
                <c:pt idx="230">
                  <c:v>146.7286</c:v>
                </c:pt>
                <c:pt idx="231">
                  <c:v>144.34190000000001</c:v>
                </c:pt>
                <c:pt idx="232">
                  <c:v>134.262</c:v>
                </c:pt>
                <c:pt idx="233">
                  <c:v>133.87209999999999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'light model'!$F$1</c:f>
              <c:strCache>
                <c:ptCount val="1"/>
                <c:pt idx="0">
                  <c:v>GBP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'light model'!$F$2:$F$235</c:f>
              <c:numCache>
                <c:formatCode>General</c:formatCode>
                <c:ptCount val="234"/>
                <c:pt idx="0">
                  <c:v>101.75149999999999</c:v>
                </c:pt>
                <c:pt idx="1">
                  <c:v>99.998170000000002</c:v>
                </c:pt>
                <c:pt idx="2">
                  <c:v>92.465180000000004</c:v>
                </c:pt>
                <c:pt idx="3">
                  <c:v>91.960679999999996</c:v>
                </c:pt>
                <c:pt idx="4">
                  <c:v>91.514330000000001</c:v>
                </c:pt>
                <c:pt idx="5">
                  <c:v>88.049800000000005</c:v>
                </c:pt>
                <c:pt idx="6">
                  <c:v>92.506529999999998</c:v>
                </c:pt>
                <c:pt idx="7">
                  <c:v>93.085809999999995</c:v>
                </c:pt>
                <c:pt idx="8">
                  <c:v>97.055070000000001</c:v>
                </c:pt>
                <c:pt idx="9">
                  <c:v>97.345680000000002</c:v>
                </c:pt>
                <c:pt idx="10">
                  <c:v>99.509039999999999</c:v>
                </c:pt>
                <c:pt idx="11">
                  <c:v>106.0441</c:v>
                </c:pt>
                <c:pt idx="12">
                  <c:v>102.56570000000001</c:v>
                </c:pt>
                <c:pt idx="13">
                  <c:v>101.5626</c:v>
                </c:pt>
                <c:pt idx="14">
                  <c:v>101.3045</c:v>
                </c:pt>
                <c:pt idx="15">
                  <c:v>104.4469</c:v>
                </c:pt>
                <c:pt idx="16">
                  <c:v>108.5326</c:v>
                </c:pt>
                <c:pt idx="17">
                  <c:v>113.8917</c:v>
                </c:pt>
                <c:pt idx="18">
                  <c:v>115.8031</c:v>
                </c:pt>
                <c:pt idx="19">
                  <c:v>121.0077</c:v>
                </c:pt>
                <c:pt idx="20">
                  <c:v>109.02119999999999</c:v>
                </c:pt>
                <c:pt idx="21">
                  <c:v>96.411910000000006</c:v>
                </c:pt>
                <c:pt idx="22">
                  <c:v>93.466049999999996</c:v>
                </c:pt>
                <c:pt idx="23">
                  <c:v>93.362430000000003</c:v>
                </c:pt>
                <c:pt idx="24">
                  <c:v>91.655969999999996</c:v>
                </c:pt>
                <c:pt idx="25">
                  <c:v>87.707149999999999</c:v>
                </c:pt>
                <c:pt idx="26">
                  <c:v>93.105930000000001</c:v>
                </c:pt>
                <c:pt idx="27">
                  <c:v>96.833780000000004</c:v>
                </c:pt>
                <c:pt idx="28">
                  <c:v>96.288510000000002</c:v>
                </c:pt>
                <c:pt idx="29">
                  <c:v>92.118729999999999</c:v>
                </c:pt>
                <c:pt idx="30">
                  <c:v>91.625119999999995</c:v>
                </c:pt>
                <c:pt idx="31">
                  <c:v>91.736180000000004</c:v>
                </c:pt>
                <c:pt idx="32">
                  <c:v>92.303830000000005</c:v>
                </c:pt>
                <c:pt idx="33">
                  <c:v>91.822559999999996</c:v>
                </c:pt>
                <c:pt idx="34">
                  <c:v>91.666020000000003</c:v>
                </c:pt>
                <c:pt idx="35">
                  <c:v>91.167100000000005</c:v>
                </c:pt>
                <c:pt idx="36">
                  <c:v>92.576669999999993</c:v>
                </c:pt>
                <c:pt idx="37">
                  <c:v>91.812749999999994</c:v>
                </c:pt>
                <c:pt idx="38">
                  <c:v>91.848380000000006</c:v>
                </c:pt>
                <c:pt idx="39">
                  <c:v>93.34169</c:v>
                </c:pt>
                <c:pt idx="40">
                  <c:v>93.378270000000001</c:v>
                </c:pt>
                <c:pt idx="41">
                  <c:v>95.639939999999996</c:v>
                </c:pt>
                <c:pt idx="42">
                  <c:v>95.214950000000002</c:v>
                </c:pt>
                <c:pt idx="43">
                  <c:v>94.91713</c:v>
                </c:pt>
                <c:pt idx="44">
                  <c:v>97.453199999999995</c:v>
                </c:pt>
                <c:pt idx="45">
                  <c:v>101.03740000000001</c:v>
                </c:pt>
                <c:pt idx="46">
                  <c:v>96.915589999999995</c:v>
                </c:pt>
                <c:pt idx="47">
                  <c:v>96.879649999999998</c:v>
                </c:pt>
                <c:pt idx="48">
                  <c:v>97.812389999999994</c:v>
                </c:pt>
                <c:pt idx="49">
                  <c:v>97.972089999999994</c:v>
                </c:pt>
                <c:pt idx="50">
                  <c:v>100.1369</c:v>
                </c:pt>
                <c:pt idx="51">
                  <c:v>99.519390000000001</c:v>
                </c:pt>
                <c:pt idx="52">
                  <c:v>98.121629999999996</c:v>
                </c:pt>
                <c:pt idx="53">
                  <c:v>98.374120000000005</c:v>
                </c:pt>
                <c:pt idx="54">
                  <c:v>98.812389999999994</c:v>
                </c:pt>
                <c:pt idx="55">
                  <c:v>95.942030000000003</c:v>
                </c:pt>
                <c:pt idx="56">
                  <c:v>97.668440000000004</c:v>
                </c:pt>
                <c:pt idx="57">
                  <c:v>97.742639999999994</c:v>
                </c:pt>
                <c:pt idx="58">
                  <c:v>94.619979999999998</c:v>
                </c:pt>
                <c:pt idx="59">
                  <c:v>96.048289999999994</c:v>
                </c:pt>
                <c:pt idx="60">
                  <c:v>93.312299999999993</c:v>
                </c:pt>
                <c:pt idx="61">
                  <c:v>94.687119999999993</c:v>
                </c:pt>
                <c:pt idx="62">
                  <c:v>94.333500000000001</c:v>
                </c:pt>
                <c:pt idx="63">
                  <c:v>93.025559999999999</c:v>
                </c:pt>
                <c:pt idx="64">
                  <c:v>95.776150000000001</c:v>
                </c:pt>
                <c:pt idx="65">
                  <c:v>95.993769999999998</c:v>
                </c:pt>
                <c:pt idx="66">
                  <c:v>96.158180000000002</c:v>
                </c:pt>
                <c:pt idx="67">
                  <c:v>96.501829999999998</c:v>
                </c:pt>
                <c:pt idx="68">
                  <c:v>96.757779999999997</c:v>
                </c:pt>
                <c:pt idx="69">
                  <c:v>100.61069999999999</c:v>
                </c:pt>
                <c:pt idx="70">
                  <c:v>103.9796</c:v>
                </c:pt>
                <c:pt idx="71">
                  <c:v>105.85129999999999</c:v>
                </c:pt>
                <c:pt idx="72">
                  <c:v>98.98075</c:v>
                </c:pt>
                <c:pt idx="73">
                  <c:v>100.679</c:v>
                </c:pt>
                <c:pt idx="74">
                  <c:v>101.6957</c:v>
                </c:pt>
                <c:pt idx="75">
                  <c:v>100.1611</c:v>
                </c:pt>
                <c:pt idx="76">
                  <c:v>101.1503</c:v>
                </c:pt>
                <c:pt idx="77">
                  <c:v>102.94199999999999</c:v>
                </c:pt>
                <c:pt idx="78">
                  <c:v>101.3182</c:v>
                </c:pt>
                <c:pt idx="79">
                  <c:v>100.17829999999999</c:v>
                </c:pt>
                <c:pt idx="80">
                  <c:v>99.646619999999999</c:v>
                </c:pt>
                <c:pt idx="81">
                  <c:v>103.78279999999999</c:v>
                </c:pt>
                <c:pt idx="82">
                  <c:v>105.0692</c:v>
                </c:pt>
                <c:pt idx="83">
                  <c:v>102.2325</c:v>
                </c:pt>
                <c:pt idx="84">
                  <c:v>101.55289999999999</c:v>
                </c:pt>
                <c:pt idx="85">
                  <c:v>102.3545</c:v>
                </c:pt>
                <c:pt idx="86">
                  <c:v>104.2954</c:v>
                </c:pt>
                <c:pt idx="87">
                  <c:v>104.7013</c:v>
                </c:pt>
                <c:pt idx="88">
                  <c:v>102.70059999999999</c:v>
                </c:pt>
                <c:pt idx="89">
                  <c:v>105.8031</c:v>
                </c:pt>
                <c:pt idx="90">
                  <c:v>104.2552</c:v>
                </c:pt>
                <c:pt idx="91">
                  <c:v>107.5497</c:v>
                </c:pt>
                <c:pt idx="92">
                  <c:v>109.7094</c:v>
                </c:pt>
                <c:pt idx="93">
                  <c:v>108.6781</c:v>
                </c:pt>
                <c:pt idx="94">
                  <c:v>107.0851</c:v>
                </c:pt>
                <c:pt idx="95">
                  <c:v>107.9636</c:v>
                </c:pt>
                <c:pt idx="96">
                  <c:v>106.8436</c:v>
                </c:pt>
                <c:pt idx="97">
                  <c:v>104.53019999999999</c:v>
                </c:pt>
                <c:pt idx="98">
                  <c:v>105.2658</c:v>
                </c:pt>
                <c:pt idx="99">
                  <c:v>104.90300000000001</c:v>
                </c:pt>
                <c:pt idx="100">
                  <c:v>104.48180000000001</c:v>
                </c:pt>
                <c:pt idx="101">
                  <c:v>103.28060000000001</c:v>
                </c:pt>
                <c:pt idx="102">
                  <c:v>106.627</c:v>
                </c:pt>
                <c:pt idx="103">
                  <c:v>106.2925</c:v>
                </c:pt>
                <c:pt idx="104">
                  <c:v>109.22969999999999</c:v>
                </c:pt>
                <c:pt idx="105">
                  <c:v>109.5027</c:v>
                </c:pt>
                <c:pt idx="106">
                  <c:v>106.3338</c:v>
                </c:pt>
                <c:pt idx="107">
                  <c:v>108.2161</c:v>
                </c:pt>
                <c:pt idx="108">
                  <c:v>108.9798</c:v>
                </c:pt>
                <c:pt idx="109">
                  <c:v>106.8163</c:v>
                </c:pt>
                <c:pt idx="110">
                  <c:v>108.3374</c:v>
                </c:pt>
                <c:pt idx="111">
                  <c:v>106.4271</c:v>
                </c:pt>
                <c:pt idx="112">
                  <c:v>102.9205</c:v>
                </c:pt>
                <c:pt idx="113">
                  <c:v>104.0371</c:v>
                </c:pt>
                <c:pt idx="114">
                  <c:v>103.53870000000001</c:v>
                </c:pt>
                <c:pt idx="115">
                  <c:v>100.801</c:v>
                </c:pt>
                <c:pt idx="116">
                  <c:v>102.6926</c:v>
                </c:pt>
                <c:pt idx="117">
                  <c:v>101.2312</c:v>
                </c:pt>
                <c:pt idx="118">
                  <c:v>99.172420000000002</c:v>
                </c:pt>
                <c:pt idx="119">
                  <c:v>104.87869999999999</c:v>
                </c:pt>
                <c:pt idx="120">
                  <c:v>102.39400000000001</c:v>
                </c:pt>
                <c:pt idx="121">
                  <c:v>101.1144</c:v>
                </c:pt>
                <c:pt idx="122">
                  <c:v>99.853399999999993</c:v>
                </c:pt>
                <c:pt idx="123">
                  <c:v>101.0681</c:v>
                </c:pt>
                <c:pt idx="124">
                  <c:v>100.11279999999999</c:v>
                </c:pt>
                <c:pt idx="125">
                  <c:v>99.828410000000005</c:v>
                </c:pt>
                <c:pt idx="126">
                  <c:v>101.4892</c:v>
                </c:pt>
                <c:pt idx="127">
                  <c:v>103.7274</c:v>
                </c:pt>
                <c:pt idx="128">
                  <c:v>105.3467</c:v>
                </c:pt>
                <c:pt idx="129">
                  <c:v>104.556</c:v>
                </c:pt>
                <c:pt idx="130">
                  <c:v>102.5329</c:v>
                </c:pt>
                <c:pt idx="131">
                  <c:v>104.58540000000001</c:v>
                </c:pt>
                <c:pt idx="132">
                  <c:v>101.8766</c:v>
                </c:pt>
                <c:pt idx="133">
                  <c:v>102.2747</c:v>
                </c:pt>
                <c:pt idx="134">
                  <c:v>103.4944</c:v>
                </c:pt>
                <c:pt idx="135">
                  <c:v>105.7808</c:v>
                </c:pt>
                <c:pt idx="136">
                  <c:v>106.5665</c:v>
                </c:pt>
                <c:pt idx="137">
                  <c:v>111.45010000000001</c:v>
                </c:pt>
                <c:pt idx="138">
                  <c:v>114.59099999999999</c:v>
                </c:pt>
                <c:pt idx="139">
                  <c:v>113.8618</c:v>
                </c:pt>
                <c:pt idx="140">
                  <c:v>115.8874</c:v>
                </c:pt>
                <c:pt idx="141">
                  <c:v>115.72669999999999</c:v>
                </c:pt>
                <c:pt idx="142">
                  <c:v>115.1296</c:v>
                </c:pt>
                <c:pt idx="143">
                  <c:v>119.13549999999999</c:v>
                </c:pt>
                <c:pt idx="144">
                  <c:v>122.14319999999999</c:v>
                </c:pt>
                <c:pt idx="145">
                  <c:v>117.2178</c:v>
                </c:pt>
                <c:pt idx="146">
                  <c:v>117.6095</c:v>
                </c:pt>
                <c:pt idx="147">
                  <c:v>119.529</c:v>
                </c:pt>
                <c:pt idx="148">
                  <c:v>122.4666</c:v>
                </c:pt>
                <c:pt idx="149">
                  <c:v>123.46169999999999</c:v>
                </c:pt>
                <c:pt idx="150">
                  <c:v>120.5206</c:v>
                </c:pt>
                <c:pt idx="151">
                  <c:v>118.1477</c:v>
                </c:pt>
                <c:pt idx="152">
                  <c:v>124.8618</c:v>
                </c:pt>
                <c:pt idx="153">
                  <c:v>127.7841</c:v>
                </c:pt>
                <c:pt idx="154">
                  <c:v>129.77119999999999</c:v>
                </c:pt>
                <c:pt idx="155">
                  <c:v>134.45949999999999</c:v>
                </c:pt>
                <c:pt idx="156">
                  <c:v>137.2687</c:v>
                </c:pt>
                <c:pt idx="157">
                  <c:v>140.45920000000001</c:v>
                </c:pt>
                <c:pt idx="158">
                  <c:v>139.13220000000001</c:v>
                </c:pt>
                <c:pt idx="159">
                  <c:v>134.6523</c:v>
                </c:pt>
                <c:pt idx="160">
                  <c:v>139.10290000000001</c:v>
                </c:pt>
                <c:pt idx="161">
                  <c:v>138.10470000000001</c:v>
                </c:pt>
                <c:pt idx="162">
                  <c:v>139.1037</c:v>
                </c:pt>
                <c:pt idx="163">
                  <c:v>138.5102</c:v>
                </c:pt>
                <c:pt idx="164">
                  <c:v>138.98150000000001</c:v>
                </c:pt>
                <c:pt idx="165">
                  <c:v>140.96080000000001</c:v>
                </c:pt>
                <c:pt idx="166">
                  <c:v>146.5909</c:v>
                </c:pt>
                <c:pt idx="167">
                  <c:v>147.27099999999999</c:v>
                </c:pt>
                <c:pt idx="168">
                  <c:v>144.9127</c:v>
                </c:pt>
                <c:pt idx="169">
                  <c:v>148.5813</c:v>
                </c:pt>
                <c:pt idx="170">
                  <c:v>145.81559999999999</c:v>
                </c:pt>
                <c:pt idx="171">
                  <c:v>148.24109999999999</c:v>
                </c:pt>
                <c:pt idx="172">
                  <c:v>141.90600000000001</c:v>
                </c:pt>
                <c:pt idx="173">
                  <c:v>139.58850000000001</c:v>
                </c:pt>
                <c:pt idx="174">
                  <c:v>136.98439999999999</c:v>
                </c:pt>
                <c:pt idx="175">
                  <c:v>140.26689999999999</c:v>
                </c:pt>
                <c:pt idx="176">
                  <c:v>138.34620000000001</c:v>
                </c:pt>
                <c:pt idx="177">
                  <c:v>138.3184</c:v>
                </c:pt>
                <c:pt idx="178">
                  <c:v>135.9752</c:v>
                </c:pt>
                <c:pt idx="179">
                  <c:v>134.9434</c:v>
                </c:pt>
                <c:pt idx="180">
                  <c:v>139.92339999999999</c:v>
                </c:pt>
                <c:pt idx="181">
                  <c:v>138.2424</c:v>
                </c:pt>
                <c:pt idx="182">
                  <c:v>137.63069999999999</c:v>
                </c:pt>
                <c:pt idx="183">
                  <c:v>144.19900000000001</c:v>
                </c:pt>
                <c:pt idx="184">
                  <c:v>148.83029999999999</c:v>
                </c:pt>
                <c:pt idx="185">
                  <c:v>147.5104</c:v>
                </c:pt>
                <c:pt idx="186">
                  <c:v>149.63829999999999</c:v>
                </c:pt>
                <c:pt idx="187">
                  <c:v>152.9633</c:v>
                </c:pt>
                <c:pt idx="188">
                  <c:v>151.0994</c:v>
                </c:pt>
                <c:pt idx="189">
                  <c:v>154.71680000000001</c:v>
                </c:pt>
                <c:pt idx="190">
                  <c:v>160.34450000000001</c:v>
                </c:pt>
                <c:pt idx="191">
                  <c:v>160.16499999999999</c:v>
                </c:pt>
                <c:pt idx="192">
                  <c:v>161.08850000000001</c:v>
                </c:pt>
                <c:pt idx="193">
                  <c:v>161.8279</c:v>
                </c:pt>
                <c:pt idx="194">
                  <c:v>163.15690000000001</c:v>
                </c:pt>
                <c:pt idx="195">
                  <c:v>165.76910000000001</c:v>
                </c:pt>
                <c:pt idx="196">
                  <c:v>164.8537</c:v>
                </c:pt>
                <c:pt idx="197">
                  <c:v>167.89080000000001</c:v>
                </c:pt>
                <c:pt idx="198">
                  <c:v>171.24459999999999</c:v>
                </c:pt>
                <c:pt idx="199">
                  <c:v>170.54910000000001</c:v>
                </c:pt>
                <c:pt idx="200">
                  <c:v>173.2397</c:v>
                </c:pt>
                <c:pt idx="201">
                  <c:v>177.35290000000001</c:v>
                </c:pt>
                <c:pt idx="202">
                  <c:v>176.53919999999999</c:v>
                </c:pt>
                <c:pt idx="203">
                  <c:v>171.0549</c:v>
                </c:pt>
                <c:pt idx="204">
                  <c:v>172.07470000000001</c:v>
                </c:pt>
                <c:pt idx="205">
                  <c:v>172.6011</c:v>
                </c:pt>
                <c:pt idx="206">
                  <c:v>173.30709999999999</c:v>
                </c:pt>
                <c:pt idx="207">
                  <c:v>174.0241</c:v>
                </c:pt>
                <c:pt idx="208">
                  <c:v>174.28659999999999</c:v>
                </c:pt>
                <c:pt idx="209">
                  <c:v>176.0865</c:v>
                </c:pt>
                <c:pt idx="210">
                  <c:v>175.9786</c:v>
                </c:pt>
                <c:pt idx="211">
                  <c:v>162.33539999999999</c:v>
                </c:pt>
                <c:pt idx="212">
                  <c:v>159.22290000000001</c:v>
                </c:pt>
                <c:pt idx="213">
                  <c:v>144.94749999999999</c:v>
                </c:pt>
                <c:pt idx="214">
                  <c:v>137.5702</c:v>
                </c:pt>
                <c:pt idx="215">
                  <c:v>130.8424</c:v>
                </c:pt>
                <c:pt idx="216">
                  <c:v>129.00409999999999</c:v>
                </c:pt>
                <c:pt idx="217">
                  <c:v>127.7885</c:v>
                </c:pt>
                <c:pt idx="218">
                  <c:v>128.01179999999999</c:v>
                </c:pt>
                <c:pt idx="219">
                  <c:v>132.46340000000001</c:v>
                </c:pt>
                <c:pt idx="220">
                  <c:v>144.63640000000001</c:v>
                </c:pt>
                <c:pt idx="221">
                  <c:v>147.32419999999999</c:v>
                </c:pt>
                <c:pt idx="222">
                  <c:v>149.7013</c:v>
                </c:pt>
                <c:pt idx="223">
                  <c:v>146.2047</c:v>
                </c:pt>
                <c:pt idx="224">
                  <c:v>143.48089999999999</c:v>
                </c:pt>
                <c:pt idx="225">
                  <c:v>147.8133</c:v>
                </c:pt>
                <c:pt idx="226">
                  <c:v>147.24789999999999</c:v>
                </c:pt>
                <c:pt idx="227">
                  <c:v>145.1482</c:v>
                </c:pt>
                <c:pt idx="228">
                  <c:v>143.80699999999999</c:v>
                </c:pt>
                <c:pt idx="229">
                  <c:v>136.9341</c:v>
                </c:pt>
                <c:pt idx="230">
                  <c:v>136.53229999999999</c:v>
                </c:pt>
                <c:pt idx="231">
                  <c:v>137.63149999999999</c:v>
                </c:pt>
                <c:pt idx="232">
                  <c:v>130.35409999999999</c:v>
                </c:pt>
                <c:pt idx="233">
                  <c:v>134.8004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'light model'!$G$1</c:f>
              <c:strCache>
                <c:ptCount val="1"/>
                <c:pt idx="0">
                  <c:v>JPY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'light model'!$G$2:$G$235</c:f>
              <c:numCache>
                <c:formatCode>General</c:formatCode>
                <c:ptCount val="234"/>
                <c:pt idx="0">
                  <c:v>101.2486</c:v>
                </c:pt>
                <c:pt idx="1">
                  <c:v>100.8244</c:v>
                </c:pt>
                <c:pt idx="2">
                  <c:v>95.929559999999995</c:v>
                </c:pt>
                <c:pt idx="3">
                  <c:v>99.53904</c:v>
                </c:pt>
                <c:pt idx="4">
                  <c:v>98.686589999999995</c:v>
                </c:pt>
                <c:pt idx="5">
                  <c:v>99.756259999999997</c:v>
                </c:pt>
                <c:pt idx="6">
                  <c:v>100.71210000000001</c:v>
                </c:pt>
                <c:pt idx="7">
                  <c:v>101.7478</c:v>
                </c:pt>
                <c:pt idx="8">
                  <c:v>105.3819</c:v>
                </c:pt>
                <c:pt idx="9">
                  <c:v>107.7334</c:v>
                </c:pt>
                <c:pt idx="10">
                  <c:v>108.7668</c:v>
                </c:pt>
                <c:pt idx="11">
                  <c:v>113.732</c:v>
                </c:pt>
                <c:pt idx="12">
                  <c:v>113.64400000000001</c:v>
                </c:pt>
                <c:pt idx="13">
                  <c:v>110.994</c:v>
                </c:pt>
                <c:pt idx="14">
                  <c:v>108.3402</c:v>
                </c:pt>
                <c:pt idx="15">
                  <c:v>108.43380000000001</c:v>
                </c:pt>
                <c:pt idx="16">
                  <c:v>113.60720000000001</c:v>
                </c:pt>
                <c:pt idx="17">
                  <c:v>115.7483</c:v>
                </c:pt>
                <c:pt idx="18">
                  <c:v>114.74290000000001</c:v>
                </c:pt>
                <c:pt idx="19">
                  <c:v>119.2608</c:v>
                </c:pt>
                <c:pt idx="20">
                  <c:v>122.5903</c:v>
                </c:pt>
                <c:pt idx="21">
                  <c:v>119.7009</c:v>
                </c:pt>
                <c:pt idx="22">
                  <c:v>119.11450000000001</c:v>
                </c:pt>
                <c:pt idx="23">
                  <c:v>118.998</c:v>
                </c:pt>
                <c:pt idx="24">
                  <c:v>119.21810000000001</c:v>
                </c:pt>
                <c:pt idx="25">
                  <c:v>126.4915</c:v>
                </c:pt>
                <c:pt idx="26">
                  <c:v>130.3699</c:v>
                </c:pt>
                <c:pt idx="27">
                  <c:v>134.97710000000001</c:v>
                </c:pt>
                <c:pt idx="28">
                  <c:v>140.5351</c:v>
                </c:pt>
                <c:pt idx="29">
                  <c:v>141.3929</c:v>
                </c:pt>
                <c:pt idx="30">
                  <c:v>144.13759999999999</c:v>
                </c:pt>
                <c:pt idx="31">
                  <c:v>144.93559999999999</c:v>
                </c:pt>
                <c:pt idx="32">
                  <c:v>143.43350000000001</c:v>
                </c:pt>
                <c:pt idx="33">
                  <c:v>140.67769999999999</c:v>
                </c:pt>
                <c:pt idx="34">
                  <c:v>140.0455</c:v>
                </c:pt>
                <c:pt idx="35">
                  <c:v>136.7251</c:v>
                </c:pt>
                <c:pt idx="36">
                  <c:v>140.7252</c:v>
                </c:pt>
                <c:pt idx="37">
                  <c:v>147.15690000000001</c:v>
                </c:pt>
                <c:pt idx="38">
                  <c:v>150.06110000000001</c:v>
                </c:pt>
                <c:pt idx="39">
                  <c:v>150.90110000000001</c:v>
                </c:pt>
                <c:pt idx="40">
                  <c:v>147.32409999999999</c:v>
                </c:pt>
                <c:pt idx="41">
                  <c:v>156.94300000000001</c:v>
                </c:pt>
                <c:pt idx="42">
                  <c:v>154.78890000000001</c:v>
                </c:pt>
                <c:pt idx="43">
                  <c:v>155.03039999999999</c:v>
                </c:pt>
                <c:pt idx="44">
                  <c:v>157.01179999999999</c:v>
                </c:pt>
                <c:pt idx="45">
                  <c:v>160.80080000000001</c:v>
                </c:pt>
                <c:pt idx="46">
                  <c:v>157.9717</c:v>
                </c:pt>
                <c:pt idx="47">
                  <c:v>156.86920000000001</c:v>
                </c:pt>
                <c:pt idx="48">
                  <c:v>157.4443</c:v>
                </c:pt>
                <c:pt idx="49">
                  <c:v>162.3775</c:v>
                </c:pt>
                <c:pt idx="50">
                  <c:v>180.88380000000001</c:v>
                </c:pt>
                <c:pt idx="51">
                  <c:v>187.1414</c:v>
                </c:pt>
                <c:pt idx="52">
                  <c:v>185.9863</c:v>
                </c:pt>
                <c:pt idx="53">
                  <c:v>185.9041</c:v>
                </c:pt>
                <c:pt idx="54">
                  <c:v>178.49160000000001</c:v>
                </c:pt>
                <c:pt idx="55">
                  <c:v>161.40979999999999</c:v>
                </c:pt>
                <c:pt idx="56">
                  <c:v>159.267</c:v>
                </c:pt>
                <c:pt idx="57">
                  <c:v>154.3895</c:v>
                </c:pt>
                <c:pt idx="58">
                  <c:v>155.08709999999999</c:v>
                </c:pt>
                <c:pt idx="59">
                  <c:v>152.89279999999999</c:v>
                </c:pt>
                <c:pt idx="60">
                  <c:v>147.61170000000001</c:v>
                </c:pt>
                <c:pt idx="61">
                  <c:v>150.2834</c:v>
                </c:pt>
                <c:pt idx="62">
                  <c:v>147.65039999999999</c:v>
                </c:pt>
                <c:pt idx="63">
                  <c:v>151.06970000000001</c:v>
                </c:pt>
                <c:pt idx="64">
                  <c:v>146.36930000000001</c:v>
                </c:pt>
                <c:pt idx="65">
                  <c:v>144.38849999999999</c:v>
                </c:pt>
                <c:pt idx="66">
                  <c:v>148.04949999999999</c:v>
                </c:pt>
                <c:pt idx="67">
                  <c:v>145.47</c:v>
                </c:pt>
                <c:pt idx="68">
                  <c:v>141.6301</c:v>
                </c:pt>
                <c:pt idx="69">
                  <c:v>138.9521</c:v>
                </c:pt>
                <c:pt idx="70">
                  <c:v>138.8674</c:v>
                </c:pt>
                <c:pt idx="71">
                  <c:v>136.59870000000001</c:v>
                </c:pt>
                <c:pt idx="72">
                  <c:v>130.42150000000001</c:v>
                </c:pt>
                <c:pt idx="73">
                  <c:v>130.87260000000001</c:v>
                </c:pt>
                <c:pt idx="74">
                  <c:v>127.84269999999999</c:v>
                </c:pt>
                <c:pt idx="75">
                  <c:v>124.5099</c:v>
                </c:pt>
                <c:pt idx="76">
                  <c:v>135.88050000000001</c:v>
                </c:pt>
                <c:pt idx="77">
                  <c:v>138.0583</c:v>
                </c:pt>
                <c:pt idx="78">
                  <c:v>133.7235</c:v>
                </c:pt>
                <c:pt idx="79">
                  <c:v>131.26300000000001</c:v>
                </c:pt>
                <c:pt idx="80">
                  <c:v>131.25069999999999</c:v>
                </c:pt>
                <c:pt idx="81">
                  <c:v>131.64930000000001</c:v>
                </c:pt>
                <c:pt idx="82">
                  <c:v>124.11450000000001</c:v>
                </c:pt>
                <c:pt idx="83">
                  <c:v>121.5519</c:v>
                </c:pt>
                <c:pt idx="84">
                  <c:v>124.7007</c:v>
                </c:pt>
                <c:pt idx="85">
                  <c:v>125.8137</c:v>
                </c:pt>
                <c:pt idx="86">
                  <c:v>119.1187</c:v>
                </c:pt>
                <c:pt idx="87">
                  <c:v>119.94970000000001</c:v>
                </c:pt>
                <c:pt idx="88">
                  <c:v>114.6349</c:v>
                </c:pt>
                <c:pt idx="89">
                  <c:v>114.81189999999999</c:v>
                </c:pt>
                <c:pt idx="90">
                  <c:v>109.761</c:v>
                </c:pt>
                <c:pt idx="91">
                  <c:v>112.68219999999999</c:v>
                </c:pt>
                <c:pt idx="92">
                  <c:v>116.2122</c:v>
                </c:pt>
                <c:pt idx="93">
                  <c:v>136.3023</c:v>
                </c:pt>
                <c:pt idx="94">
                  <c:v>128.87569999999999</c:v>
                </c:pt>
                <c:pt idx="95">
                  <c:v>140.38460000000001</c:v>
                </c:pt>
                <c:pt idx="96">
                  <c:v>136.8793</c:v>
                </c:pt>
                <c:pt idx="97">
                  <c:v>133.7867</c:v>
                </c:pt>
                <c:pt idx="98">
                  <c:v>134.10390000000001</c:v>
                </c:pt>
                <c:pt idx="99">
                  <c:v>132.988</c:v>
                </c:pt>
                <c:pt idx="100">
                  <c:v>131.40649999999999</c:v>
                </c:pt>
                <c:pt idx="101">
                  <c:v>131.38890000000001</c:v>
                </c:pt>
                <c:pt idx="102">
                  <c:v>138.53700000000001</c:v>
                </c:pt>
                <c:pt idx="103">
                  <c:v>145.40969999999999</c:v>
                </c:pt>
                <c:pt idx="104">
                  <c:v>148.80289999999999</c:v>
                </c:pt>
                <c:pt idx="105">
                  <c:v>152.41290000000001</c:v>
                </c:pt>
                <c:pt idx="106">
                  <c:v>156.35169999999999</c:v>
                </c:pt>
                <c:pt idx="107">
                  <c:v>155.73429999999999</c:v>
                </c:pt>
                <c:pt idx="108">
                  <c:v>148.25960000000001</c:v>
                </c:pt>
                <c:pt idx="109">
                  <c:v>144.83410000000001</c:v>
                </c:pt>
                <c:pt idx="110">
                  <c:v>154.96260000000001</c:v>
                </c:pt>
                <c:pt idx="111">
                  <c:v>147.46469999999999</c:v>
                </c:pt>
                <c:pt idx="112">
                  <c:v>147.8373</c:v>
                </c:pt>
                <c:pt idx="113">
                  <c:v>150.0874</c:v>
                </c:pt>
                <c:pt idx="114">
                  <c:v>145.2526</c:v>
                </c:pt>
                <c:pt idx="115">
                  <c:v>149.4102</c:v>
                </c:pt>
                <c:pt idx="116">
                  <c:v>147.74119999999999</c:v>
                </c:pt>
                <c:pt idx="117">
                  <c:v>146.0872</c:v>
                </c:pt>
                <c:pt idx="118">
                  <c:v>143.82730000000001</c:v>
                </c:pt>
                <c:pt idx="119">
                  <c:v>139.57660000000001</c:v>
                </c:pt>
                <c:pt idx="120">
                  <c:v>137.05930000000001</c:v>
                </c:pt>
                <c:pt idx="121">
                  <c:v>136.03530000000001</c:v>
                </c:pt>
                <c:pt idx="122">
                  <c:v>127.0684</c:v>
                </c:pt>
                <c:pt idx="123">
                  <c:v>129.03389999999999</c:v>
                </c:pt>
                <c:pt idx="124">
                  <c:v>134.08969999999999</c:v>
                </c:pt>
                <c:pt idx="125">
                  <c:v>127.78749999999999</c:v>
                </c:pt>
                <c:pt idx="126">
                  <c:v>127.5082</c:v>
                </c:pt>
                <c:pt idx="127">
                  <c:v>134.20169999999999</c:v>
                </c:pt>
                <c:pt idx="128">
                  <c:v>133.5625</c:v>
                </c:pt>
                <c:pt idx="129">
                  <c:v>129.92949999999999</c:v>
                </c:pt>
                <c:pt idx="130">
                  <c:v>129.20079999999999</c:v>
                </c:pt>
                <c:pt idx="131">
                  <c:v>121.47320000000001</c:v>
                </c:pt>
                <c:pt idx="132">
                  <c:v>118.7398</c:v>
                </c:pt>
                <c:pt idx="133">
                  <c:v>118.8314</c:v>
                </c:pt>
                <c:pt idx="134">
                  <c:v>119.96769999999999</c:v>
                </c:pt>
                <c:pt idx="135">
                  <c:v>123.9402</c:v>
                </c:pt>
                <c:pt idx="136">
                  <c:v>128.2586</c:v>
                </c:pt>
                <c:pt idx="137">
                  <c:v>132.8441</c:v>
                </c:pt>
                <c:pt idx="138">
                  <c:v>132.93639999999999</c:v>
                </c:pt>
                <c:pt idx="139">
                  <c:v>134.0703</c:v>
                </c:pt>
                <c:pt idx="140">
                  <c:v>130.7971</c:v>
                </c:pt>
                <c:pt idx="141">
                  <c:v>129.6824</c:v>
                </c:pt>
                <c:pt idx="142">
                  <c:v>129.72219999999999</c:v>
                </c:pt>
                <c:pt idx="143">
                  <c:v>134.059</c:v>
                </c:pt>
                <c:pt idx="144">
                  <c:v>132.70330000000001</c:v>
                </c:pt>
                <c:pt idx="145">
                  <c:v>134.6566</c:v>
                </c:pt>
                <c:pt idx="146">
                  <c:v>134.82929999999999</c:v>
                </c:pt>
                <c:pt idx="147">
                  <c:v>133.697</c:v>
                </c:pt>
                <c:pt idx="148">
                  <c:v>133.21770000000001</c:v>
                </c:pt>
                <c:pt idx="149">
                  <c:v>132.78399999999999</c:v>
                </c:pt>
                <c:pt idx="150">
                  <c:v>132.17760000000001</c:v>
                </c:pt>
                <c:pt idx="151">
                  <c:v>136.38640000000001</c:v>
                </c:pt>
                <c:pt idx="152">
                  <c:v>142.84880000000001</c:v>
                </c:pt>
                <c:pt idx="153">
                  <c:v>144.5744</c:v>
                </c:pt>
                <c:pt idx="154">
                  <c:v>145.3382</c:v>
                </c:pt>
                <c:pt idx="155">
                  <c:v>148.5864</c:v>
                </c:pt>
                <c:pt idx="156">
                  <c:v>150.40520000000001</c:v>
                </c:pt>
                <c:pt idx="157">
                  <c:v>145.70679999999999</c:v>
                </c:pt>
                <c:pt idx="158">
                  <c:v>152.8177</c:v>
                </c:pt>
                <c:pt idx="159">
                  <c:v>144.2602</c:v>
                </c:pt>
                <c:pt idx="160">
                  <c:v>144.5222</c:v>
                </c:pt>
                <c:pt idx="161">
                  <c:v>145.55240000000001</c:v>
                </c:pt>
                <c:pt idx="162">
                  <c:v>143.01929999999999</c:v>
                </c:pt>
                <c:pt idx="163">
                  <c:v>146.1798</c:v>
                </c:pt>
                <c:pt idx="164">
                  <c:v>144.6069</c:v>
                </c:pt>
                <c:pt idx="165">
                  <c:v>150.3013</c:v>
                </c:pt>
                <c:pt idx="166">
                  <c:v>154.7216</c:v>
                </c:pt>
                <c:pt idx="167">
                  <c:v>155.27610000000001</c:v>
                </c:pt>
                <c:pt idx="168">
                  <c:v>153.99760000000001</c:v>
                </c:pt>
                <c:pt idx="169">
                  <c:v>152.98150000000001</c:v>
                </c:pt>
                <c:pt idx="170">
                  <c:v>148.76509999999999</c:v>
                </c:pt>
                <c:pt idx="171">
                  <c:v>152.45869999999999</c:v>
                </c:pt>
                <c:pt idx="172">
                  <c:v>147.76240000000001</c:v>
                </c:pt>
                <c:pt idx="173">
                  <c:v>143.8717</c:v>
                </c:pt>
                <c:pt idx="174">
                  <c:v>142.1764</c:v>
                </c:pt>
                <c:pt idx="175">
                  <c:v>144.00550000000001</c:v>
                </c:pt>
                <c:pt idx="176">
                  <c:v>140.91319999999999</c:v>
                </c:pt>
                <c:pt idx="177">
                  <c:v>137.22399999999999</c:v>
                </c:pt>
                <c:pt idx="178">
                  <c:v>133.46379999999999</c:v>
                </c:pt>
                <c:pt idx="179">
                  <c:v>135.4914</c:v>
                </c:pt>
                <c:pt idx="180">
                  <c:v>136.66839999999999</c:v>
                </c:pt>
                <c:pt idx="181">
                  <c:v>137.9282</c:v>
                </c:pt>
                <c:pt idx="182">
                  <c:v>135.99870000000001</c:v>
                </c:pt>
                <c:pt idx="183">
                  <c:v>140.43979999999999</c:v>
                </c:pt>
                <c:pt idx="184">
                  <c:v>142.37790000000001</c:v>
                </c:pt>
                <c:pt idx="185">
                  <c:v>139.6311</c:v>
                </c:pt>
                <c:pt idx="186">
                  <c:v>139.75739999999999</c:v>
                </c:pt>
                <c:pt idx="187">
                  <c:v>136.32259999999999</c:v>
                </c:pt>
                <c:pt idx="188">
                  <c:v>135.583</c:v>
                </c:pt>
                <c:pt idx="189">
                  <c:v>136.941</c:v>
                </c:pt>
                <c:pt idx="190">
                  <c:v>138.44839999999999</c:v>
                </c:pt>
                <c:pt idx="191">
                  <c:v>134.40979999999999</c:v>
                </c:pt>
                <c:pt idx="192">
                  <c:v>132.1874</c:v>
                </c:pt>
                <c:pt idx="193">
                  <c:v>135.19239999999999</c:v>
                </c:pt>
                <c:pt idx="194">
                  <c:v>136.0778</c:v>
                </c:pt>
                <c:pt idx="195">
                  <c:v>134.00460000000001</c:v>
                </c:pt>
                <c:pt idx="196">
                  <c:v>131.5187</c:v>
                </c:pt>
                <c:pt idx="197">
                  <c:v>129.78229999999999</c:v>
                </c:pt>
                <c:pt idx="198">
                  <c:v>134.42330000000001</c:v>
                </c:pt>
                <c:pt idx="199">
                  <c:v>138.2955</c:v>
                </c:pt>
                <c:pt idx="200">
                  <c:v>139.26519999999999</c:v>
                </c:pt>
                <c:pt idx="201">
                  <c:v>138.85429999999999</c:v>
                </c:pt>
                <c:pt idx="202">
                  <c:v>144.3596</c:v>
                </c:pt>
                <c:pt idx="203">
                  <c:v>143.4616</c:v>
                </c:pt>
                <c:pt idx="204">
                  <c:v>150.0301</c:v>
                </c:pt>
                <c:pt idx="205">
                  <c:v>153.8064</c:v>
                </c:pt>
                <c:pt idx="206">
                  <c:v>160.54509999999999</c:v>
                </c:pt>
                <c:pt idx="207">
                  <c:v>153.43899999999999</c:v>
                </c:pt>
                <c:pt idx="208">
                  <c:v>152.04429999999999</c:v>
                </c:pt>
                <c:pt idx="209">
                  <c:v>151.03129999999999</c:v>
                </c:pt>
                <c:pt idx="210">
                  <c:v>148.4051</c:v>
                </c:pt>
                <c:pt idx="211">
                  <c:v>147.5984</c:v>
                </c:pt>
                <c:pt idx="212">
                  <c:v>151.8793</c:v>
                </c:pt>
                <c:pt idx="213">
                  <c:v>163.5984</c:v>
                </c:pt>
                <c:pt idx="214">
                  <c:v>168.48750000000001</c:v>
                </c:pt>
                <c:pt idx="215">
                  <c:v>176.98089999999999</c:v>
                </c:pt>
                <c:pt idx="216">
                  <c:v>178.93190000000001</c:v>
                </c:pt>
                <c:pt idx="217">
                  <c:v>164.506</c:v>
                </c:pt>
                <c:pt idx="218">
                  <c:v>162.22200000000001</c:v>
                </c:pt>
                <c:pt idx="219">
                  <c:v>162.84360000000001</c:v>
                </c:pt>
                <c:pt idx="220">
                  <c:v>168.30369999999999</c:v>
                </c:pt>
                <c:pt idx="221">
                  <c:v>166.81780000000001</c:v>
                </c:pt>
                <c:pt idx="222">
                  <c:v>170.11660000000001</c:v>
                </c:pt>
                <c:pt idx="223">
                  <c:v>173.2835</c:v>
                </c:pt>
                <c:pt idx="224">
                  <c:v>179.74420000000001</c:v>
                </c:pt>
                <c:pt idx="225">
                  <c:v>177.76859999999999</c:v>
                </c:pt>
                <c:pt idx="226">
                  <c:v>186.82759999999999</c:v>
                </c:pt>
                <c:pt idx="227">
                  <c:v>172.88229999999999</c:v>
                </c:pt>
                <c:pt idx="228">
                  <c:v>178.0565</c:v>
                </c:pt>
                <c:pt idx="229">
                  <c:v>181.15819999999999</c:v>
                </c:pt>
                <c:pt idx="230">
                  <c:v>172.34739999999999</c:v>
                </c:pt>
                <c:pt idx="231">
                  <c:v>170.8141</c:v>
                </c:pt>
                <c:pt idx="232">
                  <c:v>177.2946</c:v>
                </c:pt>
                <c:pt idx="233">
                  <c:v>180.20740000000001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'light model'!$H$1</c:f>
              <c:strCache>
                <c:ptCount val="1"/>
                <c:pt idx="0">
                  <c:v>NOK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'light model'!$H$2:$H$235</c:f>
              <c:numCache>
                <c:formatCode>General</c:formatCode>
                <c:ptCount val="234"/>
                <c:pt idx="0">
                  <c:v>100.5729</c:v>
                </c:pt>
                <c:pt idx="1">
                  <c:v>102.1001</c:v>
                </c:pt>
                <c:pt idx="2">
                  <c:v>92.256230000000002</c:v>
                </c:pt>
                <c:pt idx="3">
                  <c:v>91.660520000000005</c:v>
                </c:pt>
                <c:pt idx="4">
                  <c:v>90.621020000000001</c:v>
                </c:pt>
                <c:pt idx="5">
                  <c:v>87.718090000000004</c:v>
                </c:pt>
                <c:pt idx="6">
                  <c:v>90.029650000000004</c:v>
                </c:pt>
                <c:pt idx="7">
                  <c:v>89.892489999999995</c:v>
                </c:pt>
                <c:pt idx="8">
                  <c:v>95.202759999999998</c:v>
                </c:pt>
                <c:pt idx="9">
                  <c:v>94.770629999999997</c:v>
                </c:pt>
                <c:pt idx="10">
                  <c:v>96.911379999999994</c:v>
                </c:pt>
                <c:pt idx="11">
                  <c:v>103.39360000000001</c:v>
                </c:pt>
                <c:pt idx="12">
                  <c:v>98.986800000000002</c:v>
                </c:pt>
                <c:pt idx="13">
                  <c:v>97.226510000000005</c:v>
                </c:pt>
                <c:pt idx="14">
                  <c:v>96.541929999999994</c:v>
                </c:pt>
                <c:pt idx="15">
                  <c:v>96.644149999999996</c:v>
                </c:pt>
                <c:pt idx="16">
                  <c:v>99.706980000000001</c:v>
                </c:pt>
                <c:pt idx="17">
                  <c:v>104.518</c:v>
                </c:pt>
                <c:pt idx="18">
                  <c:v>108.1071</c:v>
                </c:pt>
                <c:pt idx="19">
                  <c:v>114.3862</c:v>
                </c:pt>
                <c:pt idx="20">
                  <c:v>111.6495</c:v>
                </c:pt>
                <c:pt idx="21">
                  <c:v>103.0127</c:v>
                </c:pt>
                <c:pt idx="22">
                  <c:v>100.6778</c:v>
                </c:pt>
                <c:pt idx="23">
                  <c:v>94.004009999999994</c:v>
                </c:pt>
                <c:pt idx="24">
                  <c:v>95.443420000000003</c:v>
                </c:pt>
                <c:pt idx="25">
                  <c:v>93.329419999999999</c:v>
                </c:pt>
                <c:pt idx="26">
                  <c:v>95.346109999999996</c:v>
                </c:pt>
                <c:pt idx="27">
                  <c:v>97.106319999999997</c:v>
                </c:pt>
                <c:pt idx="28">
                  <c:v>96.878680000000003</c:v>
                </c:pt>
                <c:pt idx="29">
                  <c:v>90.578670000000002</c:v>
                </c:pt>
                <c:pt idx="30">
                  <c:v>87.513800000000003</c:v>
                </c:pt>
                <c:pt idx="31">
                  <c:v>89.584689999999995</c:v>
                </c:pt>
                <c:pt idx="32">
                  <c:v>91.492320000000007</c:v>
                </c:pt>
                <c:pt idx="33">
                  <c:v>89.107950000000002</c:v>
                </c:pt>
                <c:pt idx="34">
                  <c:v>87.482929999999996</c:v>
                </c:pt>
                <c:pt idx="35">
                  <c:v>86.711100000000002</c:v>
                </c:pt>
                <c:pt idx="36">
                  <c:v>87.427620000000005</c:v>
                </c:pt>
                <c:pt idx="37">
                  <c:v>88.434780000000003</c:v>
                </c:pt>
                <c:pt idx="38">
                  <c:v>90.05444</c:v>
                </c:pt>
                <c:pt idx="39">
                  <c:v>90.790800000000004</c:v>
                </c:pt>
                <c:pt idx="40">
                  <c:v>91.624279999999999</c:v>
                </c:pt>
                <c:pt idx="41">
                  <c:v>94.550839999999994</c:v>
                </c:pt>
                <c:pt idx="42">
                  <c:v>94.430220000000006</c:v>
                </c:pt>
                <c:pt idx="43">
                  <c:v>94.527630000000002</c:v>
                </c:pt>
                <c:pt idx="44">
                  <c:v>96.352869999999996</c:v>
                </c:pt>
                <c:pt idx="45">
                  <c:v>99.990920000000003</c:v>
                </c:pt>
                <c:pt idx="46">
                  <c:v>96.382580000000004</c:v>
                </c:pt>
                <c:pt idx="47">
                  <c:v>97.232560000000007</c:v>
                </c:pt>
                <c:pt idx="48">
                  <c:v>98.97439</c:v>
                </c:pt>
                <c:pt idx="49">
                  <c:v>102.5089</c:v>
                </c:pt>
                <c:pt idx="50">
                  <c:v>107.59820000000001</c:v>
                </c:pt>
                <c:pt idx="51">
                  <c:v>107.0108</c:v>
                </c:pt>
                <c:pt idx="52">
                  <c:v>106.60980000000001</c:v>
                </c:pt>
                <c:pt idx="53">
                  <c:v>109.1446</c:v>
                </c:pt>
                <c:pt idx="54">
                  <c:v>110.0724</c:v>
                </c:pt>
                <c:pt idx="55">
                  <c:v>105.6858</c:v>
                </c:pt>
                <c:pt idx="56">
                  <c:v>107.9757</c:v>
                </c:pt>
                <c:pt idx="57">
                  <c:v>109.3805</c:v>
                </c:pt>
                <c:pt idx="58">
                  <c:v>107.3642</c:v>
                </c:pt>
                <c:pt idx="59">
                  <c:v>108.2252</c:v>
                </c:pt>
                <c:pt idx="60">
                  <c:v>105.3536</c:v>
                </c:pt>
                <c:pt idx="61">
                  <c:v>107.20099999999999</c:v>
                </c:pt>
                <c:pt idx="62">
                  <c:v>107.0562</c:v>
                </c:pt>
                <c:pt idx="63">
                  <c:v>104.8892</c:v>
                </c:pt>
                <c:pt idx="64">
                  <c:v>105.7097</c:v>
                </c:pt>
                <c:pt idx="65">
                  <c:v>106.16549999999999</c:v>
                </c:pt>
                <c:pt idx="66">
                  <c:v>108.2542</c:v>
                </c:pt>
                <c:pt idx="67">
                  <c:v>107.54259999999999</c:v>
                </c:pt>
                <c:pt idx="68">
                  <c:v>105.9752</c:v>
                </c:pt>
                <c:pt idx="69">
                  <c:v>108.12439999999999</c:v>
                </c:pt>
                <c:pt idx="70">
                  <c:v>107.4661</c:v>
                </c:pt>
                <c:pt idx="71">
                  <c:v>108.1764</c:v>
                </c:pt>
                <c:pt idx="72">
                  <c:v>106.2324</c:v>
                </c:pt>
                <c:pt idx="73">
                  <c:v>102.51439999999999</c:v>
                </c:pt>
                <c:pt idx="74">
                  <c:v>104.5853</c:v>
                </c:pt>
                <c:pt idx="75">
                  <c:v>96.818209999999993</c:v>
                </c:pt>
                <c:pt idx="76">
                  <c:v>96.940290000000005</c:v>
                </c:pt>
                <c:pt idx="77">
                  <c:v>94.11739</c:v>
                </c:pt>
                <c:pt idx="78">
                  <c:v>90.333519999999993</c:v>
                </c:pt>
                <c:pt idx="79">
                  <c:v>92.233760000000004</c:v>
                </c:pt>
                <c:pt idx="80">
                  <c:v>97.068719999999999</c:v>
                </c:pt>
                <c:pt idx="81">
                  <c:v>99.136330000000001</c:v>
                </c:pt>
                <c:pt idx="82">
                  <c:v>96.480009999999993</c:v>
                </c:pt>
                <c:pt idx="83">
                  <c:v>94.117570000000001</c:v>
                </c:pt>
                <c:pt idx="84">
                  <c:v>91.28322</c:v>
                </c:pt>
                <c:pt idx="85">
                  <c:v>91.548109999999994</c:v>
                </c:pt>
                <c:pt idx="86">
                  <c:v>90.977850000000004</c:v>
                </c:pt>
                <c:pt idx="87">
                  <c:v>93.299840000000003</c:v>
                </c:pt>
                <c:pt idx="88">
                  <c:v>92.395099999999999</c:v>
                </c:pt>
                <c:pt idx="89">
                  <c:v>90.802269999999993</c:v>
                </c:pt>
                <c:pt idx="90">
                  <c:v>92.097920000000002</c:v>
                </c:pt>
                <c:pt idx="91">
                  <c:v>89.171310000000005</c:v>
                </c:pt>
                <c:pt idx="92">
                  <c:v>94.005769999999998</c:v>
                </c:pt>
                <c:pt idx="93">
                  <c:v>94.945260000000005</c:v>
                </c:pt>
                <c:pt idx="94">
                  <c:v>93.602630000000005</c:v>
                </c:pt>
                <c:pt idx="95">
                  <c:v>92.385980000000004</c:v>
                </c:pt>
                <c:pt idx="96">
                  <c:v>93.67313</c:v>
                </c:pt>
                <c:pt idx="97">
                  <c:v>89.652450000000002</c:v>
                </c:pt>
                <c:pt idx="98">
                  <c:v>91.768910000000005</c:v>
                </c:pt>
                <c:pt idx="99">
                  <c:v>91.237489999999994</c:v>
                </c:pt>
                <c:pt idx="100">
                  <c:v>90.235579999999999</c:v>
                </c:pt>
                <c:pt idx="101">
                  <c:v>90.601849999999999</c:v>
                </c:pt>
                <c:pt idx="102">
                  <c:v>92.263050000000007</c:v>
                </c:pt>
                <c:pt idx="103">
                  <c:v>91.61506</c:v>
                </c:pt>
                <c:pt idx="104">
                  <c:v>92.690860000000001</c:v>
                </c:pt>
                <c:pt idx="105">
                  <c:v>91.815029999999993</c:v>
                </c:pt>
                <c:pt idx="106">
                  <c:v>89.955430000000007</c:v>
                </c:pt>
                <c:pt idx="107">
                  <c:v>90.882800000000003</c:v>
                </c:pt>
                <c:pt idx="108">
                  <c:v>88.11327</c:v>
                </c:pt>
                <c:pt idx="109">
                  <c:v>87.68535</c:v>
                </c:pt>
                <c:pt idx="110">
                  <c:v>87.140829999999994</c:v>
                </c:pt>
                <c:pt idx="111">
                  <c:v>82.054760000000002</c:v>
                </c:pt>
                <c:pt idx="112">
                  <c:v>82.377899999999997</c:v>
                </c:pt>
                <c:pt idx="113">
                  <c:v>85.692670000000007</c:v>
                </c:pt>
                <c:pt idx="114">
                  <c:v>82.95438</c:v>
                </c:pt>
                <c:pt idx="115">
                  <c:v>80.939009999999996</c:v>
                </c:pt>
                <c:pt idx="116">
                  <c:v>81.047730000000001</c:v>
                </c:pt>
                <c:pt idx="117">
                  <c:v>79.242990000000006</c:v>
                </c:pt>
                <c:pt idx="118">
                  <c:v>79.200339999999997</c:v>
                </c:pt>
                <c:pt idx="119">
                  <c:v>83.542360000000002</c:v>
                </c:pt>
                <c:pt idx="120">
                  <c:v>83.148060000000001</c:v>
                </c:pt>
                <c:pt idx="121">
                  <c:v>82.320610000000002</c:v>
                </c:pt>
                <c:pt idx="122">
                  <c:v>80.278919999999999</c:v>
                </c:pt>
                <c:pt idx="123">
                  <c:v>80.646519999999995</c:v>
                </c:pt>
                <c:pt idx="124">
                  <c:v>78.232650000000007</c:v>
                </c:pt>
                <c:pt idx="125">
                  <c:v>78.639080000000007</c:v>
                </c:pt>
                <c:pt idx="126">
                  <c:v>80.301509999999993</c:v>
                </c:pt>
                <c:pt idx="127">
                  <c:v>82.73321</c:v>
                </c:pt>
                <c:pt idx="128">
                  <c:v>82.528450000000007</c:v>
                </c:pt>
                <c:pt idx="129">
                  <c:v>82.284279999999995</c:v>
                </c:pt>
                <c:pt idx="130">
                  <c:v>82.068529999999996</c:v>
                </c:pt>
                <c:pt idx="131">
                  <c:v>81.629530000000003</c:v>
                </c:pt>
                <c:pt idx="132">
                  <c:v>80.413409999999999</c:v>
                </c:pt>
                <c:pt idx="133">
                  <c:v>82.129829999999998</c:v>
                </c:pt>
                <c:pt idx="134">
                  <c:v>82.728189999999998</c:v>
                </c:pt>
                <c:pt idx="135">
                  <c:v>87.136799999999994</c:v>
                </c:pt>
                <c:pt idx="136">
                  <c:v>91.519390000000001</c:v>
                </c:pt>
                <c:pt idx="137">
                  <c:v>97.339640000000003</c:v>
                </c:pt>
                <c:pt idx="138">
                  <c:v>96.112380000000002</c:v>
                </c:pt>
                <c:pt idx="139">
                  <c:v>97.174520000000001</c:v>
                </c:pt>
                <c:pt idx="140">
                  <c:v>98.837360000000004</c:v>
                </c:pt>
                <c:pt idx="141">
                  <c:v>98.223659999999995</c:v>
                </c:pt>
                <c:pt idx="142">
                  <c:v>99.827470000000005</c:v>
                </c:pt>
                <c:pt idx="143">
                  <c:v>105.5275</c:v>
                </c:pt>
                <c:pt idx="144">
                  <c:v>105.6142</c:v>
                </c:pt>
                <c:pt idx="145">
                  <c:v>103.1114</c:v>
                </c:pt>
                <c:pt idx="146">
                  <c:v>101.578</c:v>
                </c:pt>
                <c:pt idx="147">
                  <c:v>105.6585</c:v>
                </c:pt>
                <c:pt idx="148">
                  <c:v>110.4492</c:v>
                </c:pt>
                <c:pt idx="149">
                  <c:v>102.63</c:v>
                </c:pt>
                <c:pt idx="150">
                  <c:v>101.7358</c:v>
                </c:pt>
                <c:pt idx="151">
                  <c:v>98.775739999999999</c:v>
                </c:pt>
                <c:pt idx="152">
                  <c:v>105.0849</c:v>
                </c:pt>
                <c:pt idx="153">
                  <c:v>104.5622</c:v>
                </c:pt>
                <c:pt idx="154">
                  <c:v>108.65779999999999</c:v>
                </c:pt>
                <c:pt idx="155">
                  <c:v>111.44289999999999</c:v>
                </c:pt>
                <c:pt idx="156">
                  <c:v>106.0637</c:v>
                </c:pt>
                <c:pt idx="157">
                  <c:v>105.5986</c:v>
                </c:pt>
                <c:pt idx="158">
                  <c:v>108.47490000000001</c:v>
                </c:pt>
                <c:pt idx="159">
                  <c:v>108.27979999999999</c:v>
                </c:pt>
                <c:pt idx="160">
                  <c:v>110.8227</c:v>
                </c:pt>
                <c:pt idx="161">
                  <c:v>107.6159</c:v>
                </c:pt>
                <c:pt idx="162">
                  <c:v>106.5397</c:v>
                </c:pt>
                <c:pt idx="163">
                  <c:v>108.64400000000001</c:v>
                </c:pt>
                <c:pt idx="164">
                  <c:v>111.38200000000001</c:v>
                </c:pt>
                <c:pt idx="165">
                  <c:v>117.43980000000001</c:v>
                </c:pt>
                <c:pt idx="166">
                  <c:v>122.47410000000001</c:v>
                </c:pt>
                <c:pt idx="167">
                  <c:v>123.8736</c:v>
                </c:pt>
                <c:pt idx="168">
                  <c:v>118.6797</c:v>
                </c:pt>
                <c:pt idx="169">
                  <c:v>121.6567</c:v>
                </c:pt>
                <c:pt idx="170">
                  <c:v>118.9089</c:v>
                </c:pt>
                <c:pt idx="171">
                  <c:v>120.18470000000001</c:v>
                </c:pt>
                <c:pt idx="172">
                  <c:v>117.601</c:v>
                </c:pt>
                <c:pt idx="173">
                  <c:v>115.8201</c:v>
                </c:pt>
                <c:pt idx="174">
                  <c:v>117.1001</c:v>
                </c:pt>
                <c:pt idx="175">
                  <c:v>119.0645</c:v>
                </c:pt>
                <c:pt idx="176">
                  <c:v>116.1546</c:v>
                </c:pt>
                <c:pt idx="177">
                  <c:v>116.8566</c:v>
                </c:pt>
                <c:pt idx="178">
                  <c:v>112.64109999999999</c:v>
                </c:pt>
                <c:pt idx="179">
                  <c:v>112.78619999999999</c:v>
                </c:pt>
                <c:pt idx="180">
                  <c:v>114.3383</c:v>
                </c:pt>
                <c:pt idx="181">
                  <c:v>112.75790000000001</c:v>
                </c:pt>
                <c:pt idx="182">
                  <c:v>116.2439</c:v>
                </c:pt>
                <c:pt idx="183">
                  <c:v>123.4585</c:v>
                </c:pt>
                <c:pt idx="184">
                  <c:v>125.71129999999999</c:v>
                </c:pt>
                <c:pt idx="185">
                  <c:v>122.9284</c:v>
                </c:pt>
                <c:pt idx="186">
                  <c:v>124.4807</c:v>
                </c:pt>
                <c:pt idx="187">
                  <c:v>121.64319999999999</c:v>
                </c:pt>
                <c:pt idx="188">
                  <c:v>118.4657</c:v>
                </c:pt>
                <c:pt idx="189">
                  <c:v>117.98099999999999</c:v>
                </c:pt>
                <c:pt idx="190">
                  <c:v>125.26649999999999</c:v>
                </c:pt>
                <c:pt idx="191">
                  <c:v>123.72620000000001</c:v>
                </c:pt>
                <c:pt idx="192">
                  <c:v>123.09480000000001</c:v>
                </c:pt>
                <c:pt idx="193">
                  <c:v>126.107</c:v>
                </c:pt>
                <c:pt idx="194">
                  <c:v>127.68300000000001</c:v>
                </c:pt>
                <c:pt idx="195">
                  <c:v>131.00219999999999</c:v>
                </c:pt>
                <c:pt idx="196">
                  <c:v>129.38659999999999</c:v>
                </c:pt>
                <c:pt idx="197">
                  <c:v>133.10319999999999</c:v>
                </c:pt>
                <c:pt idx="198">
                  <c:v>135.58590000000001</c:v>
                </c:pt>
                <c:pt idx="199">
                  <c:v>135.8989</c:v>
                </c:pt>
                <c:pt idx="200">
                  <c:v>146.8203</c:v>
                </c:pt>
                <c:pt idx="201">
                  <c:v>148.04470000000001</c:v>
                </c:pt>
                <c:pt idx="202">
                  <c:v>145.08860000000001</c:v>
                </c:pt>
                <c:pt idx="203">
                  <c:v>148.23679999999999</c:v>
                </c:pt>
                <c:pt idx="204">
                  <c:v>149.24260000000001</c:v>
                </c:pt>
                <c:pt idx="205">
                  <c:v>155.90430000000001</c:v>
                </c:pt>
                <c:pt idx="206">
                  <c:v>160.42570000000001</c:v>
                </c:pt>
                <c:pt idx="207">
                  <c:v>160.17910000000001</c:v>
                </c:pt>
                <c:pt idx="208">
                  <c:v>161.89449999999999</c:v>
                </c:pt>
                <c:pt idx="209">
                  <c:v>162.6489</c:v>
                </c:pt>
                <c:pt idx="210">
                  <c:v>162.107</c:v>
                </c:pt>
                <c:pt idx="211">
                  <c:v>154.16460000000001</c:v>
                </c:pt>
                <c:pt idx="212">
                  <c:v>143.1748</c:v>
                </c:pt>
                <c:pt idx="213">
                  <c:v>125.4299</c:v>
                </c:pt>
                <c:pt idx="214">
                  <c:v>120.1323</c:v>
                </c:pt>
                <c:pt idx="215">
                  <c:v>120.411</c:v>
                </c:pt>
                <c:pt idx="216">
                  <c:v>121.8009</c:v>
                </c:pt>
                <c:pt idx="217">
                  <c:v>119.84529999999999</c:v>
                </c:pt>
                <c:pt idx="218">
                  <c:v>125.25149999999999</c:v>
                </c:pt>
                <c:pt idx="219">
                  <c:v>128.84460000000001</c:v>
                </c:pt>
                <c:pt idx="220">
                  <c:v>134.20920000000001</c:v>
                </c:pt>
                <c:pt idx="221">
                  <c:v>131.83320000000001</c:v>
                </c:pt>
                <c:pt idx="222">
                  <c:v>138.73269999999999</c:v>
                </c:pt>
                <c:pt idx="223">
                  <c:v>141.43260000000001</c:v>
                </c:pt>
                <c:pt idx="224">
                  <c:v>147.16849999999999</c:v>
                </c:pt>
                <c:pt idx="225">
                  <c:v>149.48679999999999</c:v>
                </c:pt>
                <c:pt idx="226">
                  <c:v>149.74010000000001</c:v>
                </c:pt>
                <c:pt idx="227">
                  <c:v>147.45169999999999</c:v>
                </c:pt>
                <c:pt idx="228">
                  <c:v>144.44210000000001</c:v>
                </c:pt>
                <c:pt idx="229">
                  <c:v>144.9453</c:v>
                </c:pt>
                <c:pt idx="230">
                  <c:v>143.988</c:v>
                </c:pt>
                <c:pt idx="231">
                  <c:v>145.16579999999999</c:v>
                </c:pt>
                <c:pt idx="232">
                  <c:v>133.3142</c:v>
                </c:pt>
                <c:pt idx="233">
                  <c:v>132.85300000000001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'light model'!$I$1</c:f>
              <c:strCache>
                <c:ptCount val="1"/>
                <c:pt idx="0">
                  <c:v>NZD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'light model'!$I$2:$I$235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132.70599999999999</c:v>
                </c:pt>
                <c:pt idx="72">
                  <c:v>133.3022</c:v>
                </c:pt>
                <c:pt idx="73">
                  <c:v>133.89869999999999</c:v>
                </c:pt>
                <c:pt idx="74">
                  <c:v>134.5264</c:v>
                </c:pt>
                <c:pt idx="75">
                  <c:v>135.15520000000001</c:v>
                </c:pt>
                <c:pt idx="76">
                  <c:v>135.78700000000001</c:v>
                </c:pt>
                <c:pt idx="77">
                  <c:v>136.41990000000001</c:v>
                </c:pt>
                <c:pt idx="78">
                  <c:v>137.0505</c:v>
                </c:pt>
                <c:pt idx="79">
                  <c:v>137.68940000000001</c:v>
                </c:pt>
                <c:pt idx="80">
                  <c:v>138.3312</c:v>
                </c:pt>
                <c:pt idx="81">
                  <c:v>138.976</c:v>
                </c:pt>
                <c:pt idx="82">
                  <c:v>139.6601</c:v>
                </c:pt>
                <c:pt idx="83">
                  <c:v>140.3656</c:v>
                </c:pt>
                <c:pt idx="84">
                  <c:v>141.01259999999999</c:v>
                </c:pt>
                <c:pt idx="85">
                  <c:v>141.66999999999999</c:v>
                </c:pt>
                <c:pt idx="86">
                  <c:v>142.3304</c:v>
                </c:pt>
                <c:pt idx="87">
                  <c:v>142.9975</c:v>
                </c:pt>
                <c:pt idx="88">
                  <c:v>143.66040000000001</c:v>
                </c:pt>
                <c:pt idx="89">
                  <c:v>144.33009999999999</c:v>
                </c:pt>
                <c:pt idx="90">
                  <c:v>144.9991</c:v>
                </c:pt>
                <c:pt idx="91">
                  <c:v>145.6712</c:v>
                </c:pt>
                <c:pt idx="92">
                  <c:v>146.3142</c:v>
                </c:pt>
                <c:pt idx="93">
                  <c:v>146.95060000000001</c:v>
                </c:pt>
                <c:pt idx="94">
                  <c:v>147.6317</c:v>
                </c:pt>
                <c:pt idx="95">
                  <c:v>148.24690000000001</c:v>
                </c:pt>
                <c:pt idx="96">
                  <c:v>148.851</c:v>
                </c:pt>
                <c:pt idx="97">
                  <c:v>149.45959999999999</c:v>
                </c:pt>
                <c:pt idx="98">
                  <c:v>150.06880000000001</c:v>
                </c:pt>
                <c:pt idx="99">
                  <c:v>150.67449999999999</c:v>
                </c:pt>
                <c:pt idx="100">
                  <c:v>151.28659999999999</c:v>
                </c:pt>
                <c:pt idx="101">
                  <c:v>151.9485</c:v>
                </c:pt>
                <c:pt idx="102">
                  <c:v>152.6054</c:v>
                </c:pt>
                <c:pt idx="103">
                  <c:v>153.87</c:v>
                </c:pt>
                <c:pt idx="104">
                  <c:v>154.5127</c:v>
                </c:pt>
                <c:pt idx="105">
                  <c:v>151.45840000000001</c:v>
                </c:pt>
                <c:pt idx="106">
                  <c:v>152.6448</c:v>
                </c:pt>
                <c:pt idx="107">
                  <c:v>156.4701</c:v>
                </c:pt>
                <c:pt idx="108">
                  <c:v>148.083</c:v>
                </c:pt>
                <c:pt idx="109">
                  <c:v>145.45769999999999</c:v>
                </c:pt>
                <c:pt idx="110">
                  <c:v>148.32689999999999</c:v>
                </c:pt>
                <c:pt idx="111">
                  <c:v>145.20570000000001</c:v>
                </c:pt>
                <c:pt idx="112">
                  <c:v>136.77529999999999</c:v>
                </c:pt>
                <c:pt idx="113">
                  <c:v>140.309</c:v>
                </c:pt>
                <c:pt idx="114">
                  <c:v>135.81800000000001</c:v>
                </c:pt>
                <c:pt idx="115">
                  <c:v>127.6776</c:v>
                </c:pt>
                <c:pt idx="116">
                  <c:v>121.9071</c:v>
                </c:pt>
                <c:pt idx="117">
                  <c:v>118.52509999999999</c:v>
                </c:pt>
                <c:pt idx="118">
                  <c:v>122.4141</c:v>
                </c:pt>
                <c:pt idx="119">
                  <c:v>132.3092</c:v>
                </c:pt>
                <c:pt idx="120">
                  <c:v>132.2576</c:v>
                </c:pt>
                <c:pt idx="121">
                  <c:v>128.58789999999999</c:v>
                </c:pt>
                <c:pt idx="122">
                  <c:v>120.4944</c:v>
                </c:pt>
                <c:pt idx="123">
                  <c:v>123.2672</c:v>
                </c:pt>
                <c:pt idx="124">
                  <c:v>121.887</c:v>
                </c:pt>
                <c:pt idx="125">
                  <c:v>120.792</c:v>
                </c:pt>
                <c:pt idx="126">
                  <c:v>122.9298</c:v>
                </c:pt>
                <c:pt idx="127">
                  <c:v>130.548</c:v>
                </c:pt>
                <c:pt idx="128">
                  <c:v>121.26130000000001</c:v>
                </c:pt>
                <c:pt idx="129">
                  <c:v>122.9586</c:v>
                </c:pt>
                <c:pt idx="130">
                  <c:v>124.072</c:v>
                </c:pt>
                <c:pt idx="131">
                  <c:v>123.9898</c:v>
                </c:pt>
                <c:pt idx="132">
                  <c:v>124.167</c:v>
                </c:pt>
                <c:pt idx="133">
                  <c:v>125.5361</c:v>
                </c:pt>
                <c:pt idx="134">
                  <c:v>131.25710000000001</c:v>
                </c:pt>
                <c:pt idx="135">
                  <c:v>133.2518</c:v>
                </c:pt>
                <c:pt idx="136">
                  <c:v>142.72730000000001</c:v>
                </c:pt>
                <c:pt idx="137">
                  <c:v>144.81299999999999</c:v>
                </c:pt>
                <c:pt idx="138">
                  <c:v>139.5968</c:v>
                </c:pt>
                <c:pt idx="139">
                  <c:v>139.4162</c:v>
                </c:pt>
                <c:pt idx="140">
                  <c:v>139.98589999999999</c:v>
                </c:pt>
                <c:pt idx="141">
                  <c:v>144.6788</c:v>
                </c:pt>
                <c:pt idx="142">
                  <c:v>149.05889999999999</c:v>
                </c:pt>
                <c:pt idx="143">
                  <c:v>156.803</c:v>
                </c:pt>
                <c:pt idx="144">
                  <c:v>163.59280000000001</c:v>
                </c:pt>
                <c:pt idx="145">
                  <c:v>167.80289999999999</c:v>
                </c:pt>
                <c:pt idx="146">
                  <c:v>166.53550000000001</c:v>
                </c:pt>
                <c:pt idx="147">
                  <c:v>168.3999</c:v>
                </c:pt>
                <c:pt idx="148">
                  <c:v>173.18360000000001</c:v>
                </c:pt>
                <c:pt idx="149">
                  <c:v>176.37139999999999</c:v>
                </c:pt>
                <c:pt idx="150">
                  <c:v>174.05629999999999</c:v>
                </c:pt>
                <c:pt idx="151">
                  <c:v>174.66759999999999</c:v>
                </c:pt>
                <c:pt idx="152">
                  <c:v>180.405</c:v>
                </c:pt>
                <c:pt idx="153">
                  <c:v>186.28129999999999</c:v>
                </c:pt>
                <c:pt idx="154">
                  <c:v>195.57239999999999</c:v>
                </c:pt>
                <c:pt idx="155">
                  <c:v>201.3596</c:v>
                </c:pt>
                <c:pt idx="156">
                  <c:v>206.81610000000001</c:v>
                </c:pt>
                <c:pt idx="157">
                  <c:v>212.28870000000001</c:v>
                </c:pt>
                <c:pt idx="158">
                  <c:v>206.929</c:v>
                </c:pt>
                <c:pt idx="159">
                  <c:v>195.1362</c:v>
                </c:pt>
                <c:pt idx="160">
                  <c:v>197.41419999999999</c:v>
                </c:pt>
                <c:pt idx="161">
                  <c:v>199.59270000000001</c:v>
                </c:pt>
                <c:pt idx="162">
                  <c:v>201.8357</c:v>
                </c:pt>
                <c:pt idx="163">
                  <c:v>209.41919999999999</c:v>
                </c:pt>
                <c:pt idx="164">
                  <c:v>216.6944</c:v>
                </c:pt>
                <c:pt idx="165">
                  <c:v>220.4562</c:v>
                </c:pt>
                <c:pt idx="166">
                  <c:v>231.72649999999999</c:v>
                </c:pt>
                <c:pt idx="167">
                  <c:v>234.9418</c:v>
                </c:pt>
                <c:pt idx="168">
                  <c:v>233.2756</c:v>
                </c:pt>
                <c:pt idx="169">
                  <c:v>240.4025</c:v>
                </c:pt>
                <c:pt idx="170">
                  <c:v>236.43010000000001</c:v>
                </c:pt>
                <c:pt idx="171">
                  <c:v>245.11150000000001</c:v>
                </c:pt>
                <c:pt idx="172">
                  <c:v>237.11840000000001</c:v>
                </c:pt>
                <c:pt idx="173">
                  <c:v>234.9477</c:v>
                </c:pt>
                <c:pt idx="174">
                  <c:v>232.08850000000001</c:v>
                </c:pt>
                <c:pt idx="175">
                  <c:v>236.7961</c:v>
                </c:pt>
                <c:pt idx="176">
                  <c:v>238.41460000000001</c:v>
                </c:pt>
                <c:pt idx="177">
                  <c:v>242.1336</c:v>
                </c:pt>
                <c:pt idx="178">
                  <c:v>243.0044</c:v>
                </c:pt>
                <c:pt idx="179">
                  <c:v>236.732</c:v>
                </c:pt>
                <c:pt idx="180">
                  <c:v>237.17779999999999</c:v>
                </c:pt>
                <c:pt idx="181">
                  <c:v>230.8777</c:v>
                </c:pt>
                <c:pt idx="182">
                  <c:v>215.86709999999999</c:v>
                </c:pt>
                <c:pt idx="183">
                  <c:v>224.42259999999999</c:v>
                </c:pt>
                <c:pt idx="184">
                  <c:v>224.36670000000001</c:v>
                </c:pt>
                <c:pt idx="185">
                  <c:v>215.21250000000001</c:v>
                </c:pt>
                <c:pt idx="186">
                  <c:v>217.33070000000001</c:v>
                </c:pt>
                <c:pt idx="187">
                  <c:v>230.71510000000001</c:v>
                </c:pt>
                <c:pt idx="188">
                  <c:v>230.18629999999999</c:v>
                </c:pt>
                <c:pt idx="189">
                  <c:v>236.42570000000001</c:v>
                </c:pt>
                <c:pt idx="190">
                  <c:v>241.47049999999999</c:v>
                </c:pt>
                <c:pt idx="191">
                  <c:v>249.9186</c:v>
                </c:pt>
                <c:pt idx="192">
                  <c:v>244.67089999999999</c:v>
                </c:pt>
                <c:pt idx="193">
                  <c:v>251.82089999999999</c:v>
                </c:pt>
                <c:pt idx="194">
                  <c:v>258.71690000000001</c:v>
                </c:pt>
                <c:pt idx="195">
                  <c:v>270.12729999999999</c:v>
                </c:pt>
                <c:pt idx="196">
                  <c:v>269.71730000000002</c:v>
                </c:pt>
                <c:pt idx="197">
                  <c:v>285.00209999999998</c:v>
                </c:pt>
                <c:pt idx="198">
                  <c:v>286.4402</c:v>
                </c:pt>
                <c:pt idx="199">
                  <c:v>262.76760000000002</c:v>
                </c:pt>
                <c:pt idx="200">
                  <c:v>284.92739999999998</c:v>
                </c:pt>
                <c:pt idx="201">
                  <c:v>291.54730000000001</c:v>
                </c:pt>
                <c:pt idx="202">
                  <c:v>293.0204</c:v>
                </c:pt>
                <c:pt idx="203">
                  <c:v>295.28410000000002</c:v>
                </c:pt>
                <c:pt idx="204">
                  <c:v>304.94119999999998</c:v>
                </c:pt>
                <c:pt idx="205">
                  <c:v>312.69979999999998</c:v>
                </c:pt>
                <c:pt idx="206">
                  <c:v>308.37799999999999</c:v>
                </c:pt>
                <c:pt idx="207">
                  <c:v>308.62259999999998</c:v>
                </c:pt>
                <c:pt idx="208">
                  <c:v>311.8528</c:v>
                </c:pt>
                <c:pt idx="209">
                  <c:v>304.90620000000001</c:v>
                </c:pt>
                <c:pt idx="210">
                  <c:v>296.18079999999998</c:v>
                </c:pt>
                <c:pt idx="211">
                  <c:v>284.00229999999999</c:v>
                </c:pt>
                <c:pt idx="212">
                  <c:v>274.49889999999999</c:v>
                </c:pt>
                <c:pt idx="213">
                  <c:v>238.12629999999999</c:v>
                </c:pt>
                <c:pt idx="214">
                  <c:v>225.14269999999999</c:v>
                </c:pt>
                <c:pt idx="215">
                  <c:v>237.6858</c:v>
                </c:pt>
                <c:pt idx="216">
                  <c:v>207.8151</c:v>
                </c:pt>
                <c:pt idx="217">
                  <c:v>205.6249</c:v>
                </c:pt>
                <c:pt idx="218">
                  <c:v>232.7028</c:v>
                </c:pt>
                <c:pt idx="219">
                  <c:v>232.79830000000001</c:v>
                </c:pt>
                <c:pt idx="220">
                  <c:v>260.37439999999998</c:v>
                </c:pt>
                <c:pt idx="221">
                  <c:v>263.52289999999999</c:v>
                </c:pt>
                <c:pt idx="222">
                  <c:v>269.95190000000002</c:v>
                </c:pt>
                <c:pt idx="223">
                  <c:v>280.78269999999998</c:v>
                </c:pt>
                <c:pt idx="224">
                  <c:v>296.86419999999998</c:v>
                </c:pt>
                <c:pt idx="225">
                  <c:v>297.41370000000001</c:v>
                </c:pt>
                <c:pt idx="226">
                  <c:v>294.76940000000002</c:v>
                </c:pt>
                <c:pt idx="227">
                  <c:v>299.7953</c:v>
                </c:pt>
                <c:pt idx="228">
                  <c:v>291.84800000000001</c:v>
                </c:pt>
                <c:pt idx="229">
                  <c:v>289.92450000000002</c:v>
                </c:pt>
                <c:pt idx="230">
                  <c:v>293.99810000000002</c:v>
                </c:pt>
                <c:pt idx="231">
                  <c:v>303.91849999999999</c:v>
                </c:pt>
                <c:pt idx="232">
                  <c:v>282.916</c:v>
                </c:pt>
                <c:pt idx="233">
                  <c:v>295.46870000000001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'light model'!$J$1</c:f>
              <c:strCache>
                <c:ptCount val="1"/>
                <c:pt idx="0">
                  <c:v>SEK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'light model'!$J$2:$J$235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109.5052</c:v>
                </c:pt>
                <c:pt idx="19">
                  <c:v>116.08969999999999</c:v>
                </c:pt>
                <c:pt idx="20">
                  <c:v>113.4487</c:v>
                </c:pt>
                <c:pt idx="21">
                  <c:v>104.89019999999999</c:v>
                </c:pt>
                <c:pt idx="22">
                  <c:v>90.030339999999995</c:v>
                </c:pt>
                <c:pt idx="23">
                  <c:v>86.961060000000003</c:v>
                </c:pt>
                <c:pt idx="24">
                  <c:v>84.319389999999999</c:v>
                </c:pt>
                <c:pt idx="25">
                  <c:v>78.788210000000007</c:v>
                </c:pt>
                <c:pt idx="26">
                  <c:v>79.654880000000006</c:v>
                </c:pt>
                <c:pt idx="27">
                  <c:v>84.027569999999997</c:v>
                </c:pt>
                <c:pt idx="28">
                  <c:v>85.804820000000007</c:v>
                </c:pt>
                <c:pt idx="29">
                  <c:v>79.577330000000003</c:v>
                </c:pt>
                <c:pt idx="30">
                  <c:v>74.700460000000007</c:v>
                </c:pt>
                <c:pt idx="31">
                  <c:v>75.294449999999998</c:v>
                </c:pt>
                <c:pt idx="32">
                  <c:v>76.179580000000001</c:v>
                </c:pt>
                <c:pt idx="33">
                  <c:v>75.581289999999996</c:v>
                </c:pt>
                <c:pt idx="34">
                  <c:v>72.600719999999995</c:v>
                </c:pt>
                <c:pt idx="35">
                  <c:v>73.808689999999999</c:v>
                </c:pt>
                <c:pt idx="36">
                  <c:v>77.891639999999995</c:v>
                </c:pt>
                <c:pt idx="37">
                  <c:v>77.206040000000002</c:v>
                </c:pt>
                <c:pt idx="38">
                  <c:v>78.715040000000002</c:v>
                </c:pt>
                <c:pt idx="39">
                  <c:v>80.437340000000006</c:v>
                </c:pt>
                <c:pt idx="40">
                  <c:v>78.882220000000004</c:v>
                </c:pt>
                <c:pt idx="41">
                  <c:v>80.4589</c:v>
                </c:pt>
                <c:pt idx="42">
                  <c:v>79.648349999999994</c:v>
                </c:pt>
                <c:pt idx="43">
                  <c:v>80.302000000000007</c:v>
                </c:pt>
                <c:pt idx="44">
                  <c:v>82.796819999999997</c:v>
                </c:pt>
                <c:pt idx="45">
                  <c:v>86.226299999999995</c:v>
                </c:pt>
                <c:pt idx="46">
                  <c:v>82.375739999999993</c:v>
                </c:pt>
                <c:pt idx="47">
                  <c:v>83.552760000000006</c:v>
                </c:pt>
                <c:pt idx="48">
                  <c:v>83.290539999999993</c:v>
                </c:pt>
                <c:pt idx="49">
                  <c:v>85.191230000000004</c:v>
                </c:pt>
                <c:pt idx="50">
                  <c:v>84.494540000000001</c:v>
                </c:pt>
                <c:pt idx="51">
                  <c:v>85.948449999999994</c:v>
                </c:pt>
                <c:pt idx="52">
                  <c:v>85.053730000000002</c:v>
                </c:pt>
                <c:pt idx="53">
                  <c:v>85.711089999999999</c:v>
                </c:pt>
                <c:pt idx="54">
                  <c:v>88.330629999999999</c:v>
                </c:pt>
                <c:pt idx="55">
                  <c:v>85.499669999999995</c:v>
                </c:pt>
                <c:pt idx="56">
                  <c:v>90.055970000000002</c:v>
                </c:pt>
                <c:pt idx="57">
                  <c:v>93.978290000000001</c:v>
                </c:pt>
                <c:pt idx="58">
                  <c:v>95.758110000000002</c:v>
                </c:pt>
                <c:pt idx="59">
                  <c:v>95.278750000000002</c:v>
                </c:pt>
                <c:pt idx="60">
                  <c:v>91.387820000000005</c:v>
                </c:pt>
                <c:pt idx="61">
                  <c:v>93.989329999999995</c:v>
                </c:pt>
                <c:pt idx="62">
                  <c:v>95.001660000000001</c:v>
                </c:pt>
                <c:pt idx="63">
                  <c:v>93.533169999999998</c:v>
                </c:pt>
                <c:pt idx="64">
                  <c:v>94.317850000000007</c:v>
                </c:pt>
                <c:pt idx="65">
                  <c:v>95.798159999999996</c:v>
                </c:pt>
                <c:pt idx="66">
                  <c:v>96.00582</c:v>
                </c:pt>
                <c:pt idx="67">
                  <c:v>96.273179999999996</c:v>
                </c:pt>
                <c:pt idx="68">
                  <c:v>96.188289999999995</c:v>
                </c:pt>
                <c:pt idx="69">
                  <c:v>97.011989999999997</c:v>
                </c:pt>
                <c:pt idx="70">
                  <c:v>94.964479999999995</c:v>
                </c:pt>
                <c:pt idx="71">
                  <c:v>93.474249999999998</c:v>
                </c:pt>
                <c:pt idx="72">
                  <c:v>88.077349999999996</c:v>
                </c:pt>
                <c:pt idx="73">
                  <c:v>85.161119999999997</c:v>
                </c:pt>
                <c:pt idx="74">
                  <c:v>84.624650000000003</c:v>
                </c:pt>
                <c:pt idx="75">
                  <c:v>81.282020000000003</c:v>
                </c:pt>
                <c:pt idx="76">
                  <c:v>82.680199999999999</c:v>
                </c:pt>
                <c:pt idx="77">
                  <c:v>82.79119</c:v>
                </c:pt>
                <c:pt idx="78">
                  <c:v>80.220920000000007</c:v>
                </c:pt>
                <c:pt idx="79">
                  <c:v>81.293409999999994</c:v>
                </c:pt>
                <c:pt idx="80">
                  <c:v>84.579189999999997</c:v>
                </c:pt>
                <c:pt idx="81">
                  <c:v>85.804609999999997</c:v>
                </c:pt>
                <c:pt idx="82">
                  <c:v>83.536529999999999</c:v>
                </c:pt>
                <c:pt idx="83">
                  <c:v>81.572029999999998</c:v>
                </c:pt>
                <c:pt idx="84">
                  <c:v>80.098910000000004</c:v>
                </c:pt>
                <c:pt idx="85">
                  <c:v>81.200130000000001</c:v>
                </c:pt>
                <c:pt idx="86">
                  <c:v>81.260570000000001</c:v>
                </c:pt>
                <c:pt idx="87">
                  <c:v>84.00412</c:v>
                </c:pt>
                <c:pt idx="88">
                  <c:v>83.259929999999997</c:v>
                </c:pt>
                <c:pt idx="89">
                  <c:v>81.795580000000001</c:v>
                </c:pt>
                <c:pt idx="90">
                  <c:v>81.957849999999993</c:v>
                </c:pt>
                <c:pt idx="91">
                  <c:v>81.165890000000005</c:v>
                </c:pt>
                <c:pt idx="92">
                  <c:v>83.727940000000004</c:v>
                </c:pt>
                <c:pt idx="93">
                  <c:v>84.293989999999994</c:v>
                </c:pt>
                <c:pt idx="94">
                  <c:v>81.032589999999999</c:v>
                </c:pt>
                <c:pt idx="95">
                  <c:v>81.314340000000001</c:v>
                </c:pt>
                <c:pt idx="96">
                  <c:v>84.837990000000005</c:v>
                </c:pt>
                <c:pt idx="97">
                  <c:v>80.864360000000005</c:v>
                </c:pt>
                <c:pt idx="98">
                  <c:v>80.651340000000005</c:v>
                </c:pt>
                <c:pt idx="99">
                  <c:v>78.432590000000005</c:v>
                </c:pt>
                <c:pt idx="100">
                  <c:v>77.038989999999998</c:v>
                </c:pt>
                <c:pt idx="101">
                  <c:v>78.126419999999996</c:v>
                </c:pt>
                <c:pt idx="102">
                  <c:v>80.583089999999999</c:v>
                </c:pt>
                <c:pt idx="103">
                  <c:v>80.720569999999995</c:v>
                </c:pt>
                <c:pt idx="104">
                  <c:v>81.208209999999994</c:v>
                </c:pt>
                <c:pt idx="105">
                  <c:v>81.203119999999998</c:v>
                </c:pt>
                <c:pt idx="106">
                  <c:v>78.503739999999993</c:v>
                </c:pt>
                <c:pt idx="107">
                  <c:v>78.531099999999995</c:v>
                </c:pt>
                <c:pt idx="108">
                  <c:v>75.77619</c:v>
                </c:pt>
                <c:pt idx="109">
                  <c:v>76.342250000000007</c:v>
                </c:pt>
                <c:pt idx="110">
                  <c:v>77.37397</c:v>
                </c:pt>
                <c:pt idx="111">
                  <c:v>74.764189999999999</c:v>
                </c:pt>
                <c:pt idx="112">
                  <c:v>74.856269999999995</c:v>
                </c:pt>
                <c:pt idx="113">
                  <c:v>76.512230000000002</c:v>
                </c:pt>
                <c:pt idx="114">
                  <c:v>73.827150000000003</c:v>
                </c:pt>
                <c:pt idx="115">
                  <c:v>71.691609999999997</c:v>
                </c:pt>
                <c:pt idx="116">
                  <c:v>70.331050000000005</c:v>
                </c:pt>
                <c:pt idx="117">
                  <c:v>67.944779999999994</c:v>
                </c:pt>
                <c:pt idx="118">
                  <c:v>67.654060000000001</c:v>
                </c:pt>
                <c:pt idx="119">
                  <c:v>71.919390000000007</c:v>
                </c:pt>
                <c:pt idx="120">
                  <c:v>71.502589999999998</c:v>
                </c:pt>
                <c:pt idx="121">
                  <c:v>69.360830000000007</c:v>
                </c:pt>
                <c:pt idx="122">
                  <c:v>65.790220000000005</c:v>
                </c:pt>
                <c:pt idx="123">
                  <c:v>66.745350000000002</c:v>
                </c:pt>
                <c:pt idx="124">
                  <c:v>63.447560000000003</c:v>
                </c:pt>
                <c:pt idx="125">
                  <c:v>62.906370000000003</c:v>
                </c:pt>
                <c:pt idx="126">
                  <c:v>64.416659999999993</c:v>
                </c:pt>
                <c:pt idx="127">
                  <c:v>65.60333</c:v>
                </c:pt>
                <c:pt idx="128">
                  <c:v>63.980759999999997</c:v>
                </c:pt>
                <c:pt idx="129">
                  <c:v>64.262379999999993</c:v>
                </c:pt>
                <c:pt idx="130">
                  <c:v>64.234530000000007</c:v>
                </c:pt>
                <c:pt idx="131">
                  <c:v>65.5548</c:v>
                </c:pt>
                <c:pt idx="132">
                  <c:v>64.23366</c:v>
                </c:pt>
                <c:pt idx="133">
                  <c:v>65.472200000000001</c:v>
                </c:pt>
                <c:pt idx="134">
                  <c:v>66.148099999999999</c:v>
                </c:pt>
                <c:pt idx="135">
                  <c:v>66.681229999999999</c:v>
                </c:pt>
                <c:pt idx="136">
                  <c:v>70.345839999999995</c:v>
                </c:pt>
                <c:pt idx="137">
                  <c:v>74.721109999999996</c:v>
                </c:pt>
                <c:pt idx="138">
                  <c:v>72.559259999999995</c:v>
                </c:pt>
                <c:pt idx="139">
                  <c:v>73.709149999999994</c:v>
                </c:pt>
                <c:pt idx="140">
                  <c:v>74.712289999999996</c:v>
                </c:pt>
                <c:pt idx="141">
                  <c:v>75.67107</c:v>
                </c:pt>
                <c:pt idx="142">
                  <c:v>76.591099999999997</c:v>
                </c:pt>
                <c:pt idx="143">
                  <c:v>79.943070000000006</c:v>
                </c:pt>
                <c:pt idx="144">
                  <c:v>80.946650000000005</c:v>
                </c:pt>
                <c:pt idx="145">
                  <c:v>81.984200000000001</c:v>
                </c:pt>
                <c:pt idx="146">
                  <c:v>82.286760000000001</c:v>
                </c:pt>
                <c:pt idx="147">
                  <c:v>85.595789999999994</c:v>
                </c:pt>
                <c:pt idx="148">
                  <c:v>90.056520000000006</c:v>
                </c:pt>
                <c:pt idx="149">
                  <c:v>87.417150000000007</c:v>
                </c:pt>
                <c:pt idx="150">
                  <c:v>85.062219999999996</c:v>
                </c:pt>
                <c:pt idx="151">
                  <c:v>83.594269999999995</c:v>
                </c:pt>
                <c:pt idx="152">
                  <c:v>90.218180000000004</c:v>
                </c:pt>
                <c:pt idx="153">
                  <c:v>89.481219999999993</c:v>
                </c:pt>
                <c:pt idx="154">
                  <c:v>92.601900000000001</c:v>
                </c:pt>
                <c:pt idx="155">
                  <c:v>97.178240000000002</c:v>
                </c:pt>
                <c:pt idx="156">
                  <c:v>94.331969999999998</c:v>
                </c:pt>
                <c:pt idx="157">
                  <c:v>94.065579999999997</c:v>
                </c:pt>
                <c:pt idx="158">
                  <c:v>92.605360000000005</c:v>
                </c:pt>
                <c:pt idx="159">
                  <c:v>91.647790000000001</c:v>
                </c:pt>
                <c:pt idx="160">
                  <c:v>93.918890000000005</c:v>
                </c:pt>
                <c:pt idx="161">
                  <c:v>93.100539999999995</c:v>
                </c:pt>
                <c:pt idx="162">
                  <c:v>91.227829999999997</c:v>
                </c:pt>
                <c:pt idx="163">
                  <c:v>93.699820000000003</c:v>
                </c:pt>
                <c:pt idx="164">
                  <c:v>96.490989999999996</c:v>
                </c:pt>
                <c:pt idx="165">
                  <c:v>99.281909999999996</c:v>
                </c:pt>
                <c:pt idx="166">
                  <c:v>104.6292</c:v>
                </c:pt>
                <c:pt idx="167">
                  <c:v>105.6982</c:v>
                </c:pt>
                <c:pt idx="168">
                  <c:v>101.0321</c:v>
                </c:pt>
                <c:pt idx="169">
                  <c:v>103.26779999999999</c:v>
                </c:pt>
                <c:pt idx="170">
                  <c:v>99.825109999999995</c:v>
                </c:pt>
                <c:pt idx="171">
                  <c:v>99.163480000000007</c:v>
                </c:pt>
                <c:pt idx="172">
                  <c:v>95.173180000000002</c:v>
                </c:pt>
                <c:pt idx="173">
                  <c:v>90.413250000000005</c:v>
                </c:pt>
                <c:pt idx="174">
                  <c:v>90.903809999999993</c:v>
                </c:pt>
                <c:pt idx="175">
                  <c:v>93.339969999999994</c:v>
                </c:pt>
                <c:pt idx="176">
                  <c:v>91.427400000000006</c:v>
                </c:pt>
                <c:pt idx="177">
                  <c:v>88.915629999999993</c:v>
                </c:pt>
                <c:pt idx="178">
                  <c:v>87.676259999999999</c:v>
                </c:pt>
                <c:pt idx="179">
                  <c:v>89.309539999999998</c:v>
                </c:pt>
                <c:pt idx="180">
                  <c:v>93.246549999999999</c:v>
                </c:pt>
                <c:pt idx="181">
                  <c:v>89.723600000000005</c:v>
                </c:pt>
                <c:pt idx="182">
                  <c:v>91.470950000000002</c:v>
                </c:pt>
                <c:pt idx="183">
                  <c:v>96.551659999999998</c:v>
                </c:pt>
                <c:pt idx="184">
                  <c:v>98.480440000000002</c:v>
                </c:pt>
                <c:pt idx="185">
                  <c:v>98.701369999999997</c:v>
                </c:pt>
                <c:pt idx="186">
                  <c:v>98.68638</c:v>
                </c:pt>
                <c:pt idx="187">
                  <c:v>98.298429999999996</c:v>
                </c:pt>
                <c:pt idx="188">
                  <c:v>97.358649999999997</c:v>
                </c:pt>
                <c:pt idx="189">
                  <c:v>98.730590000000007</c:v>
                </c:pt>
                <c:pt idx="190">
                  <c:v>104.19370000000001</c:v>
                </c:pt>
                <c:pt idx="191">
                  <c:v>104.1756</c:v>
                </c:pt>
                <c:pt idx="192">
                  <c:v>102.2141</c:v>
                </c:pt>
                <c:pt idx="193">
                  <c:v>101.7363</c:v>
                </c:pt>
                <c:pt idx="194">
                  <c:v>101.9449</c:v>
                </c:pt>
                <c:pt idx="195">
                  <c:v>106.3015</c:v>
                </c:pt>
                <c:pt idx="196">
                  <c:v>102.89700000000001</c:v>
                </c:pt>
                <c:pt idx="197">
                  <c:v>104.0042</c:v>
                </c:pt>
                <c:pt idx="198">
                  <c:v>106.3446</c:v>
                </c:pt>
                <c:pt idx="199">
                  <c:v>104.12090000000001</c:v>
                </c:pt>
                <c:pt idx="200">
                  <c:v>111.0014</c:v>
                </c:pt>
                <c:pt idx="201">
                  <c:v>113.33410000000001</c:v>
                </c:pt>
                <c:pt idx="202">
                  <c:v>113.4945</c:v>
                </c:pt>
                <c:pt idx="203">
                  <c:v>112.5072</c:v>
                </c:pt>
                <c:pt idx="204">
                  <c:v>114.20269999999999</c:v>
                </c:pt>
                <c:pt idx="205">
                  <c:v>117.9807</c:v>
                </c:pt>
                <c:pt idx="206">
                  <c:v>123.111</c:v>
                </c:pt>
                <c:pt idx="207">
                  <c:v>122.4593</c:v>
                </c:pt>
                <c:pt idx="208">
                  <c:v>122.79989999999999</c:v>
                </c:pt>
                <c:pt idx="209">
                  <c:v>122.7658</c:v>
                </c:pt>
                <c:pt idx="210">
                  <c:v>122.5788</c:v>
                </c:pt>
                <c:pt idx="211">
                  <c:v>115.6752</c:v>
                </c:pt>
                <c:pt idx="212">
                  <c:v>107.93859999999999</c:v>
                </c:pt>
                <c:pt idx="213">
                  <c:v>96.523340000000005</c:v>
                </c:pt>
                <c:pt idx="214">
                  <c:v>92.467299999999994</c:v>
                </c:pt>
                <c:pt idx="215">
                  <c:v>95.178200000000004</c:v>
                </c:pt>
                <c:pt idx="216">
                  <c:v>89.63252</c:v>
                </c:pt>
                <c:pt idx="217">
                  <c:v>83.091130000000007</c:v>
                </c:pt>
                <c:pt idx="218">
                  <c:v>90.868229999999997</c:v>
                </c:pt>
                <c:pt idx="219">
                  <c:v>93.860479999999995</c:v>
                </c:pt>
                <c:pt idx="220">
                  <c:v>98.361230000000006</c:v>
                </c:pt>
                <c:pt idx="221">
                  <c:v>97.012119999999996</c:v>
                </c:pt>
                <c:pt idx="222">
                  <c:v>103.87139999999999</c:v>
                </c:pt>
                <c:pt idx="223">
                  <c:v>105.464</c:v>
                </c:pt>
                <c:pt idx="224">
                  <c:v>107.52419999999999</c:v>
                </c:pt>
                <c:pt idx="225">
                  <c:v>106.393</c:v>
                </c:pt>
                <c:pt idx="226">
                  <c:v>107.3083</c:v>
                </c:pt>
                <c:pt idx="227">
                  <c:v>104.9131</c:v>
                </c:pt>
                <c:pt idx="228">
                  <c:v>101.64709999999999</c:v>
                </c:pt>
                <c:pt idx="229">
                  <c:v>105.73399999999999</c:v>
                </c:pt>
                <c:pt idx="230">
                  <c:v>104.27290000000001</c:v>
                </c:pt>
                <c:pt idx="231">
                  <c:v>103.8236</c:v>
                </c:pt>
                <c:pt idx="232">
                  <c:v>96.415850000000006</c:v>
                </c:pt>
                <c:pt idx="233">
                  <c:v>97.099180000000004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727080"/>
        <c:axId val="493727472"/>
      </c:lineChart>
      <c:catAx>
        <c:axId val="493727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27472"/>
        <c:crosses val="autoZero"/>
        <c:auto val="1"/>
        <c:lblAlgn val="ctr"/>
        <c:lblOffset val="100"/>
        <c:noMultiLvlLbl val="0"/>
      </c:catAx>
      <c:valAx>
        <c:axId val="49372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27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'light model'!$B$1</c:f>
              <c:strCache>
                <c:ptCount val="1"/>
                <c:pt idx="0">
                  <c:v>AUD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'light model'!$B$2:$B$235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133.3587</c:v>
                </c:pt>
                <c:pt idx="72">
                  <c:v>128.00020000000001</c:v>
                </c:pt>
                <c:pt idx="73">
                  <c:v>130.34819999999999</c:v>
                </c:pt>
                <c:pt idx="74">
                  <c:v>131.63499999999999</c:v>
                </c:pt>
                <c:pt idx="75">
                  <c:v>130.87780000000001</c:v>
                </c:pt>
                <c:pt idx="76">
                  <c:v>128.10740000000001</c:v>
                </c:pt>
                <c:pt idx="77">
                  <c:v>126.76260000000001</c:v>
                </c:pt>
                <c:pt idx="78">
                  <c:v>125.0955</c:v>
                </c:pt>
                <c:pt idx="79">
                  <c:v>123.3207</c:v>
                </c:pt>
                <c:pt idx="80">
                  <c:v>121.7257</c:v>
                </c:pt>
                <c:pt idx="81">
                  <c:v>118.03189999999999</c:v>
                </c:pt>
                <c:pt idx="82">
                  <c:v>114.61969999999999</c:v>
                </c:pt>
                <c:pt idx="83">
                  <c:v>109.4277</c:v>
                </c:pt>
                <c:pt idx="84">
                  <c:v>115.03740000000001</c:v>
                </c:pt>
                <c:pt idx="85">
                  <c:v>113.91840000000001</c:v>
                </c:pt>
                <c:pt idx="86">
                  <c:v>111.03060000000001</c:v>
                </c:pt>
                <c:pt idx="87">
                  <c:v>109.47199999999999</c:v>
                </c:pt>
                <c:pt idx="88">
                  <c:v>105.1011</c:v>
                </c:pt>
                <c:pt idx="89">
                  <c:v>104.2307</c:v>
                </c:pt>
                <c:pt idx="90">
                  <c:v>101.9111</c:v>
                </c:pt>
                <c:pt idx="91">
                  <c:v>96.034850000000006</c:v>
                </c:pt>
                <c:pt idx="92">
                  <c:v>99.538669999999996</c:v>
                </c:pt>
                <c:pt idx="93">
                  <c:v>104.9033</c:v>
                </c:pt>
                <c:pt idx="94">
                  <c:v>105.43689999999999</c:v>
                </c:pt>
                <c:pt idx="95">
                  <c:v>102.753</c:v>
                </c:pt>
                <c:pt idx="96">
                  <c:v>105.6634</c:v>
                </c:pt>
                <c:pt idx="97">
                  <c:v>104.121</c:v>
                </c:pt>
                <c:pt idx="98">
                  <c:v>106.3849</c:v>
                </c:pt>
                <c:pt idx="99">
                  <c:v>111.07899999999999</c:v>
                </c:pt>
                <c:pt idx="100">
                  <c:v>109.5381</c:v>
                </c:pt>
                <c:pt idx="101">
                  <c:v>110.9654</c:v>
                </c:pt>
                <c:pt idx="102">
                  <c:v>109.4658</c:v>
                </c:pt>
                <c:pt idx="103">
                  <c:v>107.0964</c:v>
                </c:pt>
                <c:pt idx="104">
                  <c:v>109.5864</c:v>
                </c:pt>
                <c:pt idx="105">
                  <c:v>107.03060000000001</c:v>
                </c:pt>
                <c:pt idx="106">
                  <c:v>107.04510000000001</c:v>
                </c:pt>
                <c:pt idx="107">
                  <c:v>110.155</c:v>
                </c:pt>
                <c:pt idx="108">
                  <c:v>107.1758</c:v>
                </c:pt>
                <c:pt idx="109">
                  <c:v>103.3677</c:v>
                </c:pt>
                <c:pt idx="110">
                  <c:v>101.82559999999999</c:v>
                </c:pt>
                <c:pt idx="111">
                  <c:v>98.058899999999994</c:v>
                </c:pt>
                <c:pt idx="112">
                  <c:v>95.915360000000007</c:v>
                </c:pt>
                <c:pt idx="113">
                  <c:v>100.3373</c:v>
                </c:pt>
                <c:pt idx="114">
                  <c:v>97.242850000000004</c:v>
                </c:pt>
                <c:pt idx="115">
                  <c:v>96.853859999999997</c:v>
                </c:pt>
                <c:pt idx="116">
                  <c:v>90.991889999999998</c:v>
                </c:pt>
                <c:pt idx="117">
                  <c:v>87.058689999999999</c:v>
                </c:pt>
                <c:pt idx="118">
                  <c:v>88.41977</c:v>
                </c:pt>
                <c:pt idx="119">
                  <c:v>93.422359999999998</c:v>
                </c:pt>
                <c:pt idx="120">
                  <c:v>92.000649999999993</c:v>
                </c:pt>
                <c:pt idx="121">
                  <c:v>88.089749999999995</c:v>
                </c:pt>
                <c:pt idx="122">
                  <c:v>81.912509999999997</c:v>
                </c:pt>
                <c:pt idx="123">
                  <c:v>85.475149999999999</c:v>
                </c:pt>
                <c:pt idx="124">
                  <c:v>84.980149999999995</c:v>
                </c:pt>
                <c:pt idx="125">
                  <c:v>85.502290000000002</c:v>
                </c:pt>
                <c:pt idx="126">
                  <c:v>85.159260000000003</c:v>
                </c:pt>
                <c:pt idx="127">
                  <c:v>88.446759999999998</c:v>
                </c:pt>
                <c:pt idx="128">
                  <c:v>82.833290000000005</c:v>
                </c:pt>
                <c:pt idx="129">
                  <c:v>84.218190000000007</c:v>
                </c:pt>
                <c:pt idx="130">
                  <c:v>87.101169999999996</c:v>
                </c:pt>
                <c:pt idx="131">
                  <c:v>85.645899999999997</c:v>
                </c:pt>
                <c:pt idx="132">
                  <c:v>84.891599999999997</c:v>
                </c:pt>
                <c:pt idx="133">
                  <c:v>86.480519999999999</c:v>
                </c:pt>
                <c:pt idx="134">
                  <c:v>89.258880000000005</c:v>
                </c:pt>
                <c:pt idx="135">
                  <c:v>90.235919999999993</c:v>
                </c:pt>
                <c:pt idx="136">
                  <c:v>95.073580000000007</c:v>
                </c:pt>
                <c:pt idx="137">
                  <c:v>94.536060000000006</c:v>
                </c:pt>
                <c:pt idx="138">
                  <c:v>91.460939999999994</c:v>
                </c:pt>
                <c:pt idx="139">
                  <c:v>92.299599999999998</c:v>
                </c:pt>
                <c:pt idx="140">
                  <c:v>91.193370000000002</c:v>
                </c:pt>
                <c:pt idx="141">
                  <c:v>93.182580000000002</c:v>
                </c:pt>
                <c:pt idx="142">
                  <c:v>94.050730000000001</c:v>
                </c:pt>
                <c:pt idx="143">
                  <c:v>94.448819999999998</c:v>
                </c:pt>
                <c:pt idx="144">
                  <c:v>98.392120000000006</c:v>
                </c:pt>
                <c:pt idx="145">
                  <c:v>102.0021</c:v>
                </c:pt>
                <c:pt idx="146">
                  <c:v>101.4957</c:v>
                </c:pt>
                <c:pt idx="147">
                  <c:v>105.1391</c:v>
                </c:pt>
                <c:pt idx="148">
                  <c:v>109.3549</c:v>
                </c:pt>
                <c:pt idx="149">
                  <c:v>112.6939</c:v>
                </c:pt>
                <c:pt idx="150">
                  <c:v>108.68170000000001</c:v>
                </c:pt>
                <c:pt idx="151">
                  <c:v>108.9517</c:v>
                </c:pt>
                <c:pt idx="152">
                  <c:v>114.104</c:v>
                </c:pt>
                <c:pt idx="153">
                  <c:v>118.8045</c:v>
                </c:pt>
                <c:pt idx="154">
                  <c:v>121.47839999999999</c:v>
                </c:pt>
                <c:pt idx="155">
                  <c:v>126.7985</c:v>
                </c:pt>
                <c:pt idx="156">
                  <c:v>129.1549</c:v>
                </c:pt>
                <c:pt idx="157">
                  <c:v>131.2987</c:v>
                </c:pt>
                <c:pt idx="158">
                  <c:v>130.21889999999999</c:v>
                </c:pt>
                <c:pt idx="159">
                  <c:v>123.7739</c:v>
                </c:pt>
                <c:pt idx="160">
                  <c:v>123.08839999999999</c:v>
                </c:pt>
                <c:pt idx="161">
                  <c:v>120.43989999999999</c:v>
                </c:pt>
                <c:pt idx="162">
                  <c:v>121.8937</c:v>
                </c:pt>
                <c:pt idx="163">
                  <c:v>122.5334</c:v>
                </c:pt>
                <c:pt idx="164">
                  <c:v>125.5476</c:v>
                </c:pt>
                <c:pt idx="165">
                  <c:v>130.0163</c:v>
                </c:pt>
                <c:pt idx="166">
                  <c:v>135.07740000000001</c:v>
                </c:pt>
                <c:pt idx="167">
                  <c:v>137.11959999999999</c:v>
                </c:pt>
                <c:pt idx="168">
                  <c:v>136.93450000000001</c:v>
                </c:pt>
                <c:pt idx="169">
                  <c:v>140.7784</c:v>
                </c:pt>
                <c:pt idx="170">
                  <c:v>137.7047</c:v>
                </c:pt>
                <c:pt idx="171">
                  <c:v>140.22980000000001</c:v>
                </c:pt>
                <c:pt idx="172">
                  <c:v>136.51349999999999</c:v>
                </c:pt>
                <c:pt idx="173">
                  <c:v>137.6627</c:v>
                </c:pt>
                <c:pt idx="174">
                  <c:v>137.8741</c:v>
                </c:pt>
                <c:pt idx="175">
                  <c:v>137.06110000000001</c:v>
                </c:pt>
                <c:pt idx="176">
                  <c:v>140.07499999999999</c:v>
                </c:pt>
                <c:pt idx="177">
                  <c:v>137.74459999999999</c:v>
                </c:pt>
                <c:pt idx="178">
                  <c:v>136.8098</c:v>
                </c:pt>
                <c:pt idx="179">
                  <c:v>135.86000000000001</c:v>
                </c:pt>
                <c:pt idx="180">
                  <c:v>140.13419999999999</c:v>
                </c:pt>
                <c:pt idx="181">
                  <c:v>137.51509999999999</c:v>
                </c:pt>
                <c:pt idx="182">
                  <c:v>132.6294</c:v>
                </c:pt>
                <c:pt idx="183">
                  <c:v>140.57570000000001</c:v>
                </c:pt>
                <c:pt idx="184">
                  <c:v>139.21469999999999</c:v>
                </c:pt>
                <c:pt idx="185">
                  <c:v>137.4658</c:v>
                </c:pt>
                <c:pt idx="186">
                  <c:v>141.9308</c:v>
                </c:pt>
                <c:pt idx="187">
                  <c:v>141.29409999999999</c:v>
                </c:pt>
                <c:pt idx="188">
                  <c:v>138.1645</c:v>
                </c:pt>
                <c:pt idx="189">
                  <c:v>143.38669999999999</c:v>
                </c:pt>
                <c:pt idx="190">
                  <c:v>146.22239999999999</c:v>
                </c:pt>
                <c:pt idx="191">
                  <c:v>145.99770000000001</c:v>
                </c:pt>
                <c:pt idx="192">
                  <c:v>143.32990000000001</c:v>
                </c:pt>
                <c:pt idx="193">
                  <c:v>146.1447</c:v>
                </c:pt>
                <c:pt idx="194">
                  <c:v>150.07050000000001</c:v>
                </c:pt>
                <c:pt idx="195">
                  <c:v>154.98330000000001</c:v>
                </c:pt>
                <c:pt idx="196">
                  <c:v>154.7756</c:v>
                </c:pt>
                <c:pt idx="197">
                  <c:v>159.69739999999999</c:v>
                </c:pt>
                <c:pt idx="198">
                  <c:v>162.4966</c:v>
                </c:pt>
                <c:pt idx="199">
                  <c:v>155.1412</c:v>
                </c:pt>
                <c:pt idx="200">
                  <c:v>169.2799</c:v>
                </c:pt>
                <c:pt idx="201">
                  <c:v>178.15469999999999</c:v>
                </c:pt>
                <c:pt idx="202">
                  <c:v>171.09469999999999</c:v>
                </c:pt>
                <c:pt idx="203">
                  <c:v>170.5325</c:v>
                </c:pt>
                <c:pt idx="204">
                  <c:v>175.06890000000001</c:v>
                </c:pt>
                <c:pt idx="205">
                  <c:v>184.05359999999999</c:v>
                </c:pt>
                <c:pt idx="206">
                  <c:v>180.46299999999999</c:v>
                </c:pt>
                <c:pt idx="207">
                  <c:v>187.29949999999999</c:v>
                </c:pt>
                <c:pt idx="208">
                  <c:v>191.0352</c:v>
                </c:pt>
                <c:pt idx="209">
                  <c:v>192.45140000000001</c:v>
                </c:pt>
                <c:pt idx="210">
                  <c:v>190.65969999999999</c:v>
                </c:pt>
                <c:pt idx="211">
                  <c:v>174.42349999999999</c:v>
                </c:pt>
                <c:pt idx="212">
                  <c:v>162.36529999999999</c:v>
                </c:pt>
                <c:pt idx="213">
                  <c:v>135.47999999999999</c:v>
                </c:pt>
                <c:pt idx="214">
                  <c:v>134.85249999999999</c:v>
                </c:pt>
                <c:pt idx="215">
                  <c:v>143.64259999999999</c:v>
                </c:pt>
                <c:pt idx="216">
                  <c:v>131.2441</c:v>
                </c:pt>
                <c:pt idx="217">
                  <c:v>132.0574</c:v>
                </c:pt>
                <c:pt idx="218">
                  <c:v>142.4768</c:v>
                </c:pt>
                <c:pt idx="219">
                  <c:v>150.9289</c:v>
                </c:pt>
                <c:pt idx="220">
                  <c:v>165.2816</c:v>
                </c:pt>
                <c:pt idx="221">
                  <c:v>167.02170000000001</c:v>
                </c:pt>
                <c:pt idx="222">
                  <c:v>173.30959999999999</c:v>
                </c:pt>
                <c:pt idx="223">
                  <c:v>175.4025</c:v>
                </c:pt>
                <c:pt idx="224">
                  <c:v>183.90129999999999</c:v>
                </c:pt>
                <c:pt idx="225">
                  <c:v>188.91149999999999</c:v>
                </c:pt>
                <c:pt idx="226">
                  <c:v>191.67619999999999</c:v>
                </c:pt>
                <c:pt idx="227">
                  <c:v>188.84200000000001</c:v>
                </c:pt>
                <c:pt idx="228">
                  <c:v>187.2355</c:v>
                </c:pt>
                <c:pt idx="229">
                  <c:v>189.6952</c:v>
                </c:pt>
                <c:pt idx="230">
                  <c:v>194.76320000000001</c:v>
                </c:pt>
                <c:pt idx="231">
                  <c:v>198.3931</c:v>
                </c:pt>
                <c:pt idx="232">
                  <c:v>181.7303</c:v>
                </c:pt>
                <c:pt idx="233">
                  <c:v>185.83439999999999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'light model'!$C$1</c:f>
              <c:strCache>
                <c:ptCount val="1"/>
                <c:pt idx="0">
                  <c:v>CAD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'light model'!$C$2:$C$235</c:f>
              <c:numCache>
                <c:formatCode>General</c:formatCode>
                <c:ptCount val="234"/>
                <c:pt idx="0">
                  <c:v>101.4791</c:v>
                </c:pt>
                <c:pt idx="1">
                  <c:v>103.45489999999999</c:v>
                </c:pt>
                <c:pt idx="2">
                  <c:v>103.3678</c:v>
                </c:pt>
                <c:pt idx="3">
                  <c:v>104.7885</c:v>
                </c:pt>
                <c:pt idx="4">
                  <c:v>106.148</c:v>
                </c:pt>
                <c:pt idx="5">
                  <c:v>107.1713</c:v>
                </c:pt>
                <c:pt idx="6">
                  <c:v>106.2764</c:v>
                </c:pt>
                <c:pt idx="7">
                  <c:v>107.8934</c:v>
                </c:pt>
                <c:pt idx="8">
                  <c:v>108.8622</c:v>
                </c:pt>
                <c:pt idx="9">
                  <c:v>109.68689999999999</c:v>
                </c:pt>
                <c:pt idx="10">
                  <c:v>109.1546</c:v>
                </c:pt>
                <c:pt idx="11">
                  <c:v>107.1125</c:v>
                </c:pt>
                <c:pt idx="12">
                  <c:v>105.9258</c:v>
                </c:pt>
                <c:pt idx="13">
                  <c:v>105.9308</c:v>
                </c:pt>
                <c:pt idx="14">
                  <c:v>105.20099999999999</c:v>
                </c:pt>
                <c:pt idx="15">
                  <c:v>104.6636</c:v>
                </c:pt>
                <c:pt idx="16">
                  <c:v>103.9045</c:v>
                </c:pt>
                <c:pt idx="17">
                  <c:v>104.55589999999999</c:v>
                </c:pt>
                <c:pt idx="18">
                  <c:v>105.63039999999999</c:v>
                </c:pt>
                <c:pt idx="19">
                  <c:v>104.6902</c:v>
                </c:pt>
                <c:pt idx="20">
                  <c:v>100.2401</c:v>
                </c:pt>
                <c:pt idx="21">
                  <c:v>100.8515</c:v>
                </c:pt>
                <c:pt idx="22">
                  <c:v>98.025869999999998</c:v>
                </c:pt>
                <c:pt idx="23">
                  <c:v>99.082049999999995</c:v>
                </c:pt>
                <c:pt idx="24">
                  <c:v>99.718190000000007</c:v>
                </c:pt>
                <c:pt idx="25">
                  <c:v>101.32980000000001</c:v>
                </c:pt>
                <c:pt idx="26">
                  <c:v>101.13460000000001</c:v>
                </c:pt>
                <c:pt idx="27">
                  <c:v>100.4986</c:v>
                </c:pt>
                <c:pt idx="28">
                  <c:v>100.86709999999999</c:v>
                </c:pt>
                <c:pt idx="29">
                  <c:v>99.949470000000005</c:v>
                </c:pt>
                <c:pt idx="30">
                  <c:v>99.786060000000006</c:v>
                </c:pt>
                <c:pt idx="31">
                  <c:v>97.036019999999994</c:v>
                </c:pt>
                <c:pt idx="32">
                  <c:v>96.286760000000001</c:v>
                </c:pt>
                <c:pt idx="33">
                  <c:v>97.306479999999993</c:v>
                </c:pt>
                <c:pt idx="34">
                  <c:v>96.541039999999995</c:v>
                </c:pt>
                <c:pt idx="35">
                  <c:v>97.367909999999995</c:v>
                </c:pt>
                <c:pt idx="36">
                  <c:v>97.536550000000005</c:v>
                </c:pt>
                <c:pt idx="37">
                  <c:v>96.047870000000003</c:v>
                </c:pt>
                <c:pt idx="38">
                  <c:v>93.859399999999994</c:v>
                </c:pt>
                <c:pt idx="39">
                  <c:v>94.019660000000002</c:v>
                </c:pt>
                <c:pt idx="40">
                  <c:v>93.860579999999999</c:v>
                </c:pt>
                <c:pt idx="41">
                  <c:v>94.015889999999999</c:v>
                </c:pt>
                <c:pt idx="42">
                  <c:v>93.943039999999996</c:v>
                </c:pt>
                <c:pt idx="43">
                  <c:v>95.225149999999999</c:v>
                </c:pt>
                <c:pt idx="44">
                  <c:v>97.780460000000005</c:v>
                </c:pt>
                <c:pt idx="45">
                  <c:v>96.934709999999995</c:v>
                </c:pt>
                <c:pt idx="46">
                  <c:v>95.427899999999994</c:v>
                </c:pt>
                <c:pt idx="47">
                  <c:v>93.532120000000006</c:v>
                </c:pt>
                <c:pt idx="48">
                  <c:v>93.746260000000007</c:v>
                </c:pt>
                <c:pt idx="49">
                  <c:v>94.793899999999994</c:v>
                </c:pt>
                <c:pt idx="50">
                  <c:v>95.048810000000003</c:v>
                </c:pt>
                <c:pt idx="51">
                  <c:v>98.448710000000005</c:v>
                </c:pt>
                <c:pt idx="52">
                  <c:v>97.722909999999999</c:v>
                </c:pt>
                <c:pt idx="53">
                  <c:v>98.001639999999995</c:v>
                </c:pt>
                <c:pt idx="54">
                  <c:v>98.283950000000004</c:v>
                </c:pt>
                <c:pt idx="55">
                  <c:v>100.7355</c:v>
                </c:pt>
                <c:pt idx="56">
                  <c:v>100.6328</c:v>
                </c:pt>
                <c:pt idx="57">
                  <c:v>100.9632</c:v>
                </c:pt>
                <c:pt idx="58">
                  <c:v>99.581130000000002</c:v>
                </c:pt>
                <c:pt idx="59">
                  <c:v>99.526359999999997</c:v>
                </c:pt>
                <c:pt idx="60">
                  <c:v>98.866039999999998</c:v>
                </c:pt>
                <c:pt idx="61">
                  <c:v>99.391679999999994</c:v>
                </c:pt>
                <c:pt idx="62">
                  <c:v>100.0748</c:v>
                </c:pt>
                <c:pt idx="63">
                  <c:v>100.6159</c:v>
                </c:pt>
                <c:pt idx="64">
                  <c:v>100.3451</c:v>
                </c:pt>
                <c:pt idx="65">
                  <c:v>101.0916</c:v>
                </c:pt>
                <c:pt idx="66">
                  <c:v>100.4271</c:v>
                </c:pt>
                <c:pt idx="67">
                  <c:v>100.8796</c:v>
                </c:pt>
                <c:pt idx="68">
                  <c:v>101.6962</c:v>
                </c:pt>
                <c:pt idx="69">
                  <c:v>103.5682</c:v>
                </c:pt>
                <c:pt idx="70">
                  <c:v>103.2248</c:v>
                </c:pt>
                <c:pt idx="71">
                  <c:v>101.91</c:v>
                </c:pt>
                <c:pt idx="72">
                  <c:v>103.5939</c:v>
                </c:pt>
                <c:pt idx="73">
                  <c:v>102.3592</c:v>
                </c:pt>
                <c:pt idx="74">
                  <c:v>101.42319999999999</c:v>
                </c:pt>
                <c:pt idx="75">
                  <c:v>100.4346</c:v>
                </c:pt>
                <c:pt idx="76">
                  <c:v>101.95350000000001</c:v>
                </c:pt>
                <c:pt idx="77">
                  <c:v>102.1474</c:v>
                </c:pt>
                <c:pt idx="78">
                  <c:v>102.06950000000001</c:v>
                </c:pt>
                <c:pt idx="79">
                  <c:v>101.8446</c:v>
                </c:pt>
                <c:pt idx="80">
                  <c:v>102.331</c:v>
                </c:pt>
                <c:pt idx="81">
                  <c:v>100.6576</c:v>
                </c:pt>
                <c:pt idx="82">
                  <c:v>99.651849999999996</c:v>
                </c:pt>
                <c:pt idx="83">
                  <c:v>99.364769999999993</c:v>
                </c:pt>
                <c:pt idx="84">
                  <c:v>97.452190000000002</c:v>
                </c:pt>
                <c:pt idx="85">
                  <c:v>99.689040000000006</c:v>
                </c:pt>
                <c:pt idx="86">
                  <c:v>100.0827</c:v>
                </c:pt>
                <c:pt idx="87">
                  <c:v>99.629469999999998</c:v>
                </c:pt>
                <c:pt idx="88">
                  <c:v>97.785139999999998</c:v>
                </c:pt>
                <c:pt idx="89">
                  <c:v>96.817490000000006</c:v>
                </c:pt>
                <c:pt idx="90">
                  <c:v>94.284480000000002</c:v>
                </c:pt>
                <c:pt idx="91">
                  <c:v>90.493870000000001</c:v>
                </c:pt>
                <c:pt idx="92">
                  <c:v>93.337209999999999</c:v>
                </c:pt>
                <c:pt idx="93">
                  <c:v>92.30301</c:v>
                </c:pt>
                <c:pt idx="94">
                  <c:v>93.915319999999994</c:v>
                </c:pt>
                <c:pt idx="95">
                  <c:v>93.016850000000005</c:v>
                </c:pt>
                <c:pt idx="96">
                  <c:v>94.733559999999997</c:v>
                </c:pt>
                <c:pt idx="97">
                  <c:v>95.158640000000005</c:v>
                </c:pt>
                <c:pt idx="98">
                  <c:v>95.144769999999994</c:v>
                </c:pt>
                <c:pt idx="99">
                  <c:v>98.882859999999994</c:v>
                </c:pt>
                <c:pt idx="100">
                  <c:v>98.280659999999997</c:v>
                </c:pt>
                <c:pt idx="101">
                  <c:v>98.244519999999994</c:v>
                </c:pt>
                <c:pt idx="102">
                  <c:v>96.055639999999997</c:v>
                </c:pt>
                <c:pt idx="103">
                  <c:v>96.742159999999998</c:v>
                </c:pt>
                <c:pt idx="104">
                  <c:v>98.524810000000002</c:v>
                </c:pt>
                <c:pt idx="105">
                  <c:v>98.353610000000003</c:v>
                </c:pt>
                <c:pt idx="106">
                  <c:v>98.885090000000005</c:v>
                </c:pt>
                <c:pt idx="107">
                  <c:v>101.1504</c:v>
                </c:pt>
                <c:pt idx="108">
                  <c:v>101.0476</c:v>
                </c:pt>
                <c:pt idx="109">
                  <c:v>101.563</c:v>
                </c:pt>
                <c:pt idx="110">
                  <c:v>101.797</c:v>
                </c:pt>
                <c:pt idx="111">
                  <c:v>100.3402</c:v>
                </c:pt>
                <c:pt idx="112">
                  <c:v>99.299340000000001</c:v>
                </c:pt>
                <c:pt idx="113">
                  <c:v>100.50320000000001</c:v>
                </c:pt>
                <c:pt idx="114">
                  <c:v>100.4204</c:v>
                </c:pt>
                <c:pt idx="115">
                  <c:v>101.5093</c:v>
                </c:pt>
                <c:pt idx="116">
                  <c:v>99.629459999999995</c:v>
                </c:pt>
                <c:pt idx="117">
                  <c:v>98.303929999999994</c:v>
                </c:pt>
                <c:pt idx="118">
                  <c:v>97.779039999999995</c:v>
                </c:pt>
                <c:pt idx="119">
                  <c:v>100.12130000000001</c:v>
                </c:pt>
                <c:pt idx="120">
                  <c:v>100.49290000000001</c:v>
                </c:pt>
                <c:pt idx="121">
                  <c:v>98.763279999999995</c:v>
                </c:pt>
                <c:pt idx="122">
                  <c:v>95.84</c:v>
                </c:pt>
                <c:pt idx="123">
                  <c:v>98.433260000000004</c:v>
                </c:pt>
                <c:pt idx="124">
                  <c:v>98.126400000000004</c:v>
                </c:pt>
                <c:pt idx="125">
                  <c:v>100.3272</c:v>
                </c:pt>
                <c:pt idx="126">
                  <c:v>99.433520000000001</c:v>
                </c:pt>
                <c:pt idx="127">
                  <c:v>98.337580000000003</c:v>
                </c:pt>
                <c:pt idx="128">
                  <c:v>96.275589999999994</c:v>
                </c:pt>
                <c:pt idx="129">
                  <c:v>95.596919999999997</c:v>
                </c:pt>
                <c:pt idx="130">
                  <c:v>96.906739999999999</c:v>
                </c:pt>
                <c:pt idx="131">
                  <c:v>95.791589999999999</c:v>
                </c:pt>
                <c:pt idx="132">
                  <c:v>96.01285</c:v>
                </c:pt>
                <c:pt idx="133">
                  <c:v>95.21</c:v>
                </c:pt>
                <c:pt idx="134">
                  <c:v>95.75291</c:v>
                </c:pt>
                <c:pt idx="135">
                  <c:v>97.625720000000001</c:v>
                </c:pt>
                <c:pt idx="136">
                  <c:v>100.2205</c:v>
                </c:pt>
                <c:pt idx="137">
                  <c:v>101.00060000000001</c:v>
                </c:pt>
                <c:pt idx="138">
                  <c:v>96.824179999999998</c:v>
                </c:pt>
                <c:pt idx="139">
                  <c:v>98.438230000000004</c:v>
                </c:pt>
                <c:pt idx="140">
                  <c:v>96.932190000000006</c:v>
                </c:pt>
                <c:pt idx="141">
                  <c:v>98.492940000000004</c:v>
                </c:pt>
                <c:pt idx="142">
                  <c:v>98.394239999999996</c:v>
                </c:pt>
                <c:pt idx="143">
                  <c:v>97.725750000000005</c:v>
                </c:pt>
                <c:pt idx="144">
                  <c:v>101.2394</c:v>
                </c:pt>
                <c:pt idx="145">
                  <c:v>104.2496</c:v>
                </c:pt>
                <c:pt idx="146">
                  <c:v>105.8301</c:v>
                </c:pt>
                <c:pt idx="147">
                  <c:v>108.77970000000001</c:v>
                </c:pt>
                <c:pt idx="148">
                  <c:v>114.04089999999999</c:v>
                </c:pt>
                <c:pt idx="149">
                  <c:v>115.6246</c:v>
                </c:pt>
                <c:pt idx="150">
                  <c:v>111.66240000000001</c:v>
                </c:pt>
                <c:pt idx="151">
                  <c:v>113.7358</c:v>
                </c:pt>
                <c:pt idx="152">
                  <c:v>116.8837</c:v>
                </c:pt>
                <c:pt idx="153">
                  <c:v>119.9216</c:v>
                </c:pt>
                <c:pt idx="154">
                  <c:v>122.2597</c:v>
                </c:pt>
                <c:pt idx="155">
                  <c:v>122.9995</c:v>
                </c:pt>
                <c:pt idx="156">
                  <c:v>120.07810000000001</c:v>
                </c:pt>
                <c:pt idx="157">
                  <c:v>119.0467</c:v>
                </c:pt>
                <c:pt idx="158">
                  <c:v>122.0326</c:v>
                </c:pt>
                <c:pt idx="159">
                  <c:v>116.7948</c:v>
                </c:pt>
                <c:pt idx="160">
                  <c:v>117.1825</c:v>
                </c:pt>
                <c:pt idx="161">
                  <c:v>119.6718</c:v>
                </c:pt>
                <c:pt idx="162">
                  <c:v>120.88930000000001</c:v>
                </c:pt>
                <c:pt idx="163">
                  <c:v>122.3134</c:v>
                </c:pt>
                <c:pt idx="164">
                  <c:v>127.5831</c:v>
                </c:pt>
                <c:pt idx="165">
                  <c:v>132.4701</c:v>
                </c:pt>
                <c:pt idx="166">
                  <c:v>136.21610000000001</c:v>
                </c:pt>
                <c:pt idx="167">
                  <c:v>135.02189999999999</c:v>
                </c:pt>
                <c:pt idx="168">
                  <c:v>131.381</c:v>
                </c:pt>
                <c:pt idx="169">
                  <c:v>132.7587</c:v>
                </c:pt>
                <c:pt idx="170">
                  <c:v>135.27430000000001</c:v>
                </c:pt>
                <c:pt idx="171">
                  <c:v>130.4692</c:v>
                </c:pt>
                <c:pt idx="172">
                  <c:v>131.0582</c:v>
                </c:pt>
                <c:pt idx="173">
                  <c:v>134.10050000000001</c:v>
                </c:pt>
                <c:pt idx="174">
                  <c:v>134.39330000000001</c:v>
                </c:pt>
                <c:pt idx="175">
                  <c:v>138.83670000000001</c:v>
                </c:pt>
                <c:pt idx="176">
                  <c:v>142.61320000000001</c:v>
                </c:pt>
                <c:pt idx="177">
                  <c:v>140.70830000000001</c:v>
                </c:pt>
                <c:pt idx="178">
                  <c:v>142.25149999999999</c:v>
                </c:pt>
                <c:pt idx="179">
                  <c:v>142.821</c:v>
                </c:pt>
                <c:pt idx="180">
                  <c:v>146.01400000000001</c:v>
                </c:pt>
                <c:pt idx="181">
                  <c:v>147.2116</c:v>
                </c:pt>
                <c:pt idx="182">
                  <c:v>144.01740000000001</c:v>
                </c:pt>
                <c:pt idx="183">
                  <c:v>150.554</c:v>
                </c:pt>
                <c:pt idx="184">
                  <c:v>153.5067</c:v>
                </c:pt>
                <c:pt idx="185">
                  <c:v>151.84479999999999</c:v>
                </c:pt>
                <c:pt idx="186">
                  <c:v>150.2422</c:v>
                </c:pt>
                <c:pt idx="187">
                  <c:v>154.08009999999999</c:v>
                </c:pt>
                <c:pt idx="188">
                  <c:v>153.4485</c:v>
                </c:pt>
                <c:pt idx="189">
                  <c:v>152.40969999999999</c:v>
                </c:pt>
                <c:pt idx="190">
                  <c:v>150.4581</c:v>
                </c:pt>
                <c:pt idx="191">
                  <c:v>147.89019999999999</c:v>
                </c:pt>
                <c:pt idx="192">
                  <c:v>146.6508</c:v>
                </c:pt>
                <c:pt idx="193">
                  <c:v>148.32490000000001</c:v>
                </c:pt>
                <c:pt idx="194">
                  <c:v>151.04300000000001</c:v>
                </c:pt>
                <c:pt idx="195">
                  <c:v>157.90450000000001</c:v>
                </c:pt>
                <c:pt idx="196">
                  <c:v>163.8963</c:v>
                </c:pt>
                <c:pt idx="197">
                  <c:v>165.5412</c:v>
                </c:pt>
                <c:pt idx="198">
                  <c:v>165.8175</c:v>
                </c:pt>
                <c:pt idx="199">
                  <c:v>168.08359999999999</c:v>
                </c:pt>
                <c:pt idx="200">
                  <c:v>178.86420000000001</c:v>
                </c:pt>
                <c:pt idx="201">
                  <c:v>188.24639999999999</c:v>
                </c:pt>
                <c:pt idx="202">
                  <c:v>179.46729999999999</c:v>
                </c:pt>
                <c:pt idx="203">
                  <c:v>181.64570000000001</c:v>
                </c:pt>
                <c:pt idx="204">
                  <c:v>179.54249999999999</c:v>
                </c:pt>
                <c:pt idx="205">
                  <c:v>183.60990000000001</c:v>
                </c:pt>
                <c:pt idx="206">
                  <c:v>175.54339999999999</c:v>
                </c:pt>
                <c:pt idx="207">
                  <c:v>178.72800000000001</c:v>
                </c:pt>
                <c:pt idx="208">
                  <c:v>181.91659999999999</c:v>
                </c:pt>
                <c:pt idx="209">
                  <c:v>177.9752</c:v>
                </c:pt>
                <c:pt idx="210">
                  <c:v>176.65260000000001</c:v>
                </c:pt>
                <c:pt idx="211">
                  <c:v>170.50290000000001</c:v>
                </c:pt>
                <c:pt idx="212">
                  <c:v>171.40770000000001</c:v>
                </c:pt>
                <c:pt idx="213">
                  <c:v>149.10589999999999</c:v>
                </c:pt>
                <c:pt idx="214">
                  <c:v>146.614</c:v>
                </c:pt>
                <c:pt idx="215">
                  <c:v>147.83279999999999</c:v>
                </c:pt>
                <c:pt idx="216">
                  <c:v>146.34440000000001</c:v>
                </c:pt>
                <c:pt idx="217">
                  <c:v>142.38399999999999</c:v>
                </c:pt>
                <c:pt idx="218">
                  <c:v>143.56819999999999</c:v>
                </c:pt>
                <c:pt idx="219">
                  <c:v>151.6465</c:v>
                </c:pt>
                <c:pt idx="220">
                  <c:v>165.27539999999999</c:v>
                </c:pt>
                <c:pt idx="221">
                  <c:v>155.81030000000001</c:v>
                </c:pt>
                <c:pt idx="222">
                  <c:v>167.8486</c:v>
                </c:pt>
                <c:pt idx="223">
                  <c:v>165.20920000000001</c:v>
                </c:pt>
                <c:pt idx="224">
                  <c:v>169.0592</c:v>
                </c:pt>
                <c:pt idx="225">
                  <c:v>168.3476</c:v>
                </c:pt>
                <c:pt idx="226">
                  <c:v>171.47370000000001</c:v>
                </c:pt>
                <c:pt idx="227">
                  <c:v>173.30019999999999</c:v>
                </c:pt>
                <c:pt idx="228">
                  <c:v>170.24870000000001</c:v>
                </c:pt>
                <c:pt idx="229">
                  <c:v>172.3741</c:v>
                </c:pt>
                <c:pt idx="230">
                  <c:v>178.60579999999999</c:v>
                </c:pt>
                <c:pt idx="231">
                  <c:v>179.43520000000001</c:v>
                </c:pt>
                <c:pt idx="232">
                  <c:v>172.92529999999999</c:v>
                </c:pt>
                <c:pt idx="233">
                  <c:v>175.0753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'light model'!$D$1</c:f>
              <c:strCache>
                <c:ptCount val="1"/>
                <c:pt idx="0">
                  <c:v>CHF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'light model'!$D$2:$D$235</c:f>
              <c:numCache>
                <c:formatCode>General</c:formatCode>
                <c:ptCount val="234"/>
                <c:pt idx="0">
                  <c:v>101.2539</c:v>
                </c:pt>
                <c:pt idx="1">
                  <c:v>96.690349999999995</c:v>
                </c:pt>
                <c:pt idx="2">
                  <c:v>89.361999999999995</c:v>
                </c:pt>
                <c:pt idx="3">
                  <c:v>89.71857</c:v>
                </c:pt>
                <c:pt idx="4">
                  <c:v>88.284570000000002</c:v>
                </c:pt>
                <c:pt idx="5">
                  <c:v>84.542760000000001</c:v>
                </c:pt>
                <c:pt idx="6">
                  <c:v>86.884219999999999</c:v>
                </c:pt>
                <c:pt idx="7">
                  <c:v>87.306790000000007</c:v>
                </c:pt>
                <c:pt idx="8">
                  <c:v>92.706059999999994</c:v>
                </c:pt>
                <c:pt idx="9">
                  <c:v>92.27619</c:v>
                </c:pt>
                <c:pt idx="10">
                  <c:v>94.782030000000006</c:v>
                </c:pt>
                <c:pt idx="11">
                  <c:v>100.56699999999999</c:v>
                </c:pt>
                <c:pt idx="12">
                  <c:v>96.400469999999999</c:v>
                </c:pt>
                <c:pt idx="13">
                  <c:v>93.395669999999996</c:v>
                </c:pt>
                <c:pt idx="14">
                  <c:v>92.975849999999994</c:v>
                </c:pt>
                <c:pt idx="15">
                  <c:v>92.713300000000004</c:v>
                </c:pt>
                <c:pt idx="16">
                  <c:v>97.359009999999998</c:v>
                </c:pt>
                <c:pt idx="17">
                  <c:v>103.91240000000001</c:v>
                </c:pt>
                <c:pt idx="18">
                  <c:v>108.9783</c:v>
                </c:pt>
                <c:pt idx="19">
                  <c:v>116.11750000000001</c:v>
                </c:pt>
                <c:pt idx="20">
                  <c:v>117.64239999999999</c:v>
                </c:pt>
                <c:pt idx="21">
                  <c:v>106.2492</c:v>
                </c:pt>
                <c:pt idx="22">
                  <c:v>102.4457</c:v>
                </c:pt>
                <c:pt idx="23">
                  <c:v>100.88290000000001</c:v>
                </c:pt>
                <c:pt idx="24">
                  <c:v>99.831419999999994</c:v>
                </c:pt>
                <c:pt idx="25">
                  <c:v>97.796679999999995</c:v>
                </c:pt>
                <c:pt idx="26">
                  <c:v>100.50700000000001</c:v>
                </c:pt>
                <c:pt idx="27">
                  <c:v>104.9104</c:v>
                </c:pt>
                <c:pt idx="28">
                  <c:v>106.595</c:v>
                </c:pt>
                <c:pt idx="29">
                  <c:v>100.5249</c:v>
                </c:pt>
                <c:pt idx="30">
                  <c:v>100.0842</c:v>
                </c:pt>
                <c:pt idx="31">
                  <c:v>103.3754</c:v>
                </c:pt>
                <c:pt idx="32">
                  <c:v>107.3747</c:v>
                </c:pt>
                <c:pt idx="33">
                  <c:v>104.00369999999999</c:v>
                </c:pt>
                <c:pt idx="34">
                  <c:v>103.2397</c:v>
                </c:pt>
                <c:pt idx="35">
                  <c:v>104.4276</c:v>
                </c:pt>
                <c:pt idx="36">
                  <c:v>106.58240000000001</c:v>
                </c:pt>
                <c:pt idx="37">
                  <c:v>109.84099999999999</c:v>
                </c:pt>
                <c:pt idx="38">
                  <c:v>111.4265</c:v>
                </c:pt>
                <c:pt idx="39">
                  <c:v>111.7122</c:v>
                </c:pt>
                <c:pt idx="40">
                  <c:v>112.75230000000001</c:v>
                </c:pt>
                <c:pt idx="41">
                  <c:v>119.17610000000001</c:v>
                </c:pt>
                <c:pt idx="42">
                  <c:v>118.5185</c:v>
                </c:pt>
                <c:pt idx="43">
                  <c:v>120.12439999999999</c:v>
                </c:pt>
                <c:pt idx="44">
                  <c:v>124.7535</c:v>
                </c:pt>
                <c:pt idx="45">
                  <c:v>128.27109999999999</c:v>
                </c:pt>
                <c:pt idx="46">
                  <c:v>121.9816</c:v>
                </c:pt>
                <c:pt idx="47">
                  <c:v>123.7704</c:v>
                </c:pt>
                <c:pt idx="48">
                  <c:v>126.6285</c:v>
                </c:pt>
                <c:pt idx="49">
                  <c:v>132.2876</c:v>
                </c:pt>
                <c:pt idx="50">
                  <c:v>144.39940000000001</c:v>
                </c:pt>
                <c:pt idx="51">
                  <c:v>143.2253</c:v>
                </c:pt>
                <c:pt idx="52">
                  <c:v>140.89240000000001</c:v>
                </c:pt>
                <c:pt idx="53">
                  <c:v>143.22200000000001</c:v>
                </c:pt>
                <c:pt idx="54">
                  <c:v>143.61539999999999</c:v>
                </c:pt>
                <c:pt idx="55">
                  <c:v>137.33449999999999</c:v>
                </c:pt>
                <c:pt idx="56">
                  <c:v>143.5582</c:v>
                </c:pt>
                <c:pt idx="57">
                  <c:v>146.32149999999999</c:v>
                </c:pt>
                <c:pt idx="58">
                  <c:v>141.66980000000001</c:v>
                </c:pt>
                <c:pt idx="59">
                  <c:v>144.5009</c:v>
                </c:pt>
                <c:pt idx="60">
                  <c:v>137.7131</c:v>
                </c:pt>
                <c:pt idx="61">
                  <c:v>139.40029999999999</c:v>
                </c:pt>
                <c:pt idx="62">
                  <c:v>140.7022</c:v>
                </c:pt>
                <c:pt idx="63">
                  <c:v>135.0317</c:v>
                </c:pt>
                <c:pt idx="64">
                  <c:v>134.2577</c:v>
                </c:pt>
                <c:pt idx="65">
                  <c:v>134.59450000000001</c:v>
                </c:pt>
                <c:pt idx="66">
                  <c:v>140.79810000000001</c:v>
                </c:pt>
                <c:pt idx="67">
                  <c:v>140.67240000000001</c:v>
                </c:pt>
                <c:pt idx="68">
                  <c:v>134.70529999999999</c:v>
                </c:pt>
                <c:pt idx="69">
                  <c:v>134.1473</c:v>
                </c:pt>
                <c:pt idx="70">
                  <c:v>130.18090000000001</c:v>
                </c:pt>
                <c:pt idx="71">
                  <c:v>126.89319999999999</c:v>
                </c:pt>
                <c:pt idx="72">
                  <c:v>119.9046</c:v>
                </c:pt>
                <c:pt idx="73">
                  <c:v>115.624</c:v>
                </c:pt>
                <c:pt idx="74">
                  <c:v>118.65770000000001</c:v>
                </c:pt>
                <c:pt idx="75">
                  <c:v>115.8968</c:v>
                </c:pt>
                <c:pt idx="76">
                  <c:v>120.9074</c:v>
                </c:pt>
                <c:pt idx="77">
                  <c:v>117.2192</c:v>
                </c:pt>
                <c:pt idx="78">
                  <c:v>113.0431</c:v>
                </c:pt>
                <c:pt idx="79">
                  <c:v>114.9913</c:v>
                </c:pt>
                <c:pt idx="80">
                  <c:v>117.6866</c:v>
                </c:pt>
                <c:pt idx="81">
                  <c:v>122.3369</c:v>
                </c:pt>
                <c:pt idx="82">
                  <c:v>120.31180000000001</c:v>
                </c:pt>
                <c:pt idx="83">
                  <c:v>117.5138</c:v>
                </c:pt>
                <c:pt idx="84">
                  <c:v>115.7976</c:v>
                </c:pt>
                <c:pt idx="85">
                  <c:v>117.0514</c:v>
                </c:pt>
                <c:pt idx="86">
                  <c:v>112.7247</c:v>
                </c:pt>
                <c:pt idx="87">
                  <c:v>114.5307</c:v>
                </c:pt>
                <c:pt idx="88">
                  <c:v>115.95440000000001</c:v>
                </c:pt>
                <c:pt idx="89">
                  <c:v>113.6206</c:v>
                </c:pt>
                <c:pt idx="90">
                  <c:v>115.40779999999999</c:v>
                </c:pt>
                <c:pt idx="91">
                  <c:v>119.5514</c:v>
                </c:pt>
                <c:pt idx="92">
                  <c:v>124.9315</c:v>
                </c:pt>
                <c:pt idx="93">
                  <c:v>127.4268</c:v>
                </c:pt>
                <c:pt idx="94">
                  <c:v>123.8535</c:v>
                </c:pt>
                <c:pt idx="95">
                  <c:v>125.9704</c:v>
                </c:pt>
                <c:pt idx="96">
                  <c:v>122.2223</c:v>
                </c:pt>
                <c:pt idx="97">
                  <c:v>119.5848</c:v>
                </c:pt>
                <c:pt idx="98">
                  <c:v>117.4209</c:v>
                </c:pt>
                <c:pt idx="99">
                  <c:v>113.79430000000001</c:v>
                </c:pt>
                <c:pt idx="100">
                  <c:v>113.7088</c:v>
                </c:pt>
                <c:pt idx="101">
                  <c:v>111.8322</c:v>
                </c:pt>
                <c:pt idx="102">
                  <c:v>116.6378</c:v>
                </c:pt>
                <c:pt idx="103">
                  <c:v>115.16079999999999</c:v>
                </c:pt>
                <c:pt idx="104">
                  <c:v>116.1049</c:v>
                </c:pt>
                <c:pt idx="105">
                  <c:v>114.5245</c:v>
                </c:pt>
                <c:pt idx="106">
                  <c:v>110.12350000000001</c:v>
                </c:pt>
                <c:pt idx="107">
                  <c:v>109.94370000000001</c:v>
                </c:pt>
                <c:pt idx="108">
                  <c:v>106.37</c:v>
                </c:pt>
                <c:pt idx="109">
                  <c:v>105.4769</c:v>
                </c:pt>
                <c:pt idx="110">
                  <c:v>105.9438</c:v>
                </c:pt>
                <c:pt idx="111">
                  <c:v>102.4032</c:v>
                </c:pt>
                <c:pt idx="112">
                  <c:v>104.8976</c:v>
                </c:pt>
                <c:pt idx="113">
                  <c:v>108.8274</c:v>
                </c:pt>
                <c:pt idx="114">
                  <c:v>106.6814</c:v>
                </c:pt>
                <c:pt idx="115">
                  <c:v>102.44280000000001</c:v>
                </c:pt>
                <c:pt idx="116">
                  <c:v>103.3948</c:v>
                </c:pt>
                <c:pt idx="117">
                  <c:v>99.292900000000003</c:v>
                </c:pt>
                <c:pt idx="118">
                  <c:v>102.79810000000001</c:v>
                </c:pt>
                <c:pt idx="119">
                  <c:v>110.17140000000001</c:v>
                </c:pt>
                <c:pt idx="120">
                  <c:v>108.89660000000001</c:v>
                </c:pt>
                <c:pt idx="121">
                  <c:v>107.1527</c:v>
                </c:pt>
                <c:pt idx="122">
                  <c:v>103.56619999999999</c:v>
                </c:pt>
                <c:pt idx="123">
                  <c:v>103.8691</c:v>
                </c:pt>
                <c:pt idx="124">
                  <c:v>100.4954</c:v>
                </c:pt>
                <c:pt idx="125">
                  <c:v>100.75790000000001</c:v>
                </c:pt>
                <c:pt idx="126">
                  <c:v>104.7296</c:v>
                </c:pt>
                <c:pt idx="127">
                  <c:v>108.6908</c:v>
                </c:pt>
                <c:pt idx="128">
                  <c:v>112.2321</c:v>
                </c:pt>
                <c:pt idx="129">
                  <c:v>111.3068</c:v>
                </c:pt>
                <c:pt idx="130">
                  <c:v>111.08799999999999</c:v>
                </c:pt>
                <c:pt idx="131">
                  <c:v>109.77630000000001</c:v>
                </c:pt>
                <c:pt idx="132">
                  <c:v>105.9945</c:v>
                </c:pt>
                <c:pt idx="133">
                  <c:v>107.0204</c:v>
                </c:pt>
                <c:pt idx="134">
                  <c:v>108.3246</c:v>
                </c:pt>
                <c:pt idx="135">
                  <c:v>112.358</c:v>
                </c:pt>
                <c:pt idx="136">
                  <c:v>116.1026</c:v>
                </c:pt>
                <c:pt idx="137">
                  <c:v>122.1177</c:v>
                </c:pt>
                <c:pt idx="138">
                  <c:v>122.9091</c:v>
                </c:pt>
                <c:pt idx="139">
                  <c:v>121.5506</c:v>
                </c:pt>
                <c:pt idx="140">
                  <c:v>123.60469999999999</c:v>
                </c:pt>
                <c:pt idx="141">
                  <c:v>123.2651</c:v>
                </c:pt>
                <c:pt idx="142">
                  <c:v>122.85380000000001</c:v>
                </c:pt>
                <c:pt idx="143">
                  <c:v>132.03139999999999</c:v>
                </c:pt>
                <c:pt idx="144">
                  <c:v>133.53970000000001</c:v>
                </c:pt>
                <c:pt idx="145">
                  <c:v>134.84209999999999</c:v>
                </c:pt>
                <c:pt idx="146">
                  <c:v>135.05789999999999</c:v>
                </c:pt>
                <c:pt idx="147">
                  <c:v>135.01439999999999</c:v>
                </c:pt>
                <c:pt idx="148">
                  <c:v>140.43870000000001</c:v>
                </c:pt>
                <c:pt idx="149">
                  <c:v>135.25299999999999</c:v>
                </c:pt>
                <c:pt idx="150">
                  <c:v>133.11619999999999</c:v>
                </c:pt>
                <c:pt idx="151">
                  <c:v>130.56120000000001</c:v>
                </c:pt>
                <c:pt idx="152">
                  <c:v>138.43770000000001</c:v>
                </c:pt>
                <c:pt idx="153">
                  <c:v>136.65530000000001</c:v>
                </c:pt>
                <c:pt idx="154">
                  <c:v>141.5805</c:v>
                </c:pt>
                <c:pt idx="155">
                  <c:v>147.7139</c:v>
                </c:pt>
                <c:pt idx="156">
                  <c:v>145.21360000000001</c:v>
                </c:pt>
                <c:pt idx="157">
                  <c:v>144.2174</c:v>
                </c:pt>
                <c:pt idx="158">
                  <c:v>144.26830000000001</c:v>
                </c:pt>
                <c:pt idx="159">
                  <c:v>140.88470000000001</c:v>
                </c:pt>
                <c:pt idx="160">
                  <c:v>145.95830000000001</c:v>
                </c:pt>
                <c:pt idx="161">
                  <c:v>146.1858</c:v>
                </c:pt>
                <c:pt idx="162">
                  <c:v>143.09780000000001</c:v>
                </c:pt>
                <c:pt idx="163">
                  <c:v>144.9186</c:v>
                </c:pt>
                <c:pt idx="164">
                  <c:v>146.97999999999999</c:v>
                </c:pt>
                <c:pt idx="165">
                  <c:v>153.0035</c:v>
                </c:pt>
                <c:pt idx="166">
                  <c:v>160.72470000000001</c:v>
                </c:pt>
                <c:pt idx="167">
                  <c:v>160.94999999999999</c:v>
                </c:pt>
                <c:pt idx="168">
                  <c:v>154.6746</c:v>
                </c:pt>
                <c:pt idx="169">
                  <c:v>158.58969999999999</c:v>
                </c:pt>
                <c:pt idx="170">
                  <c:v>153.74199999999999</c:v>
                </c:pt>
                <c:pt idx="171">
                  <c:v>154.4658</c:v>
                </c:pt>
                <c:pt idx="172">
                  <c:v>147.7431</c:v>
                </c:pt>
                <c:pt idx="173">
                  <c:v>143.39240000000001</c:v>
                </c:pt>
                <c:pt idx="174">
                  <c:v>142.93369999999999</c:v>
                </c:pt>
                <c:pt idx="175">
                  <c:v>146.64590000000001</c:v>
                </c:pt>
                <c:pt idx="176">
                  <c:v>142.8381</c:v>
                </c:pt>
                <c:pt idx="177">
                  <c:v>142.75530000000001</c:v>
                </c:pt>
                <c:pt idx="178">
                  <c:v>140.08619999999999</c:v>
                </c:pt>
                <c:pt idx="179">
                  <c:v>140.09889999999999</c:v>
                </c:pt>
                <c:pt idx="180">
                  <c:v>144.10669999999999</c:v>
                </c:pt>
                <c:pt idx="181">
                  <c:v>140.5215</c:v>
                </c:pt>
                <c:pt idx="182">
                  <c:v>141.46950000000001</c:v>
                </c:pt>
                <c:pt idx="183">
                  <c:v>148.49350000000001</c:v>
                </c:pt>
                <c:pt idx="184">
                  <c:v>151.74270000000001</c:v>
                </c:pt>
                <c:pt idx="185">
                  <c:v>150.85820000000001</c:v>
                </c:pt>
                <c:pt idx="186">
                  <c:v>150.24940000000001</c:v>
                </c:pt>
                <c:pt idx="187">
                  <c:v>149.9374</c:v>
                </c:pt>
                <c:pt idx="188">
                  <c:v>147.9228</c:v>
                </c:pt>
                <c:pt idx="189">
                  <c:v>148.87540000000001</c:v>
                </c:pt>
                <c:pt idx="190">
                  <c:v>154.5761</c:v>
                </c:pt>
                <c:pt idx="191">
                  <c:v>151.92750000000001</c:v>
                </c:pt>
                <c:pt idx="192">
                  <c:v>148.57589999999999</c:v>
                </c:pt>
                <c:pt idx="193">
                  <c:v>152.00110000000001</c:v>
                </c:pt>
                <c:pt idx="194">
                  <c:v>153.06960000000001</c:v>
                </c:pt>
                <c:pt idx="195">
                  <c:v>153.85749999999999</c:v>
                </c:pt>
                <c:pt idx="196">
                  <c:v>151.4966</c:v>
                </c:pt>
                <c:pt idx="197">
                  <c:v>151.97620000000001</c:v>
                </c:pt>
                <c:pt idx="198">
                  <c:v>155.072</c:v>
                </c:pt>
                <c:pt idx="199">
                  <c:v>154.82400000000001</c:v>
                </c:pt>
                <c:pt idx="200">
                  <c:v>160.37280000000001</c:v>
                </c:pt>
                <c:pt idx="201">
                  <c:v>161.7638</c:v>
                </c:pt>
                <c:pt idx="202">
                  <c:v>166.54730000000001</c:v>
                </c:pt>
                <c:pt idx="203">
                  <c:v>166.1506</c:v>
                </c:pt>
                <c:pt idx="204">
                  <c:v>173.69640000000001</c:v>
                </c:pt>
                <c:pt idx="205">
                  <c:v>180.9136</c:v>
                </c:pt>
                <c:pt idx="206">
                  <c:v>190.65219999999999</c:v>
                </c:pt>
                <c:pt idx="207">
                  <c:v>181.8443</c:v>
                </c:pt>
                <c:pt idx="208">
                  <c:v>181.72470000000001</c:v>
                </c:pt>
                <c:pt idx="209">
                  <c:v>186.07060000000001</c:v>
                </c:pt>
                <c:pt idx="210">
                  <c:v>181.30359999999999</c:v>
                </c:pt>
                <c:pt idx="211">
                  <c:v>172.898</c:v>
                </c:pt>
                <c:pt idx="212">
                  <c:v>171.00550000000001</c:v>
                </c:pt>
                <c:pt idx="213">
                  <c:v>163.92070000000001</c:v>
                </c:pt>
                <c:pt idx="214">
                  <c:v>157.27860000000001</c:v>
                </c:pt>
                <c:pt idx="215">
                  <c:v>179.05699999999999</c:v>
                </c:pt>
                <c:pt idx="216">
                  <c:v>164.68180000000001</c:v>
                </c:pt>
                <c:pt idx="217">
                  <c:v>163.9383</c:v>
                </c:pt>
                <c:pt idx="218">
                  <c:v>167.97319999999999</c:v>
                </c:pt>
                <c:pt idx="219">
                  <c:v>167.85050000000001</c:v>
                </c:pt>
                <c:pt idx="220">
                  <c:v>178.9854</c:v>
                </c:pt>
                <c:pt idx="221">
                  <c:v>176.13239999999999</c:v>
                </c:pt>
                <c:pt idx="222">
                  <c:v>179.4143</c:v>
                </c:pt>
                <c:pt idx="223">
                  <c:v>181.10980000000001</c:v>
                </c:pt>
                <c:pt idx="224">
                  <c:v>184.48099999999999</c:v>
                </c:pt>
                <c:pt idx="225">
                  <c:v>186.97919999999999</c:v>
                </c:pt>
                <c:pt idx="226">
                  <c:v>190.49289999999999</c:v>
                </c:pt>
                <c:pt idx="227">
                  <c:v>184.86080000000001</c:v>
                </c:pt>
                <c:pt idx="228">
                  <c:v>181.3861</c:v>
                </c:pt>
                <c:pt idx="229">
                  <c:v>178.7841</c:v>
                </c:pt>
                <c:pt idx="230">
                  <c:v>181.9008</c:v>
                </c:pt>
                <c:pt idx="231">
                  <c:v>177.88460000000001</c:v>
                </c:pt>
                <c:pt idx="232">
                  <c:v>166.0942</c:v>
                </c:pt>
                <c:pt idx="233">
                  <c:v>175.17590000000001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'light model'!$E$1</c:f>
              <c:strCache>
                <c:ptCount val="1"/>
                <c:pt idx="0">
                  <c:v>EUR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'light model'!$E$2:$E$235</c:f>
              <c:numCache>
                <c:formatCode>General</c:formatCode>
                <c:ptCount val="234"/>
                <c:pt idx="0">
                  <c:v>101.3272</c:v>
                </c:pt>
                <c:pt idx="1">
                  <c:v>98.919759999999997</c:v>
                </c:pt>
                <c:pt idx="2">
                  <c:v>89.551010000000005</c:v>
                </c:pt>
                <c:pt idx="3">
                  <c:v>89.083179999999999</c:v>
                </c:pt>
                <c:pt idx="4">
                  <c:v>88.643829999999994</c:v>
                </c:pt>
                <c:pt idx="5">
                  <c:v>85.664529999999999</c:v>
                </c:pt>
                <c:pt idx="6">
                  <c:v>89.618889999999993</c:v>
                </c:pt>
                <c:pt idx="7">
                  <c:v>90.178380000000004</c:v>
                </c:pt>
                <c:pt idx="8">
                  <c:v>95.544610000000006</c:v>
                </c:pt>
                <c:pt idx="9">
                  <c:v>95.933800000000005</c:v>
                </c:pt>
                <c:pt idx="10">
                  <c:v>99.140169999999998</c:v>
                </c:pt>
                <c:pt idx="11">
                  <c:v>106.8871</c:v>
                </c:pt>
                <c:pt idx="12">
                  <c:v>101.8639</c:v>
                </c:pt>
                <c:pt idx="13">
                  <c:v>100.812</c:v>
                </c:pt>
                <c:pt idx="14">
                  <c:v>101.05800000000001</c:v>
                </c:pt>
                <c:pt idx="15">
                  <c:v>101.4828</c:v>
                </c:pt>
                <c:pt idx="16">
                  <c:v>105.23690000000001</c:v>
                </c:pt>
                <c:pt idx="17">
                  <c:v>111.82640000000001</c:v>
                </c:pt>
                <c:pt idx="18">
                  <c:v>115.98050000000001</c:v>
                </c:pt>
                <c:pt idx="19">
                  <c:v>123.5166</c:v>
                </c:pt>
                <c:pt idx="20">
                  <c:v>123.3017</c:v>
                </c:pt>
                <c:pt idx="21">
                  <c:v>113.89709999999999</c:v>
                </c:pt>
                <c:pt idx="22">
                  <c:v>111.2128</c:v>
                </c:pt>
                <c:pt idx="23">
                  <c:v>109.3287</c:v>
                </c:pt>
                <c:pt idx="24">
                  <c:v>109.90770000000001</c:v>
                </c:pt>
                <c:pt idx="25">
                  <c:v>107.813</c:v>
                </c:pt>
                <c:pt idx="26">
                  <c:v>109.9418</c:v>
                </c:pt>
                <c:pt idx="27">
                  <c:v>111.5218</c:v>
                </c:pt>
                <c:pt idx="28">
                  <c:v>111.50530000000001</c:v>
                </c:pt>
                <c:pt idx="29">
                  <c:v>103.78740000000001</c:v>
                </c:pt>
                <c:pt idx="30">
                  <c:v>101.73009999999999</c:v>
                </c:pt>
                <c:pt idx="31">
                  <c:v>105.5192</c:v>
                </c:pt>
                <c:pt idx="32">
                  <c:v>108.36060000000001</c:v>
                </c:pt>
                <c:pt idx="33">
                  <c:v>105.5759</c:v>
                </c:pt>
                <c:pt idx="34">
                  <c:v>103.1246</c:v>
                </c:pt>
                <c:pt idx="35">
                  <c:v>101.7938</c:v>
                </c:pt>
                <c:pt idx="36">
                  <c:v>101.7599</c:v>
                </c:pt>
                <c:pt idx="37">
                  <c:v>103.95910000000001</c:v>
                </c:pt>
                <c:pt idx="38">
                  <c:v>106.19589999999999</c:v>
                </c:pt>
                <c:pt idx="39">
                  <c:v>106.6712</c:v>
                </c:pt>
                <c:pt idx="40">
                  <c:v>107.74979999999999</c:v>
                </c:pt>
                <c:pt idx="41">
                  <c:v>111.8382</c:v>
                </c:pt>
                <c:pt idx="42">
                  <c:v>111.6563</c:v>
                </c:pt>
                <c:pt idx="43">
                  <c:v>112.2568</c:v>
                </c:pt>
                <c:pt idx="44">
                  <c:v>114.35209999999999</c:v>
                </c:pt>
                <c:pt idx="45">
                  <c:v>117.8869</c:v>
                </c:pt>
                <c:pt idx="46">
                  <c:v>113.1555</c:v>
                </c:pt>
                <c:pt idx="47">
                  <c:v>114.5371</c:v>
                </c:pt>
                <c:pt idx="48">
                  <c:v>116.52070000000001</c:v>
                </c:pt>
                <c:pt idx="49">
                  <c:v>121.8463</c:v>
                </c:pt>
                <c:pt idx="50">
                  <c:v>128.75839999999999</c:v>
                </c:pt>
                <c:pt idx="51">
                  <c:v>128.09200000000001</c:v>
                </c:pt>
                <c:pt idx="52">
                  <c:v>125.5194</c:v>
                </c:pt>
                <c:pt idx="53">
                  <c:v>128.29320000000001</c:v>
                </c:pt>
                <c:pt idx="54">
                  <c:v>128.10249999999999</c:v>
                </c:pt>
                <c:pt idx="55">
                  <c:v>120.8916</c:v>
                </c:pt>
                <c:pt idx="56">
                  <c:v>124.1326</c:v>
                </c:pt>
                <c:pt idx="57">
                  <c:v>126.0818</c:v>
                </c:pt>
                <c:pt idx="58">
                  <c:v>122.64830000000001</c:v>
                </c:pt>
                <c:pt idx="59">
                  <c:v>123.68389999999999</c:v>
                </c:pt>
                <c:pt idx="60">
                  <c:v>119.0891</c:v>
                </c:pt>
                <c:pt idx="61">
                  <c:v>120.6317</c:v>
                </c:pt>
                <c:pt idx="62">
                  <c:v>120.1233</c:v>
                </c:pt>
                <c:pt idx="63">
                  <c:v>115.91849999999999</c:v>
                </c:pt>
                <c:pt idx="64">
                  <c:v>116.1995</c:v>
                </c:pt>
                <c:pt idx="65">
                  <c:v>116.6288</c:v>
                </c:pt>
                <c:pt idx="66">
                  <c:v>120.4671</c:v>
                </c:pt>
                <c:pt idx="67">
                  <c:v>120.1559</c:v>
                </c:pt>
                <c:pt idx="68">
                  <c:v>116.46850000000001</c:v>
                </c:pt>
                <c:pt idx="69">
                  <c:v>117.4486</c:v>
                </c:pt>
                <c:pt idx="70">
                  <c:v>115.6671</c:v>
                </c:pt>
                <c:pt idx="71">
                  <c:v>115.5904</c:v>
                </c:pt>
                <c:pt idx="72">
                  <c:v>108.6996</c:v>
                </c:pt>
                <c:pt idx="73">
                  <c:v>105.4121</c:v>
                </c:pt>
                <c:pt idx="74">
                  <c:v>106.6609</c:v>
                </c:pt>
                <c:pt idx="75">
                  <c:v>102.64660000000001</c:v>
                </c:pt>
                <c:pt idx="76">
                  <c:v>104.0881</c:v>
                </c:pt>
                <c:pt idx="77">
                  <c:v>102.00960000000001</c:v>
                </c:pt>
                <c:pt idx="78">
                  <c:v>96.782989999999998</c:v>
                </c:pt>
                <c:pt idx="79">
                  <c:v>98.550830000000005</c:v>
                </c:pt>
                <c:pt idx="80">
                  <c:v>100.6645</c:v>
                </c:pt>
                <c:pt idx="81">
                  <c:v>103.301</c:v>
                </c:pt>
                <c:pt idx="82">
                  <c:v>100.8104</c:v>
                </c:pt>
                <c:pt idx="83">
                  <c:v>98.912520000000001</c:v>
                </c:pt>
                <c:pt idx="84">
                  <c:v>97.119879999999995</c:v>
                </c:pt>
                <c:pt idx="85">
                  <c:v>98.056520000000006</c:v>
                </c:pt>
                <c:pt idx="86">
                  <c:v>96.153649999999999</c:v>
                </c:pt>
                <c:pt idx="87">
                  <c:v>99.135580000000004</c:v>
                </c:pt>
                <c:pt idx="88">
                  <c:v>99.708330000000004</c:v>
                </c:pt>
                <c:pt idx="89">
                  <c:v>98.643789999999996</c:v>
                </c:pt>
                <c:pt idx="90">
                  <c:v>99.988630000000001</c:v>
                </c:pt>
                <c:pt idx="91">
                  <c:v>101.16</c:v>
                </c:pt>
                <c:pt idx="92">
                  <c:v>106.4785</c:v>
                </c:pt>
                <c:pt idx="93">
                  <c:v>107.6583</c:v>
                </c:pt>
                <c:pt idx="94">
                  <c:v>105.471</c:v>
                </c:pt>
                <c:pt idx="95">
                  <c:v>107.2937</c:v>
                </c:pt>
                <c:pt idx="96">
                  <c:v>103.97709999999999</c:v>
                </c:pt>
                <c:pt idx="97">
                  <c:v>100.5403</c:v>
                </c:pt>
                <c:pt idx="98">
                  <c:v>98.829040000000006</c:v>
                </c:pt>
                <c:pt idx="99">
                  <c:v>96.797880000000006</c:v>
                </c:pt>
                <c:pt idx="100">
                  <c:v>95.499219999999994</c:v>
                </c:pt>
                <c:pt idx="101">
                  <c:v>94.502340000000004</c:v>
                </c:pt>
                <c:pt idx="102">
                  <c:v>98.017030000000005</c:v>
                </c:pt>
                <c:pt idx="103">
                  <c:v>97.203550000000007</c:v>
                </c:pt>
                <c:pt idx="104">
                  <c:v>97.989530000000002</c:v>
                </c:pt>
                <c:pt idx="105">
                  <c:v>97.063109999999995</c:v>
                </c:pt>
                <c:pt idx="106">
                  <c:v>93.35051</c:v>
                </c:pt>
                <c:pt idx="107">
                  <c:v>93.474080000000001</c:v>
                </c:pt>
                <c:pt idx="108">
                  <c:v>90.825749999999999</c:v>
                </c:pt>
                <c:pt idx="109">
                  <c:v>90.024019999999993</c:v>
                </c:pt>
                <c:pt idx="110">
                  <c:v>89.671940000000006</c:v>
                </c:pt>
                <c:pt idx="111">
                  <c:v>85.416409999999999</c:v>
                </c:pt>
                <c:pt idx="112">
                  <c:v>87.684049999999999</c:v>
                </c:pt>
                <c:pt idx="113">
                  <c:v>89.726190000000003</c:v>
                </c:pt>
                <c:pt idx="114">
                  <c:v>87.422210000000007</c:v>
                </c:pt>
                <c:pt idx="115">
                  <c:v>83.759360000000001</c:v>
                </c:pt>
                <c:pt idx="116">
                  <c:v>83.374709999999993</c:v>
                </c:pt>
                <c:pt idx="117">
                  <c:v>80.062070000000006</c:v>
                </c:pt>
                <c:pt idx="118">
                  <c:v>82.024469999999994</c:v>
                </c:pt>
                <c:pt idx="119">
                  <c:v>88.567499999999995</c:v>
                </c:pt>
                <c:pt idx="120">
                  <c:v>87.738860000000003</c:v>
                </c:pt>
                <c:pt idx="121">
                  <c:v>86.818190000000001</c:v>
                </c:pt>
                <c:pt idx="122">
                  <c:v>82.86157</c:v>
                </c:pt>
                <c:pt idx="123">
                  <c:v>83.570909999999998</c:v>
                </c:pt>
                <c:pt idx="124">
                  <c:v>79.601230000000001</c:v>
                </c:pt>
                <c:pt idx="125">
                  <c:v>79.766639999999995</c:v>
                </c:pt>
                <c:pt idx="126">
                  <c:v>82.376009999999994</c:v>
                </c:pt>
                <c:pt idx="127">
                  <c:v>85.542900000000003</c:v>
                </c:pt>
                <c:pt idx="128">
                  <c:v>85.559790000000007</c:v>
                </c:pt>
                <c:pt idx="129">
                  <c:v>84.541070000000005</c:v>
                </c:pt>
                <c:pt idx="130">
                  <c:v>84.198909999999998</c:v>
                </c:pt>
                <c:pt idx="131">
                  <c:v>83.647930000000002</c:v>
                </c:pt>
                <c:pt idx="132">
                  <c:v>80.76182</c:v>
                </c:pt>
                <c:pt idx="133">
                  <c:v>81.362200000000001</c:v>
                </c:pt>
                <c:pt idx="134">
                  <c:v>81.916640000000001</c:v>
                </c:pt>
                <c:pt idx="135">
                  <c:v>84.593789999999998</c:v>
                </c:pt>
                <c:pt idx="136">
                  <c:v>87.760649999999998</c:v>
                </c:pt>
                <c:pt idx="137">
                  <c:v>92.619010000000003</c:v>
                </c:pt>
                <c:pt idx="138">
                  <c:v>92.053979999999996</c:v>
                </c:pt>
                <c:pt idx="139">
                  <c:v>92.146749999999997</c:v>
                </c:pt>
                <c:pt idx="140">
                  <c:v>92.835149999999999</c:v>
                </c:pt>
                <c:pt idx="141">
                  <c:v>92.844290000000001</c:v>
                </c:pt>
                <c:pt idx="142">
                  <c:v>93.301649999999995</c:v>
                </c:pt>
                <c:pt idx="143">
                  <c:v>98.491429999999994</c:v>
                </c:pt>
                <c:pt idx="144">
                  <c:v>100.87479999999999</c:v>
                </c:pt>
                <c:pt idx="145">
                  <c:v>101.2505</c:v>
                </c:pt>
                <c:pt idx="146">
                  <c:v>102.60169999999999</c:v>
                </c:pt>
                <c:pt idx="147">
                  <c:v>105.23739999999999</c:v>
                </c:pt>
                <c:pt idx="148">
                  <c:v>110.974</c:v>
                </c:pt>
                <c:pt idx="149">
                  <c:v>108.6592</c:v>
                </c:pt>
                <c:pt idx="150">
                  <c:v>106.2842</c:v>
                </c:pt>
                <c:pt idx="151">
                  <c:v>104.1498</c:v>
                </c:pt>
                <c:pt idx="152">
                  <c:v>110.4432</c:v>
                </c:pt>
                <c:pt idx="153">
                  <c:v>110.2436</c:v>
                </c:pt>
                <c:pt idx="154">
                  <c:v>114.11539999999999</c:v>
                </c:pt>
                <c:pt idx="155">
                  <c:v>120.0455</c:v>
                </c:pt>
                <c:pt idx="156">
                  <c:v>118.8661</c:v>
                </c:pt>
                <c:pt idx="157">
                  <c:v>118.9636</c:v>
                </c:pt>
                <c:pt idx="158">
                  <c:v>117.7332</c:v>
                </c:pt>
                <c:pt idx="159">
                  <c:v>114.8956</c:v>
                </c:pt>
                <c:pt idx="160">
                  <c:v>117.4205</c:v>
                </c:pt>
                <c:pt idx="161">
                  <c:v>117.2824</c:v>
                </c:pt>
                <c:pt idx="162">
                  <c:v>116.08110000000001</c:v>
                </c:pt>
                <c:pt idx="163">
                  <c:v>117.7552</c:v>
                </c:pt>
                <c:pt idx="164">
                  <c:v>120.0325</c:v>
                </c:pt>
                <c:pt idx="165">
                  <c:v>123.4439</c:v>
                </c:pt>
                <c:pt idx="166">
                  <c:v>128.6748</c:v>
                </c:pt>
                <c:pt idx="167">
                  <c:v>131.62360000000001</c:v>
                </c:pt>
                <c:pt idx="168">
                  <c:v>127.1122</c:v>
                </c:pt>
                <c:pt idx="169">
                  <c:v>129.54300000000001</c:v>
                </c:pt>
                <c:pt idx="170">
                  <c:v>126.80710000000001</c:v>
                </c:pt>
                <c:pt idx="171">
                  <c:v>126.5599</c:v>
                </c:pt>
                <c:pt idx="172">
                  <c:v>121.1918</c:v>
                </c:pt>
                <c:pt idx="173">
                  <c:v>118.9588</c:v>
                </c:pt>
                <c:pt idx="174">
                  <c:v>119.2807</c:v>
                </c:pt>
                <c:pt idx="175">
                  <c:v>121.2747</c:v>
                </c:pt>
                <c:pt idx="176">
                  <c:v>118.6163</c:v>
                </c:pt>
                <c:pt idx="177">
                  <c:v>118.01949999999999</c:v>
                </c:pt>
                <c:pt idx="178">
                  <c:v>116.02209999999999</c:v>
                </c:pt>
                <c:pt idx="179">
                  <c:v>116.5444</c:v>
                </c:pt>
                <c:pt idx="180">
                  <c:v>119.6699</c:v>
                </c:pt>
                <c:pt idx="181">
                  <c:v>117.3841</c:v>
                </c:pt>
                <c:pt idx="182">
                  <c:v>119.5077</c:v>
                </c:pt>
                <c:pt idx="183">
                  <c:v>124.3034</c:v>
                </c:pt>
                <c:pt idx="184">
                  <c:v>126.66240000000001</c:v>
                </c:pt>
                <c:pt idx="185">
                  <c:v>126.4579</c:v>
                </c:pt>
                <c:pt idx="186">
                  <c:v>126.6275</c:v>
                </c:pt>
                <c:pt idx="187">
                  <c:v>127.2341</c:v>
                </c:pt>
                <c:pt idx="188">
                  <c:v>126.5211</c:v>
                </c:pt>
                <c:pt idx="189">
                  <c:v>127.73480000000001</c:v>
                </c:pt>
                <c:pt idx="190">
                  <c:v>133.01009999999999</c:v>
                </c:pt>
                <c:pt idx="191">
                  <c:v>132.7636</c:v>
                </c:pt>
                <c:pt idx="192">
                  <c:v>130.76060000000001</c:v>
                </c:pt>
                <c:pt idx="193">
                  <c:v>133.5077</c:v>
                </c:pt>
                <c:pt idx="194">
                  <c:v>134.96080000000001</c:v>
                </c:pt>
                <c:pt idx="195">
                  <c:v>138.2886</c:v>
                </c:pt>
                <c:pt idx="196">
                  <c:v>136.6464</c:v>
                </c:pt>
                <c:pt idx="197">
                  <c:v>137.79730000000001</c:v>
                </c:pt>
                <c:pt idx="198">
                  <c:v>140.22030000000001</c:v>
                </c:pt>
                <c:pt idx="199">
                  <c:v>140.06059999999999</c:v>
                </c:pt>
                <c:pt idx="200">
                  <c:v>146.45650000000001</c:v>
                </c:pt>
                <c:pt idx="201">
                  <c:v>149.48070000000001</c:v>
                </c:pt>
                <c:pt idx="202">
                  <c:v>152.44040000000001</c:v>
                </c:pt>
                <c:pt idx="203">
                  <c:v>152.0035</c:v>
                </c:pt>
                <c:pt idx="204">
                  <c:v>154.82339999999999</c:v>
                </c:pt>
                <c:pt idx="205">
                  <c:v>158.98220000000001</c:v>
                </c:pt>
                <c:pt idx="206">
                  <c:v>166.012</c:v>
                </c:pt>
                <c:pt idx="207">
                  <c:v>164.1181</c:v>
                </c:pt>
                <c:pt idx="208">
                  <c:v>164.59549999999999</c:v>
                </c:pt>
                <c:pt idx="209">
                  <c:v>167.202</c:v>
                </c:pt>
                <c:pt idx="210">
                  <c:v>166.1234</c:v>
                </c:pt>
                <c:pt idx="211">
                  <c:v>156.90309999999999</c:v>
                </c:pt>
                <c:pt idx="212">
                  <c:v>151.5752</c:v>
                </c:pt>
                <c:pt idx="213">
                  <c:v>136.7518</c:v>
                </c:pt>
                <c:pt idx="214">
                  <c:v>136.83000000000001</c:v>
                </c:pt>
                <c:pt idx="215">
                  <c:v>149.81290000000001</c:v>
                </c:pt>
                <c:pt idx="216">
                  <c:v>138.01750000000001</c:v>
                </c:pt>
                <c:pt idx="217">
                  <c:v>136.6688</c:v>
                </c:pt>
                <c:pt idx="218">
                  <c:v>143.1437</c:v>
                </c:pt>
                <c:pt idx="219">
                  <c:v>143.05080000000001</c:v>
                </c:pt>
                <c:pt idx="220">
                  <c:v>152.6842</c:v>
                </c:pt>
                <c:pt idx="221">
                  <c:v>151.6275</c:v>
                </c:pt>
                <c:pt idx="222">
                  <c:v>154.47370000000001</c:v>
                </c:pt>
                <c:pt idx="223">
                  <c:v>155.3484</c:v>
                </c:pt>
                <c:pt idx="224">
                  <c:v>158.37639999999999</c:v>
                </c:pt>
                <c:pt idx="225">
                  <c:v>159.7921</c:v>
                </c:pt>
                <c:pt idx="226">
                  <c:v>162.4264</c:v>
                </c:pt>
                <c:pt idx="227">
                  <c:v>155.31399999999999</c:v>
                </c:pt>
                <c:pt idx="228">
                  <c:v>150.3681</c:v>
                </c:pt>
                <c:pt idx="229">
                  <c:v>148.13409999999999</c:v>
                </c:pt>
                <c:pt idx="230">
                  <c:v>146.7286</c:v>
                </c:pt>
                <c:pt idx="231">
                  <c:v>144.34190000000001</c:v>
                </c:pt>
                <c:pt idx="232">
                  <c:v>134.262</c:v>
                </c:pt>
                <c:pt idx="233">
                  <c:v>133.87209999999999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'light model'!$F$1</c:f>
              <c:strCache>
                <c:ptCount val="1"/>
                <c:pt idx="0">
                  <c:v>GBP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'light model'!$F$2:$F$235</c:f>
              <c:numCache>
                <c:formatCode>General</c:formatCode>
                <c:ptCount val="234"/>
                <c:pt idx="0">
                  <c:v>101.75149999999999</c:v>
                </c:pt>
                <c:pt idx="1">
                  <c:v>99.998170000000002</c:v>
                </c:pt>
                <c:pt idx="2">
                  <c:v>92.465180000000004</c:v>
                </c:pt>
                <c:pt idx="3">
                  <c:v>91.960679999999996</c:v>
                </c:pt>
                <c:pt idx="4">
                  <c:v>91.514330000000001</c:v>
                </c:pt>
                <c:pt idx="5">
                  <c:v>88.049800000000005</c:v>
                </c:pt>
                <c:pt idx="6">
                  <c:v>92.506529999999998</c:v>
                </c:pt>
                <c:pt idx="7">
                  <c:v>93.085809999999995</c:v>
                </c:pt>
                <c:pt idx="8">
                  <c:v>97.055070000000001</c:v>
                </c:pt>
                <c:pt idx="9">
                  <c:v>97.345680000000002</c:v>
                </c:pt>
                <c:pt idx="10">
                  <c:v>99.509039999999999</c:v>
                </c:pt>
                <c:pt idx="11">
                  <c:v>106.0441</c:v>
                </c:pt>
                <c:pt idx="12">
                  <c:v>102.56570000000001</c:v>
                </c:pt>
                <c:pt idx="13">
                  <c:v>101.5626</c:v>
                </c:pt>
                <c:pt idx="14">
                  <c:v>101.3045</c:v>
                </c:pt>
                <c:pt idx="15">
                  <c:v>104.4469</c:v>
                </c:pt>
                <c:pt idx="16">
                  <c:v>108.5326</c:v>
                </c:pt>
                <c:pt idx="17">
                  <c:v>113.8917</c:v>
                </c:pt>
                <c:pt idx="18">
                  <c:v>115.8031</c:v>
                </c:pt>
                <c:pt idx="19">
                  <c:v>121.0077</c:v>
                </c:pt>
                <c:pt idx="20">
                  <c:v>109.02119999999999</c:v>
                </c:pt>
                <c:pt idx="21">
                  <c:v>96.411910000000006</c:v>
                </c:pt>
                <c:pt idx="22">
                  <c:v>93.466049999999996</c:v>
                </c:pt>
                <c:pt idx="23">
                  <c:v>93.362430000000003</c:v>
                </c:pt>
                <c:pt idx="24">
                  <c:v>91.655969999999996</c:v>
                </c:pt>
                <c:pt idx="25">
                  <c:v>87.707149999999999</c:v>
                </c:pt>
                <c:pt idx="26">
                  <c:v>93.105930000000001</c:v>
                </c:pt>
                <c:pt idx="27">
                  <c:v>96.833780000000004</c:v>
                </c:pt>
                <c:pt idx="28">
                  <c:v>96.288510000000002</c:v>
                </c:pt>
                <c:pt idx="29">
                  <c:v>92.118729999999999</c:v>
                </c:pt>
                <c:pt idx="30">
                  <c:v>91.625119999999995</c:v>
                </c:pt>
                <c:pt idx="31">
                  <c:v>91.736180000000004</c:v>
                </c:pt>
                <c:pt idx="32">
                  <c:v>92.303830000000005</c:v>
                </c:pt>
                <c:pt idx="33">
                  <c:v>91.822559999999996</c:v>
                </c:pt>
                <c:pt idx="34">
                  <c:v>91.666020000000003</c:v>
                </c:pt>
                <c:pt idx="35">
                  <c:v>91.167100000000005</c:v>
                </c:pt>
                <c:pt idx="36">
                  <c:v>92.576669999999993</c:v>
                </c:pt>
                <c:pt idx="37">
                  <c:v>91.812749999999994</c:v>
                </c:pt>
                <c:pt idx="38">
                  <c:v>91.848380000000006</c:v>
                </c:pt>
                <c:pt idx="39">
                  <c:v>93.34169</c:v>
                </c:pt>
                <c:pt idx="40">
                  <c:v>93.378270000000001</c:v>
                </c:pt>
                <c:pt idx="41">
                  <c:v>95.639939999999996</c:v>
                </c:pt>
                <c:pt idx="42">
                  <c:v>95.214950000000002</c:v>
                </c:pt>
                <c:pt idx="43">
                  <c:v>94.91713</c:v>
                </c:pt>
                <c:pt idx="44">
                  <c:v>97.453199999999995</c:v>
                </c:pt>
                <c:pt idx="45">
                  <c:v>101.03740000000001</c:v>
                </c:pt>
                <c:pt idx="46">
                  <c:v>96.915589999999995</c:v>
                </c:pt>
                <c:pt idx="47">
                  <c:v>96.879649999999998</c:v>
                </c:pt>
                <c:pt idx="48">
                  <c:v>97.812389999999994</c:v>
                </c:pt>
                <c:pt idx="49">
                  <c:v>97.972089999999994</c:v>
                </c:pt>
                <c:pt idx="50">
                  <c:v>100.1369</c:v>
                </c:pt>
                <c:pt idx="51">
                  <c:v>99.519390000000001</c:v>
                </c:pt>
                <c:pt idx="52">
                  <c:v>98.121629999999996</c:v>
                </c:pt>
                <c:pt idx="53">
                  <c:v>98.374120000000005</c:v>
                </c:pt>
                <c:pt idx="54">
                  <c:v>98.812389999999994</c:v>
                </c:pt>
                <c:pt idx="55">
                  <c:v>95.942030000000003</c:v>
                </c:pt>
                <c:pt idx="56">
                  <c:v>97.668440000000004</c:v>
                </c:pt>
                <c:pt idx="57">
                  <c:v>97.742639999999994</c:v>
                </c:pt>
                <c:pt idx="58">
                  <c:v>94.619979999999998</c:v>
                </c:pt>
                <c:pt idx="59">
                  <c:v>96.048289999999994</c:v>
                </c:pt>
                <c:pt idx="60">
                  <c:v>93.312299999999993</c:v>
                </c:pt>
                <c:pt idx="61">
                  <c:v>94.687119999999993</c:v>
                </c:pt>
                <c:pt idx="62">
                  <c:v>94.333500000000001</c:v>
                </c:pt>
                <c:pt idx="63">
                  <c:v>93.025559999999999</c:v>
                </c:pt>
                <c:pt idx="64">
                  <c:v>95.776150000000001</c:v>
                </c:pt>
                <c:pt idx="65">
                  <c:v>95.993769999999998</c:v>
                </c:pt>
                <c:pt idx="66">
                  <c:v>96.158180000000002</c:v>
                </c:pt>
                <c:pt idx="67">
                  <c:v>96.501829999999998</c:v>
                </c:pt>
                <c:pt idx="68">
                  <c:v>96.757779999999997</c:v>
                </c:pt>
                <c:pt idx="69">
                  <c:v>100.61069999999999</c:v>
                </c:pt>
                <c:pt idx="70">
                  <c:v>103.9796</c:v>
                </c:pt>
                <c:pt idx="71">
                  <c:v>105.85129999999999</c:v>
                </c:pt>
                <c:pt idx="72">
                  <c:v>98.98075</c:v>
                </c:pt>
                <c:pt idx="73">
                  <c:v>100.679</c:v>
                </c:pt>
                <c:pt idx="74">
                  <c:v>101.6957</c:v>
                </c:pt>
                <c:pt idx="75">
                  <c:v>100.1611</c:v>
                </c:pt>
                <c:pt idx="76">
                  <c:v>101.1503</c:v>
                </c:pt>
                <c:pt idx="77">
                  <c:v>102.94199999999999</c:v>
                </c:pt>
                <c:pt idx="78">
                  <c:v>101.3182</c:v>
                </c:pt>
                <c:pt idx="79">
                  <c:v>100.17829999999999</c:v>
                </c:pt>
                <c:pt idx="80">
                  <c:v>99.646619999999999</c:v>
                </c:pt>
                <c:pt idx="81">
                  <c:v>103.78279999999999</c:v>
                </c:pt>
                <c:pt idx="82">
                  <c:v>105.0692</c:v>
                </c:pt>
                <c:pt idx="83">
                  <c:v>102.2325</c:v>
                </c:pt>
                <c:pt idx="84">
                  <c:v>101.55289999999999</c:v>
                </c:pt>
                <c:pt idx="85">
                  <c:v>102.3545</c:v>
                </c:pt>
                <c:pt idx="86">
                  <c:v>104.2954</c:v>
                </c:pt>
                <c:pt idx="87">
                  <c:v>104.7013</c:v>
                </c:pt>
                <c:pt idx="88">
                  <c:v>102.70059999999999</c:v>
                </c:pt>
                <c:pt idx="89">
                  <c:v>105.8031</c:v>
                </c:pt>
                <c:pt idx="90">
                  <c:v>104.2552</c:v>
                </c:pt>
                <c:pt idx="91">
                  <c:v>107.5497</c:v>
                </c:pt>
                <c:pt idx="92">
                  <c:v>109.7094</c:v>
                </c:pt>
                <c:pt idx="93">
                  <c:v>108.6781</c:v>
                </c:pt>
                <c:pt idx="94">
                  <c:v>107.0851</c:v>
                </c:pt>
                <c:pt idx="95">
                  <c:v>107.9636</c:v>
                </c:pt>
                <c:pt idx="96">
                  <c:v>106.8436</c:v>
                </c:pt>
                <c:pt idx="97">
                  <c:v>104.53019999999999</c:v>
                </c:pt>
                <c:pt idx="98">
                  <c:v>105.2658</c:v>
                </c:pt>
                <c:pt idx="99">
                  <c:v>104.90300000000001</c:v>
                </c:pt>
                <c:pt idx="100">
                  <c:v>104.48180000000001</c:v>
                </c:pt>
                <c:pt idx="101">
                  <c:v>103.28060000000001</c:v>
                </c:pt>
                <c:pt idx="102">
                  <c:v>106.627</c:v>
                </c:pt>
                <c:pt idx="103">
                  <c:v>106.2925</c:v>
                </c:pt>
                <c:pt idx="104">
                  <c:v>109.22969999999999</c:v>
                </c:pt>
                <c:pt idx="105">
                  <c:v>109.5027</c:v>
                </c:pt>
                <c:pt idx="106">
                  <c:v>106.3338</c:v>
                </c:pt>
                <c:pt idx="107">
                  <c:v>108.2161</c:v>
                </c:pt>
                <c:pt idx="108">
                  <c:v>108.9798</c:v>
                </c:pt>
                <c:pt idx="109">
                  <c:v>106.8163</c:v>
                </c:pt>
                <c:pt idx="110">
                  <c:v>108.3374</c:v>
                </c:pt>
                <c:pt idx="111">
                  <c:v>106.4271</c:v>
                </c:pt>
                <c:pt idx="112">
                  <c:v>102.9205</c:v>
                </c:pt>
                <c:pt idx="113">
                  <c:v>104.0371</c:v>
                </c:pt>
                <c:pt idx="114">
                  <c:v>103.53870000000001</c:v>
                </c:pt>
                <c:pt idx="115">
                  <c:v>100.801</c:v>
                </c:pt>
                <c:pt idx="116">
                  <c:v>102.6926</c:v>
                </c:pt>
                <c:pt idx="117">
                  <c:v>101.2312</c:v>
                </c:pt>
                <c:pt idx="118">
                  <c:v>99.172420000000002</c:v>
                </c:pt>
                <c:pt idx="119">
                  <c:v>104.87869999999999</c:v>
                </c:pt>
                <c:pt idx="120">
                  <c:v>102.39400000000001</c:v>
                </c:pt>
                <c:pt idx="121">
                  <c:v>101.1144</c:v>
                </c:pt>
                <c:pt idx="122">
                  <c:v>99.853399999999993</c:v>
                </c:pt>
                <c:pt idx="123">
                  <c:v>101.0681</c:v>
                </c:pt>
                <c:pt idx="124">
                  <c:v>100.11279999999999</c:v>
                </c:pt>
                <c:pt idx="125">
                  <c:v>99.828410000000005</c:v>
                </c:pt>
                <c:pt idx="126">
                  <c:v>101.4892</c:v>
                </c:pt>
                <c:pt idx="127">
                  <c:v>103.7274</c:v>
                </c:pt>
                <c:pt idx="128">
                  <c:v>105.3467</c:v>
                </c:pt>
                <c:pt idx="129">
                  <c:v>104.556</c:v>
                </c:pt>
                <c:pt idx="130">
                  <c:v>102.5329</c:v>
                </c:pt>
                <c:pt idx="131">
                  <c:v>104.58540000000001</c:v>
                </c:pt>
                <c:pt idx="132">
                  <c:v>101.8766</c:v>
                </c:pt>
                <c:pt idx="133">
                  <c:v>102.2747</c:v>
                </c:pt>
                <c:pt idx="134">
                  <c:v>103.4944</c:v>
                </c:pt>
                <c:pt idx="135">
                  <c:v>105.7808</c:v>
                </c:pt>
                <c:pt idx="136">
                  <c:v>106.5665</c:v>
                </c:pt>
                <c:pt idx="137">
                  <c:v>111.45010000000001</c:v>
                </c:pt>
                <c:pt idx="138">
                  <c:v>114.59099999999999</c:v>
                </c:pt>
                <c:pt idx="139">
                  <c:v>113.8618</c:v>
                </c:pt>
                <c:pt idx="140">
                  <c:v>115.8874</c:v>
                </c:pt>
                <c:pt idx="141">
                  <c:v>115.72669999999999</c:v>
                </c:pt>
                <c:pt idx="142">
                  <c:v>115.1296</c:v>
                </c:pt>
                <c:pt idx="143">
                  <c:v>119.13549999999999</c:v>
                </c:pt>
                <c:pt idx="144">
                  <c:v>122.14319999999999</c:v>
                </c:pt>
                <c:pt idx="145">
                  <c:v>117.2178</c:v>
                </c:pt>
                <c:pt idx="146">
                  <c:v>117.6095</c:v>
                </c:pt>
                <c:pt idx="147">
                  <c:v>119.529</c:v>
                </c:pt>
                <c:pt idx="148">
                  <c:v>122.4666</c:v>
                </c:pt>
                <c:pt idx="149">
                  <c:v>123.46169999999999</c:v>
                </c:pt>
                <c:pt idx="150">
                  <c:v>120.5206</c:v>
                </c:pt>
                <c:pt idx="151">
                  <c:v>118.1477</c:v>
                </c:pt>
                <c:pt idx="152">
                  <c:v>124.8618</c:v>
                </c:pt>
                <c:pt idx="153">
                  <c:v>127.7841</c:v>
                </c:pt>
                <c:pt idx="154">
                  <c:v>129.77119999999999</c:v>
                </c:pt>
                <c:pt idx="155">
                  <c:v>134.45949999999999</c:v>
                </c:pt>
                <c:pt idx="156">
                  <c:v>137.2687</c:v>
                </c:pt>
                <c:pt idx="157">
                  <c:v>140.45920000000001</c:v>
                </c:pt>
                <c:pt idx="158">
                  <c:v>139.13220000000001</c:v>
                </c:pt>
                <c:pt idx="159">
                  <c:v>134.6523</c:v>
                </c:pt>
                <c:pt idx="160">
                  <c:v>139.10290000000001</c:v>
                </c:pt>
                <c:pt idx="161">
                  <c:v>138.10470000000001</c:v>
                </c:pt>
                <c:pt idx="162">
                  <c:v>139.1037</c:v>
                </c:pt>
                <c:pt idx="163">
                  <c:v>138.5102</c:v>
                </c:pt>
                <c:pt idx="164">
                  <c:v>138.98150000000001</c:v>
                </c:pt>
                <c:pt idx="165">
                  <c:v>140.96080000000001</c:v>
                </c:pt>
                <c:pt idx="166">
                  <c:v>146.5909</c:v>
                </c:pt>
                <c:pt idx="167">
                  <c:v>147.27099999999999</c:v>
                </c:pt>
                <c:pt idx="168">
                  <c:v>144.9127</c:v>
                </c:pt>
                <c:pt idx="169">
                  <c:v>148.5813</c:v>
                </c:pt>
                <c:pt idx="170">
                  <c:v>145.81559999999999</c:v>
                </c:pt>
                <c:pt idx="171">
                  <c:v>148.24109999999999</c:v>
                </c:pt>
                <c:pt idx="172">
                  <c:v>141.90600000000001</c:v>
                </c:pt>
                <c:pt idx="173">
                  <c:v>139.58850000000001</c:v>
                </c:pt>
                <c:pt idx="174">
                  <c:v>136.98439999999999</c:v>
                </c:pt>
                <c:pt idx="175">
                  <c:v>140.26689999999999</c:v>
                </c:pt>
                <c:pt idx="176">
                  <c:v>138.34620000000001</c:v>
                </c:pt>
                <c:pt idx="177">
                  <c:v>138.3184</c:v>
                </c:pt>
                <c:pt idx="178">
                  <c:v>135.9752</c:v>
                </c:pt>
                <c:pt idx="179">
                  <c:v>134.9434</c:v>
                </c:pt>
                <c:pt idx="180">
                  <c:v>139.92339999999999</c:v>
                </c:pt>
                <c:pt idx="181">
                  <c:v>138.2424</c:v>
                </c:pt>
                <c:pt idx="182">
                  <c:v>137.63069999999999</c:v>
                </c:pt>
                <c:pt idx="183">
                  <c:v>144.19900000000001</c:v>
                </c:pt>
                <c:pt idx="184">
                  <c:v>148.83029999999999</c:v>
                </c:pt>
                <c:pt idx="185">
                  <c:v>147.5104</c:v>
                </c:pt>
                <c:pt idx="186">
                  <c:v>149.63829999999999</c:v>
                </c:pt>
                <c:pt idx="187">
                  <c:v>152.9633</c:v>
                </c:pt>
                <c:pt idx="188">
                  <c:v>151.0994</c:v>
                </c:pt>
                <c:pt idx="189">
                  <c:v>154.71680000000001</c:v>
                </c:pt>
                <c:pt idx="190">
                  <c:v>160.34450000000001</c:v>
                </c:pt>
                <c:pt idx="191">
                  <c:v>160.16499999999999</c:v>
                </c:pt>
                <c:pt idx="192">
                  <c:v>161.08850000000001</c:v>
                </c:pt>
                <c:pt idx="193">
                  <c:v>161.8279</c:v>
                </c:pt>
                <c:pt idx="194">
                  <c:v>163.15690000000001</c:v>
                </c:pt>
                <c:pt idx="195">
                  <c:v>165.76910000000001</c:v>
                </c:pt>
                <c:pt idx="196">
                  <c:v>164.8537</c:v>
                </c:pt>
                <c:pt idx="197">
                  <c:v>167.89080000000001</c:v>
                </c:pt>
                <c:pt idx="198">
                  <c:v>171.24459999999999</c:v>
                </c:pt>
                <c:pt idx="199">
                  <c:v>170.54910000000001</c:v>
                </c:pt>
                <c:pt idx="200">
                  <c:v>173.2397</c:v>
                </c:pt>
                <c:pt idx="201">
                  <c:v>177.35290000000001</c:v>
                </c:pt>
                <c:pt idx="202">
                  <c:v>176.53919999999999</c:v>
                </c:pt>
                <c:pt idx="203">
                  <c:v>171.0549</c:v>
                </c:pt>
                <c:pt idx="204">
                  <c:v>172.07470000000001</c:v>
                </c:pt>
                <c:pt idx="205">
                  <c:v>172.6011</c:v>
                </c:pt>
                <c:pt idx="206">
                  <c:v>173.30709999999999</c:v>
                </c:pt>
                <c:pt idx="207">
                  <c:v>174.0241</c:v>
                </c:pt>
                <c:pt idx="208">
                  <c:v>174.28659999999999</c:v>
                </c:pt>
                <c:pt idx="209">
                  <c:v>176.0865</c:v>
                </c:pt>
                <c:pt idx="210">
                  <c:v>175.9786</c:v>
                </c:pt>
                <c:pt idx="211">
                  <c:v>162.33539999999999</c:v>
                </c:pt>
                <c:pt idx="212">
                  <c:v>159.22290000000001</c:v>
                </c:pt>
                <c:pt idx="213">
                  <c:v>144.94749999999999</c:v>
                </c:pt>
                <c:pt idx="214">
                  <c:v>137.5702</c:v>
                </c:pt>
                <c:pt idx="215">
                  <c:v>130.8424</c:v>
                </c:pt>
                <c:pt idx="216">
                  <c:v>129.00409999999999</c:v>
                </c:pt>
                <c:pt idx="217">
                  <c:v>127.7885</c:v>
                </c:pt>
                <c:pt idx="218">
                  <c:v>128.01179999999999</c:v>
                </c:pt>
                <c:pt idx="219">
                  <c:v>132.46340000000001</c:v>
                </c:pt>
                <c:pt idx="220">
                  <c:v>144.63640000000001</c:v>
                </c:pt>
                <c:pt idx="221">
                  <c:v>147.32419999999999</c:v>
                </c:pt>
                <c:pt idx="222">
                  <c:v>149.7013</c:v>
                </c:pt>
                <c:pt idx="223">
                  <c:v>146.2047</c:v>
                </c:pt>
                <c:pt idx="224">
                  <c:v>143.48089999999999</c:v>
                </c:pt>
                <c:pt idx="225">
                  <c:v>147.8133</c:v>
                </c:pt>
                <c:pt idx="226">
                  <c:v>147.24789999999999</c:v>
                </c:pt>
                <c:pt idx="227">
                  <c:v>145.1482</c:v>
                </c:pt>
                <c:pt idx="228">
                  <c:v>143.80699999999999</c:v>
                </c:pt>
                <c:pt idx="229">
                  <c:v>136.9341</c:v>
                </c:pt>
                <c:pt idx="230">
                  <c:v>136.53229999999999</c:v>
                </c:pt>
                <c:pt idx="231">
                  <c:v>137.63149999999999</c:v>
                </c:pt>
                <c:pt idx="232">
                  <c:v>130.35409999999999</c:v>
                </c:pt>
                <c:pt idx="233">
                  <c:v>134.8004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'light model'!$G$1</c:f>
              <c:strCache>
                <c:ptCount val="1"/>
                <c:pt idx="0">
                  <c:v>JPY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'light model'!$G$2:$G$235</c:f>
              <c:numCache>
                <c:formatCode>General</c:formatCode>
                <c:ptCount val="234"/>
                <c:pt idx="0">
                  <c:v>101.2486</c:v>
                </c:pt>
                <c:pt idx="1">
                  <c:v>100.8244</c:v>
                </c:pt>
                <c:pt idx="2">
                  <c:v>95.929559999999995</c:v>
                </c:pt>
                <c:pt idx="3">
                  <c:v>99.53904</c:v>
                </c:pt>
                <c:pt idx="4">
                  <c:v>98.686589999999995</c:v>
                </c:pt>
                <c:pt idx="5">
                  <c:v>99.756259999999997</c:v>
                </c:pt>
                <c:pt idx="6">
                  <c:v>100.71210000000001</c:v>
                </c:pt>
                <c:pt idx="7">
                  <c:v>101.7478</c:v>
                </c:pt>
                <c:pt idx="8">
                  <c:v>105.3819</c:v>
                </c:pt>
                <c:pt idx="9">
                  <c:v>107.7334</c:v>
                </c:pt>
                <c:pt idx="10">
                  <c:v>108.7668</c:v>
                </c:pt>
                <c:pt idx="11">
                  <c:v>113.732</c:v>
                </c:pt>
                <c:pt idx="12">
                  <c:v>113.64400000000001</c:v>
                </c:pt>
                <c:pt idx="13">
                  <c:v>110.994</c:v>
                </c:pt>
                <c:pt idx="14">
                  <c:v>108.3402</c:v>
                </c:pt>
                <c:pt idx="15">
                  <c:v>108.43380000000001</c:v>
                </c:pt>
                <c:pt idx="16">
                  <c:v>113.60720000000001</c:v>
                </c:pt>
                <c:pt idx="17">
                  <c:v>115.7483</c:v>
                </c:pt>
                <c:pt idx="18">
                  <c:v>114.74290000000001</c:v>
                </c:pt>
                <c:pt idx="19">
                  <c:v>119.2608</c:v>
                </c:pt>
                <c:pt idx="20">
                  <c:v>122.5903</c:v>
                </c:pt>
                <c:pt idx="21">
                  <c:v>119.7009</c:v>
                </c:pt>
                <c:pt idx="22">
                  <c:v>119.11450000000001</c:v>
                </c:pt>
                <c:pt idx="23">
                  <c:v>118.998</c:v>
                </c:pt>
                <c:pt idx="24">
                  <c:v>119.21810000000001</c:v>
                </c:pt>
                <c:pt idx="25">
                  <c:v>126.4915</c:v>
                </c:pt>
                <c:pt idx="26">
                  <c:v>130.3699</c:v>
                </c:pt>
                <c:pt idx="27">
                  <c:v>134.97710000000001</c:v>
                </c:pt>
                <c:pt idx="28">
                  <c:v>140.5351</c:v>
                </c:pt>
                <c:pt idx="29">
                  <c:v>141.3929</c:v>
                </c:pt>
                <c:pt idx="30">
                  <c:v>144.13759999999999</c:v>
                </c:pt>
                <c:pt idx="31">
                  <c:v>144.93559999999999</c:v>
                </c:pt>
                <c:pt idx="32">
                  <c:v>143.43350000000001</c:v>
                </c:pt>
                <c:pt idx="33">
                  <c:v>140.67769999999999</c:v>
                </c:pt>
                <c:pt idx="34">
                  <c:v>140.0455</c:v>
                </c:pt>
                <c:pt idx="35">
                  <c:v>136.7251</c:v>
                </c:pt>
                <c:pt idx="36">
                  <c:v>140.7252</c:v>
                </c:pt>
                <c:pt idx="37">
                  <c:v>147.15690000000001</c:v>
                </c:pt>
                <c:pt idx="38">
                  <c:v>150.06110000000001</c:v>
                </c:pt>
                <c:pt idx="39">
                  <c:v>150.90110000000001</c:v>
                </c:pt>
                <c:pt idx="40">
                  <c:v>147.32409999999999</c:v>
                </c:pt>
                <c:pt idx="41">
                  <c:v>156.94300000000001</c:v>
                </c:pt>
                <c:pt idx="42">
                  <c:v>154.78890000000001</c:v>
                </c:pt>
                <c:pt idx="43">
                  <c:v>155.03039999999999</c:v>
                </c:pt>
                <c:pt idx="44">
                  <c:v>157.01179999999999</c:v>
                </c:pt>
                <c:pt idx="45">
                  <c:v>160.80080000000001</c:v>
                </c:pt>
                <c:pt idx="46">
                  <c:v>157.9717</c:v>
                </c:pt>
                <c:pt idx="47">
                  <c:v>156.86920000000001</c:v>
                </c:pt>
                <c:pt idx="48">
                  <c:v>157.4443</c:v>
                </c:pt>
                <c:pt idx="49">
                  <c:v>162.3775</c:v>
                </c:pt>
                <c:pt idx="50">
                  <c:v>180.88380000000001</c:v>
                </c:pt>
                <c:pt idx="51">
                  <c:v>187.1414</c:v>
                </c:pt>
                <c:pt idx="52">
                  <c:v>185.9863</c:v>
                </c:pt>
                <c:pt idx="53">
                  <c:v>185.9041</c:v>
                </c:pt>
                <c:pt idx="54">
                  <c:v>178.49160000000001</c:v>
                </c:pt>
                <c:pt idx="55">
                  <c:v>161.40979999999999</c:v>
                </c:pt>
                <c:pt idx="56">
                  <c:v>159.267</c:v>
                </c:pt>
                <c:pt idx="57">
                  <c:v>154.3895</c:v>
                </c:pt>
                <c:pt idx="58">
                  <c:v>155.08709999999999</c:v>
                </c:pt>
                <c:pt idx="59">
                  <c:v>152.89279999999999</c:v>
                </c:pt>
                <c:pt idx="60">
                  <c:v>147.61170000000001</c:v>
                </c:pt>
                <c:pt idx="61">
                  <c:v>150.2834</c:v>
                </c:pt>
                <c:pt idx="62">
                  <c:v>147.65039999999999</c:v>
                </c:pt>
                <c:pt idx="63">
                  <c:v>151.06970000000001</c:v>
                </c:pt>
                <c:pt idx="64">
                  <c:v>146.36930000000001</c:v>
                </c:pt>
                <c:pt idx="65">
                  <c:v>144.38849999999999</c:v>
                </c:pt>
                <c:pt idx="66">
                  <c:v>148.04949999999999</c:v>
                </c:pt>
                <c:pt idx="67">
                  <c:v>145.47</c:v>
                </c:pt>
                <c:pt idx="68">
                  <c:v>141.6301</c:v>
                </c:pt>
                <c:pt idx="69">
                  <c:v>138.9521</c:v>
                </c:pt>
                <c:pt idx="70">
                  <c:v>138.8674</c:v>
                </c:pt>
                <c:pt idx="71">
                  <c:v>136.59870000000001</c:v>
                </c:pt>
                <c:pt idx="72">
                  <c:v>130.42150000000001</c:v>
                </c:pt>
                <c:pt idx="73">
                  <c:v>130.87260000000001</c:v>
                </c:pt>
                <c:pt idx="74">
                  <c:v>127.84269999999999</c:v>
                </c:pt>
                <c:pt idx="75">
                  <c:v>124.5099</c:v>
                </c:pt>
                <c:pt idx="76">
                  <c:v>135.88050000000001</c:v>
                </c:pt>
                <c:pt idx="77">
                  <c:v>138.0583</c:v>
                </c:pt>
                <c:pt idx="78">
                  <c:v>133.7235</c:v>
                </c:pt>
                <c:pt idx="79">
                  <c:v>131.26300000000001</c:v>
                </c:pt>
                <c:pt idx="80">
                  <c:v>131.25069999999999</c:v>
                </c:pt>
                <c:pt idx="81">
                  <c:v>131.64930000000001</c:v>
                </c:pt>
                <c:pt idx="82">
                  <c:v>124.11450000000001</c:v>
                </c:pt>
                <c:pt idx="83">
                  <c:v>121.5519</c:v>
                </c:pt>
                <c:pt idx="84">
                  <c:v>124.7007</c:v>
                </c:pt>
                <c:pt idx="85">
                  <c:v>125.8137</c:v>
                </c:pt>
                <c:pt idx="86">
                  <c:v>119.1187</c:v>
                </c:pt>
                <c:pt idx="87">
                  <c:v>119.94970000000001</c:v>
                </c:pt>
                <c:pt idx="88">
                  <c:v>114.6349</c:v>
                </c:pt>
                <c:pt idx="89">
                  <c:v>114.81189999999999</c:v>
                </c:pt>
                <c:pt idx="90">
                  <c:v>109.761</c:v>
                </c:pt>
                <c:pt idx="91">
                  <c:v>112.68219999999999</c:v>
                </c:pt>
                <c:pt idx="92">
                  <c:v>116.2122</c:v>
                </c:pt>
                <c:pt idx="93">
                  <c:v>136.3023</c:v>
                </c:pt>
                <c:pt idx="94">
                  <c:v>128.87569999999999</c:v>
                </c:pt>
                <c:pt idx="95">
                  <c:v>140.38460000000001</c:v>
                </c:pt>
                <c:pt idx="96">
                  <c:v>136.8793</c:v>
                </c:pt>
                <c:pt idx="97">
                  <c:v>133.7867</c:v>
                </c:pt>
                <c:pt idx="98">
                  <c:v>134.10390000000001</c:v>
                </c:pt>
                <c:pt idx="99">
                  <c:v>132.988</c:v>
                </c:pt>
                <c:pt idx="100">
                  <c:v>131.40649999999999</c:v>
                </c:pt>
                <c:pt idx="101">
                  <c:v>131.38890000000001</c:v>
                </c:pt>
                <c:pt idx="102">
                  <c:v>138.53700000000001</c:v>
                </c:pt>
                <c:pt idx="103">
                  <c:v>145.40969999999999</c:v>
                </c:pt>
                <c:pt idx="104">
                  <c:v>148.80289999999999</c:v>
                </c:pt>
                <c:pt idx="105">
                  <c:v>152.41290000000001</c:v>
                </c:pt>
                <c:pt idx="106">
                  <c:v>156.35169999999999</c:v>
                </c:pt>
                <c:pt idx="107">
                  <c:v>155.73429999999999</c:v>
                </c:pt>
                <c:pt idx="108">
                  <c:v>148.25960000000001</c:v>
                </c:pt>
                <c:pt idx="109">
                  <c:v>144.83410000000001</c:v>
                </c:pt>
                <c:pt idx="110">
                  <c:v>154.96260000000001</c:v>
                </c:pt>
                <c:pt idx="111">
                  <c:v>147.46469999999999</c:v>
                </c:pt>
                <c:pt idx="112">
                  <c:v>147.8373</c:v>
                </c:pt>
                <c:pt idx="113">
                  <c:v>150.0874</c:v>
                </c:pt>
                <c:pt idx="114">
                  <c:v>145.2526</c:v>
                </c:pt>
                <c:pt idx="115">
                  <c:v>149.4102</c:v>
                </c:pt>
                <c:pt idx="116">
                  <c:v>147.74119999999999</c:v>
                </c:pt>
                <c:pt idx="117">
                  <c:v>146.0872</c:v>
                </c:pt>
                <c:pt idx="118">
                  <c:v>143.82730000000001</c:v>
                </c:pt>
                <c:pt idx="119">
                  <c:v>139.57660000000001</c:v>
                </c:pt>
                <c:pt idx="120">
                  <c:v>137.05930000000001</c:v>
                </c:pt>
                <c:pt idx="121">
                  <c:v>136.03530000000001</c:v>
                </c:pt>
                <c:pt idx="122">
                  <c:v>127.0684</c:v>
                </c:pt>
                <c:pt idx="123">
                  <c:v>129.03389999999999</c:v>
                </c:pt>
                <c:pt idx="124">
                  <c:v>134.08969999999999</c:v>
                </c:pt>
                <c:pt idx="125">
                  <c:v>127.78749999999999</c:v>
                </c:pt>
                <c:pt idx="126">
                  <c:v>127.5082</c:v>
                </c:pt>
                <c:pt idx="127">
                  <c:v>134.20169999999999</c:v>
                </c:pt>
                <c:pt idx="128">
                  <c:v>133.5625</c:v>
                </c:pt>
                <c:pt idx="129">
                  <c:v>129.92949999999999</c:v>
                </c:pt>
                <c:pt idx="130">
                  <c:v>129.20079999999999</c:v>
                </c:pt>
                <c:pt idx="131">
                  <c:v>121.47320000000001</c:v>
                </c:pt>
                <c:pt idx="132">
                  <c:v>118.7398</c:v>
                </c:pt>
                <c:pt idx="133">
                  <c:v>118.8314</c:v>
                </c:pt>
                <c:pt idx="134">
                  <c:v>119.96769999999999</c:v>
                </c:pt>
                <c:pt idx="135">
                  <c:v>123.9402</c:v>
                </c:pt>
                <c:pt idx="136">
                  <c:v>128.2586</c:v>
                </c:pt>
                <c:pt idx="137">
                  <c:v>132.8441</c:v>
                </c:pt>
                <c:pt idx="138">
                  <c:v>132.93639999999999</c:v>
                </c:pt>
                <c:pt idx="139">
                  <c:v>134.0703</c:v>
                </c:pt>
                <c:pt idx="140">
                  <c:v>130.7971</c:v>
                </c:pt>
                <c:pt idx="141">
                  <c:v>129.6824</c:v>
                </c:pt>
                <c:pt idx="142">
                  <c:v>129.72219999999999</c:v>
                </c:pt>
                <c:pt idx="143">
                  <c:v>134.059</c:v>
                </c:pt>
                <c:pt idx="144">
                  <c:v>132.70330000000001</c:v>
                </c:pt>
                <c:pt idx="145">
                  <c:v>134.6566</c:v>
                </c:pt>
                <c:pt idx="146">
                  <c:v>134.82929999999999</c:v>
                </c:pt>
                <c:pt idx="147">
                  <c:v>133.697</c:v>
                </c:pt>
                <c:pt idx="148">
                  <c:v>133.21770000000001</c:v>
                </c:pt>
                <c:pt idx="149">
                  <c:v>132.78399999999999</c:v>
                </c:pt>
                <c:pt idx="150">
                  <c:v>132.17760000000001</c:v>
                </c:pt>
                <c:pt idx="151">
                  <c:v>136.38640000000001</c:v>
                </c:pt>
                <c:pt idx="152">
                  <c:v>142.84880000000001</c:v>
                </c:pt>
                <c:pt idx="153">
                  <c:v>144.5744</c:v>
                </c:pt>
                <c:pt idx="154">
                  <c:v>145.3382</c:v>
                </c:pt>
                <c:pt idx="155">
                  <c:v>148.5864</c:v>
                </c:pt>
                <c:pt idx="156">
                  <c:v>150.40520000000001</c:v>
                </c:pt>
                <c:pt idx="157">
                  <c:v>145.70679999999999</c:v>
                </c:pt>
                <c:pt idx="158">
                  <c:v>152.8177</c:v>
                </c:pt>
                <c:pt idx="159">
                  <c:v>144.2602</c:v>
                </c:pt>
                <c:pt idx="160">
                  <c:v>144.5222</c:v>
                </c:pt>
                <c:pt idx="161">
                  <c:v>145.55240000000001</c:v>
                </c:pt>
                <c:pt idx="162">
                  <c:v>143.01929999999999</c:v>
                </c:pt>
                <c:pt idx="163">
                  <c:v>146.1798</c:v>
                </c:pt>
                <c:pt idx="164">
                  <c:v>144.6069</c:v>
                </c:pt>
                <c:pt idx="165">
                  <c:v>150.3013</c:v>
                </c:pt>
                <c:pt idx="166">
                  <c:v>154.7216</c:v>
                </c:pt>
                <c:pt idx="167">
                  <c:v>155.27610000000001</c:v>
                </c:pt>
                <c:pt idx="168">
                  <c:v>153.99760000000001</c:v>
                </c:pt>
                <c:pt idx="169">
                  <c:v>152.98150000000001</c:v>
                </c:pt>
                <c:pt idx="170">
                  <c:v>148.76509999999999</c:v>
                </c:pt>
                <c:pt idx="171">
                  <c:v>152.45869999999999</c:v>
                </c:pt>
                <c:pt idx="172">
                  <c:v>147.76240000000001</c:v>
                </c:pt>
                <c:pt idx="173">
                  <c:v>143.8717</c:v>
                </c:pt>
                <c:pt idx="174">
                  <c:v>142.1764</c:v>
                </c:pt>
                <c:pt idx="175">
                  <c:v>144.00550000000001</c:v>
                </c:pt>
                <c:pt idx="176">
                  <c:v>140.91319999999999</c:v>
                </c:pt>
                <c:pt idx="177">
                  <c:v>137.22399999999999</c:v>
                </c:pt>
                <c:pt idx="178">
                  <c:v>133.46379999999999</c:v>
                </c:pt>
                <c:pt idx="179">
                  <c:v>135.4914</c:v>
                </c:pt>
                <c:pt idx="180">
                  <c:v>136.66839999999999</c:v>
                </c:pt>
                <c:pt idx="181">
                  <c:v>137.9282</c:v>
                </c:pt>
                <c:pt idx="182">
                  <c:v>135.99870000000001</c:v>
                </c:pt>
                <c:pt idx="183">
                  <c:v>140.43979999999999</c:v>
                </c:pt>
                <c:pt idx="184">
                  <c:v>142.37790000000001</c:v>
                </c:pt>
                <c:pt idx="185">
                  <c:v>139.6311</c:v>
                </c:pt>
                <c:pt idx="186">
                  <c:v>139.75739999999999</c:v>
                </c:pt>
                <c:pt idx="187">
                  <c:v>136.32259999999999</c:v>
                </c:pt>
                <c:pt idx="188">
                  <c:v>135.583</c:v>
                </c:pt>
                <c:pt idx="189">
                  <c:v>136.941</c:v>
                </c:pt>
                <c:pt idx="190">
                  <c:v>138.44839999999999</c:v>
                </c:pt>
                <c:pt idx="191">
                  <c:v>134.40979999999999</c:v>
                </c:pt>
                <c:pt idx="192">
                  <c:v>132.1874</c:v>
                </c:pt>
                <c:pt idx="193">
                  <c:v>135.19239999999999</c:v>
                </c:pt>
                <c:pt idx="194">
                  <c:v>136.0778</c:v>
                </c:pt>
                <c:pt idx="195">
                  <c:v>134.00460000000001</c:v>
                </c:pt>
                <c:pt idx="196">
                  <c:v>131.5187</c:v>
                </c:pt>
                <c:pt idx="197">
                  <c:v>129.78229999999999</c:v>
                </c:pt>
                <c:pt idx="198">
                  <c:v>134.42330000000001</c:v>
                </c:pt>
                <c:pt idx="199">
                  <c:v>138.2955</c:v>
                </c:pt>
                <c:pt idx="200">
                  <c:v>139.26519999999999</c:v>
                </c:pt>
                <c:pt idx="201">
                  <c:v>138.85429999999999</c:v>
                </c:pt>
                <c:pt idx="202">
                  <c:v>144.3596</c:v>
                </c:pt>
                <c:pt idx="203">
                  <c:v>143.4616</c:v>
                </c:pt>
                <c:pt idx="204">
                  <c:v>150.0301</c:v>
                </c:pt>
                <c:pt idx="205">
                  <c:v>153.8064</c:v>
                </c:pt>
                <c:pt idx="206">
                  <c:v>160.54509999999999</c:v>
                </c:pt>
                <c:pt idx="207">
                  <c:v>153.43899999999999</c:v>
                </c:pt>
                <c:pt idx="208">
                  <c:v>152.04429999999999</c:v>
                </c:pt>
                <c:pt idx="209">
                  <c:v>151.03129999999999</c:v>
                </c:pt>
                <c:pt idx="210">
                  <c:v>148.4051</c:v>
                </c:pt>
                <c:pt idx="211">
                  <c:v>147.5984</c:v>
                </c:pt>
                <c:pt idx="212">
                  <c:v>151.8793</c:v>
                </c:pt>
                <c:pt idx="213">
                  <c:v>163.5984</c:v>
                </c:pt>
                <c:pt idx="214">
                  <c:v>168.48750000000001</c:v>
                </c:pt>
                <c:pt idx="215">
                  <c:v>176.98089999999999</c:v>
                </c:pt>
                <c:pt idx="216">
                  <c:v>178.93190000000001</c:v>
                </c:pt>
                <c:pt idx="217">
                  <c:v>164.506</c:v>
                </c:pt>
                <c:pt idx="218">
                  <c:v>162.22200000000001</c:v>
                </c:pt>
                <c:pt idx="219">
                  <c:v>162.84360000000001</c:v>
                </c:pt>
                <c:pt idx="220">
                  <c:v>168.30369999999999</c:v>
                </c:pt>
                <c:pt idx="221">
                  <c:v>166.81780000000001</c:v>
                </c:pt>
                <c:pt idx="222">
                  <c:v>170.11660000000001</c:v>
                </c:pt>
                <c:pt idx="223">
                  <c:v>173.2835</c:v>
                </c:pt>
                <c:pt idx="224">
                  <c:v>179.74420000000001</c:v>
                </c:pt>
                <c:pt idx="225">
                  <c:v>177.76859999999999</c:v>
                </c:pt>
                <c:pt idx="226">
                  <c:v>186.82759999999999</c:v>
                </c:pt>
                <c:pt idx="227">
                  <c:v>172.88229999999999</c:v>
                </c:pt>
                <c:pt idx="228">
                  <c:v>178.0565</c:v>
                </c:pt>
                <c:pt idx="229">
                  <c:v>181.15819999999999</c:v>
                </c:pt>
                <c:pt idx="230">
                  <c:v>172.34739999999999</c:v>
                </c:pt>
                <c:pt idx="231">
                  <c:v>170.8141</c:v>
                </c:pt>
                <c:pt idx="232">
                  <c:v>177.2946</c:v>
                </c:pt>
                <c:pt idx="233">
                  <c:v>180.20740000000001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'light model'!$H$1</c:f>
              <c:strCache>
                <c:ptCount val="1"/>
                <c:pt idx="0">
                  <c:v>NOK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'light model'!$H$2:$H$235</c:f>
              <c:numCache>
                <c:formatCode>General</c:formatCode>
                <c:ptCount val="234"/>
                <c:pt idx="0">
                  <c:v>100.5729</c:v>
                </c:pt>
                <c:pt idx="1">
                  <c:v>102.1001</c:v>
                </c:pt>
                <c:pt idx="2">
                  <c:v>92.256230000000002</c:v>
                </c:pt>
                <c:pt idx="3">
                  <c:v>91.660520000000005</c:v>
                </c:pt>
                <c:pt idx="4">
                  <c:v>90.621020000000001</c:v>
                </c:pt>
                <c:pt idx="5">
                  <c:v>87.718090000000004</c:v>
                </c:pt>
                <c:pt idx="6">
                  <c:v>90.029650000000004</c:v>
                </c:pt>
                <c:pt idx="7">
                  <c:v>89.892489999999995</c:v>
                </c:pt>
                <c:pt idx="8">
                  <c:v>95.202759999999998</c:v>
                </c:pt>
                <c:pt idx="9">
                  <c:v>94.770629999999997</c:v>
                </c:pt>
                <c:pt idx="10">
                  <c:v>96.911379999999994</c:v>
                </c:pt>
                <c:pt idx="11">
                  <c:v>103.39360000000001</c:v>
                </c:pt>
                <c:pt idx="12">
                  <c:v>98.986800000000002</c:v>
                </c:pt>
                <c:pt idx="13">
                  <c:v>97.226510000000005</c:v>
                </c:pt>
                <c:pt idx="14">
                  <c:v>96.541929999999994</c:v>
                </c:pt>
                <c:pt idx="15">
                  <c:v>96.644149999999996</c:v>
                </c:pt>
                <c:pt idx="16">
                  <c:v>99.706980000000001</c:v>
                </c:pt>
                <c:pt idx="17">
                  <c:v>104.518</c:v>
                </c:pt>
                <c:pt idx="18">
                  <c:v>108.1071</c:v>
                </c:pt>
                <c:pt idx="19">
                  <c:v>114.3862</c:v>
                </c:pt>
                <c:pt idx="20">
                  <c:v>111.6495</c:v>
                </c:pt>
                <c:pt idx="21">
                  <c:v>103.0127</c:v>
                </c:pt>
                <c:pt idx="22">
                  <c:v>100.6778</c:v>
                </c:pt>
                <c:pt idx="23">
                  <c:v>94.004009999999994</c:v>
                </c:pt>
                <c:pt idx="24">
                  <c:v>95.443420000000003</c:v>
                </c:pt>
                <c:pt idx="25">
                  <c:v>93.329419999999999</c:v>
                </c:pt>
                <c:pt idx="26">
                  <c:v>95.346109999999996</c:v>
                </c:pt>
                <c:pt idx="27">
                  <c:v>97.106319999999997</c:v>
                </c:pt>
                <c:pt idx="28">
                  <c:v>96.878680000000003</c:v>
                </c:pt>
                <c:pt idx="29">
                  <c:v>90.578670000000002</c:v>
                </c:pt>
                <c:pt idx="30">
                  <c:v>87.513800000000003</c:v>
                </c:pt>
                <c:pt idx="31">
                  <c:v>89.584689999999995</c:v>
                </c:pt>
                <c:pt idx="32">
                  <c:v>91.492320000000007</c:v>
                </c:pt>
                <c:pt idx="33">
                  <c:v>89.107950000000002</c:v>
                </c:pt>
                <c:pt idx="34">
                  <c:v>87.482929999999996</c:v>
                </c:pt>
                <c:pt idx="35">
                  <c:v>86.711100000000002</c:v>
                </c:pt>
                <c:pt idx="36">
                  <c:v>87.427620000000005</c:v>
                </c:pt>
                <c:pt idx="37">
                  <c:v>88.434780000000003</c:v>
                </c:pt>
                <c:pt idx="38">
                  <c:v>90.05444</c:v>
                </c:pt>
                <c:pt idx="39">
                  <c:v>90.790800000000004</c:v>
                </c:pt>
                <c:pt idx="40">
                  <c:v>91.624279999999999</c:v>
                </c:pt>
                <c:pt idx="41">
                  <c:v>94.550839999999994</c:v>
                </c:pt>
                <c:pt idx="42">
                  <c:v>94.430220000000006</c:v>
                </c:pt>
                <c:pt idx="43">
                  <c:v>94.527630000000002</c:v>
                </c:pt>
                <c:pt idx="44">
                  <c:v>96.352869999999996</c:v>
                </c:pt>
                <c:pt idx="45">
                  <c:v>99.990920000000003</c:v>
                </c:pt>
                <c:pt idx="46">
                  <c:v>96.382580000000004</c:v>
                </c:pt>
                <c:pt idx="47">
                  <c:v>97.232560000000007</c:v>
                </c:pt>
                <c:pt idx="48">
                  <c:v>98.97439</c:v>
                </c:pt>
                <c:pt idx="49">
                  <c:v>102.5089</c:v>
                </c:pt>
                <c:pt idx="50">
                  <c:v>107.59820000000001</c:v>
                </c:pt>
                <c:pt idx="51">
                  <c:v>107.0108</c:v>
                </c:pt>
                <c:pt idx="52">
                  <c:v>106.60980000000001</c:v>
                </c:pt>
                <c:pt idx="53">
                  <c:v>109.1446</c:v>
                </c:pt>
                <c:pt idx="54">
                  <c:v>110.0724</c:v>
                </c:pt>
                <c:pt idx="55">
                  <c:v>105.6858</c:v>
                </c:pt>
                <c:pt idx="56">
                  <c:v>107.9757</c:v>
                </c:pt>
                <c:pt idx="57">
                  <c:v>109.3805</c:v>
                </c:pt>
                <c:pt idx="58">
                  <c:v>107.3642</c:v>
                </c:pt>
                <c:pt idx="59">
                  <c:v>108.2252</c:v>
                </c:pt>
                <c:pt idx="60">
                  <c:v>105.3536</c:v>
                </c:pt>
                <c:pt idx="61">
                  <c:v>107.20099999999999</c:v>
                </c:pt>
                <c:pt idx="62">
                  <c:v>107.0562</c:v>
                </c:pt>
                <c:pt idx="63">
                  <c:v>104.8892</c:v>
                </c:pt>
                <c:pt idx="64">
                  <c:v>105.7097</c:v>
                </c:pt>
                <c:pt idx="65">
                  <c:v>106.16549999999999</c:v>
                </c:pt>
                <c:pt idx="66">
                  <c:v>108.2542</c:v>
                </c:pt>
                <c:pt idx="67">
                  <c:v>107.54259999999999</c:v>
                </c:pt>
                <c:pt idx="68">
                  <c:v>105.9752</c:v>
                </c:pt>
                <c:pt idx="69">
                  <c:v>108.12439999999999</c:v>
                </c:pt>
                <c:pt idx="70">
                  <c:v>107.4661</c:v>
                </c:pt>
                <c:pt idx="71">
                  <c:v>108.1764</c:v>
                </c:pt>
                <c:pt idx="72">
                  <c:v>106.2324</c:v>
                </c:pt>
                <c:pt idx="73">
                  <c:v>102.51439999999999</c:v>
                </c:pt>
                <c:pt idx="74">
                  <c:v>104.5853</c:v>
                </c:pt>
                <c:pt idx="75">
                  <c:v>96.818209999999993</c:v>
                </c:pt>
                <c:pt idx="76">
                  <c:v>96.940290000000005</c:v>
                </c:pt>
                <c:pt idx="77">
                  <c:v>94.11739</c:v>
                </c:pt>
                <c:pt idx="78">
                  <c:v>90.333519999999993</c:v>
                </c:pt>
                <c:pt idx="79">
                  <c:v>92.233760000000004</c:v>
                </c:pt>
                <c:pt idx="80">
                  <c:v>97.068719999999999</c:v>
                </c:pt>
                <c:pt idx="81">
                  <c:v>99.136330000000001</c:v>
                </c:pt>
                <c:pt idx="82">
                  <c:v>96.480009999999993</c:v>
                </c:pt>
                <c:pt idx="83">
                  <c:v>94.117570000000001</c:v>
                </c:pt>
                <c:pt idx="84">
                  <c:v>91.28322</c:v>
                </c:pt>
                <c:pt idx="85">
                  <c:v>91.548109999999994</c:v>
                </c:pt>
                <c:pt idx="86">
                  <c:v>90.977850000000004</c:v>
                </c:pt>
                <c:pt idx="87">
                  <c:v>93.299840000000003</c:v>
                </c:pt>
                <c:pt idx="88">
                  <c:v>92.395099999999999</c:v>
                </c:pt>
                <c:pt idx="89">
                  <c:v>90.802269999999993</c:v>
                </c:pt>
                <c:pt idx="90">
                  <c:v>92.097920000000002</c:v>
                </c:pt>
                <c:pt idx="91">
                  <c:v>89.171310000000005</c:v>
                </c:pt>
                <c:pt idx="92">
                  <c:v>94.005769999999998</c:v>
                </c:pt>
                <c:pt idx="93">
                  <c:v>94.945260000000005</c:v>
                </c:pt>
                <c:pt idx="94">
                  <c:v>93.602630000000005</c:v>
                </c:pt>
                <c:pt idx="95">
                  <c:v>92.385980000000004</c:v>
                </c:pt>
                <c:pt idx="96">
                  <c:v>93.67313</c:v>
                </c:pt>
                <c:pt idx="97">
                  <c:v>89.652450000000002</c:v>
                </c:pt>
                <c:pt idx="98">
                  <c:v>91.768910000000005</c:v>
                </c:pt>
                <c:pt idx="99">
                  <c:v>91.237489999999994</c:v>
                </c:pt>
                <c:pt idx="100">
                  <c:v>90.235579999999999</c:v>
                </c:pt>
                <c:pt idx="101">
                  <c:v>90.601849999999999</c:v>
                </c:pt>
                <c:pt idx="102">
                  <c:v>92.263050000000007</c:v>
                </c:pt>
                <c:pt idx="103">
                  <c:v>91.61506</c:v>
                </c:pt>
                <c:pt idx="104">
                  <c:v>92.690860000000001</c:v>
                </c:pt>
                <c:pt idx="105">
                  <c:v>91.815029999999993</c:v>
                </c:pt>
                <c:pt idx="106">
                  <c:v>89.955430000000007</c:v>
                </c:pt>
                <c:pt idx="107">
                  <c:v>90.882800000000003</c:v>
                </c:pt>
                <c:pt idx="108">
                  <c:v>88.11327</c:v>
                </c:pt>
                <c:pt idx="109">
                  <c:v>87.68535</c:v>
                </c:pt>
                <c:pt idx="110">
                  <c:v>87.140829999999994</c:v>
                </c:pt>
                <c:pt idx="111">
                  <c:v>82.054760000000002</c:v>
                </c:pt>
                <c:pt idx="112">
                  <c:v>82.377899999999997</c:v>
                </c:pt>
                <c:pt idx="113">
                  <c:v>85.692670000000007</c:v>
                </c:pt>
                <c:pt idx="114">
                  <c:v>82.95438</c:v>
                </c:pt>
                <c:pt idx="115">
                  <c:v>80.939009999999996</c:v>
                </c:pt>
                <c:pt idx="116">
                  <c:v>81.047730000000001</c:v>
                </c:pt>
                <c:pt idx="117">
                  <c:v>79.242990000000006</c:v>
                </c:pt>
                <c:pt idx="118">
                  <c:v>79.200339999999997</c:v>
                </c:pt>
                <c:pt idx="119">
                  <c:v>83.542360000000002</c:v>
                </c:pt>
                <c:pt idx="120">
                  <c:v>83.148060000000001</c:v>
                </c:pt>
                <c:pt idx="121">
                  <c:v>82.320610000000002</c:v>
                </c:pt>
                <c:pt idx="122">
                  <c:v>80.278919999999999</c:v>
                </c:pt>
                <c:pt idx="123">
                  <c:v>80.646519999999995</c:v>
                </c:pt>
                <c:pt idx="124">
                  <c:v>78.232650000000007</c:v>
                </c:pt>
                <c:pt idx="125">
                  <c:v>78.639080000000007</c:v>
                </c:pt>
                <c:pt idx="126">
                  <c:v>80.301509999999993</c:v>
                </c:pt>
                <c:pt idx="127">
                  <c:v>82.73321</c:v>
                </c:pt>
                <c:pt idx="128">
                  <c:v>82.528450000000007</c:v>
                </c:pt>
                <c:pt idx="129">
                  <c:v>82.284279999999995</c:v>
                </c:pt>
                <c:pt idx="130">
                  <c:v>82.068529999999996</c:v>
                </c:pt>
                <c:pt idx="131">
                  <c:v>81.629530000000003</c:v>
                </c:pt>
                <c:pt idx="132">
                  <c:v>80.413409999999999</c:v>
                </c:pt>
                <c:pt idx="133">
                  <c:v>82.129829999999998</c:v>
                </c:pt>
                <c:pt idx="134">
                  <c:v>82.728189999999998</c:v>
                </c:pt>
                <c:pt idx="135">
                  <c:v>87.136799999999994</c:v>
                </c:pt>
                <c:pt idx="136">
                  <c:v>91.519390000000001</c:v>
                </c:pt>
                <c:pt idx="137">
                  <c:v>97.339640000000003</c:v>
                </c:pt>
                <c:pt idx="138">
                  <c:v>96.112380000000002</c:v>
                </c:pt>
                <c:pt idx="139">
                  <c:v>97.174520000000001</c:v>
                </c:pt>
                <c:pt idx="140">
                  <c:v>98.837360000000004</c:v>
                </c:pt>
                <c:pt idx="141">
                  <c:v>98.223659999999995</c:v>
                </c:pt>
                <c:pt idx="142">
                  <c:v>99.827470000000005</c:v>
                </c:pt>
                <c:pt idx="143">
                  <c:v>105.5275</c:v>
                </c:pt>
                <c:pt idx="144">
                  <c:v>105.6142</c:v>
                </c:pt>
                <c:pt idx="145">
                  <c:v>103.1114</c:v>
                </c:pt>
                <c:pt idx="146">
                  <c:v>101.578</c:v>
                </c:pt>
                <c:pt idx="147">
                  <c:v>105.6585</c:v>
                </c:pt>
                <c:pt idx="148">
                  <c:v>110.4492</c:v>
                </c:pt>
                <c:pt idx="149">
                  <c:v>102.63</c:v>
                </c:pt>
                <c:pt idx="150">
                  <c:v>101.7358</c:v>
                </c:pt>
                <c:pt idx="151">
                  <c:v>98.775739999999999</c:v>
                </c:pt>
                <c:pt idx="152">
                  <c:v>105.0849</c:v>
                </c:pt>
                <c:pt idx="153">
                  <c:v>104.5622</c:v>
                </c:pt>
                <c:pt idx="154">
                  <c:v>108.65779999999999</c:v>
                </c:pt>
                <c:pt idx="155">
                  <c:v>111.44289999999999</c:v>
                </c:pt>
                <c:pt idx="156">
                  <c:v>106.0637</c:v>
                </c:pt>
                <c:pt idx="157">
                  <c:v>105.5986</c:v>
                </c:pt>
                <c:pt idx="158">
                  <c:v>108.47490000000001</c:v>
                </c:pt>
                <c:pt idx="159">
                  <c:v>108.27979999999999</c:v>
                </c:pt>
                <c:pt idx="160">
                  <c:v>110.8227</c:v>
                </c:pt>
                <c:pt idx="161">
                  <c:v>107.6159</c:v>
                </c:pt>
                <c:pt idx="162">
                  <c:v>106.5397</c:v>
                </c:pt>
                <c:pt idx="163">
                  <c:v>108.64400000000001</c:v>
                </c:pt>
                <c:pt idx="164">
                  <c:v>111.38200000000001</c:v>
                </c:pt>
                <c:pt idx="165">
                  <c:v>117.43980000000001</c:v>
                </c:pt>
                <c:pt idx="166">
                  <c:v>122.47410000000001</c:v>
                </c:pt>
                <c:pt idx="167">
                  <c:v>123.8736</c:v>
                </c:pt>
                <c:pt idx="168">
                  <c:v>118.6797</c:v>
                </c:pt>
                <c:pt idx="169">
                  <c:v>121.6567</c:v>
                </c:pt>
                <c:pt idx="170">
                  <c:v>118.9089</c:v>
                </c:pt>
                <c:pt idx="171">
                  <c:v>120.18470000000001</c:v>
                </c:pt>
                <c:pt idx="172">
                  <c:v>117.601</c:v>
                </c:pt>
                <c:pt idx="173">
                  <c:v>115.8201</c:v>
                </c:pt>
                <c:pt idx="174">
                  <c:v>117.1001</c:v>
                </c:pt>
                <c:pt idx="175">
                  <c:v>119.0645</c:v>
                </c:pt>
                <c:pt idx="176">
                  <c:v>116.1546</c:v>
                </c:pt>
                <c:pt idx="177">
                  <c:v>116.8566</c:v>
                </c:pt>
                <c:pt idx="178">
                  <c:v>112.64109999999999</c:v>
                </c:pt>
                <c:pt idx="179">
                  <c:v>112.78619999999999</c:v>
                </c:pt>
                <c:pt idx="180">
                  <c:v>114.3383</c:v>
                </c:pt>
                <c:pt idx="181">
                  <c:v>112.75790000000001</c:v>
                </c:pt>
                <c:pt idx="182">
                  <c:v>116.2439</c:v>
                </c:pt>
                <c:pt idx="183">
                  <c:v>123.4585</c:v>
                </c:pt>
                <c:pt idx="184">
                  <c:v>125.71129999999999</c:v>
                </c:pt>
                <c:pt idx="185">
                  <c:v>122.9284</c:v>
                </c:pt>
                <c:pt idx="186">
                  <c:v>124.4807</c:v>
                </c:pt>
                <c:pt idx="187">
                  <c:v>121.64319999999999</c:v>
                </c:pt>
                <c:pt idx="188">
                  <c:v>118.4657</c:v>
                </c:pt>
                <c:pt idx="189">
                  <c:v>117.98099999999999</c:v>
                </c:pt>
                <c:pt idx="190">
                  <c:v>125.26649999999999</c:v>
                </c:pt>
                <c:pt idx="191">
                  <c:v>123.72620000000001</c:v>
                </c:pt>
                <c:pt idx="192">
                  <c:v>123.09480000000001</c:v>
                </c:pt>
                <c:pt idx="193">
                  <c:v>126.107</c:v>
                </c:pt>
                <c:pt idx="194">
                  <c:v>127.68300000000001</c:v>
                </c:pt>
                <c:pt idx="195">
                  <c:v>131.00219999999999</c:v>
                </c:pt>
                <c:pt idx="196">
                  <c:v>129.38659999999999</c:v>
                </c:pt>
                <c:pt idx="197">
                  <c:v>133.10319999999999</c:v>
                </c:pt>
                <c:pt idx="198">
                  <c:v>135.58590000000001</c:v>
                </c:pt>
                <c:pt idx="199">
                  <c:v>135.8989</c:v>
                </c:pt>
                <c:pt idx="200">
                  <c:v>146.8203</c:v>
                </c:pt>
                <c:pt idx="201">
                  <c:v>148.04470000000001</c:v>
                </c:pt>
                <c:pt idx="202">
                  <c:v>145.08860000000001</c:v>
                </c:pt>
                <c:pt idx="203">
                  <c:v>148.23679999999999</c:v>
                </c:pt>
                <c:pt idx="204">
                  <c:v>149.24260000000001</c:v>
                </c:pt>
                <c:pt idx="205">
                  <c:v>155.90430000000001</c:v>
                </c:pt>
                <c:pt idx="206">
                  <c:v>160.42570000000001</c:v>
                </c:pt>
                <c:pt idx="207">
                  <c:v>160.17910000000001</c:v>
                </c:pt>
                <c:pt idx="208">
                  <c:v>161.89449999999999</c:v>
                </c:pt>
                <c:pt idx="209">
                  <c:v>162.6489</c:v>
                </c:pt>
                <c:pt idx="210">
                  <c:v>162.107</c:v>
                </c:pt>
                <c:pt idx="211">
                  <c:v>154.16460000000001</c:v>
                </c:pt>
                <c:pt idx="212">
                  <c:v>143.1748</c:v>
                </c:pt>
                <c:pt idx="213">
                  <c:v>125.4299</c:v>
                </c:pt>
                <c:pt idx="214">
                  <c:v>120.1323</c:v>
                </c:pt>
                <c:pt idx="215">
                  <c:v>120.411</c:v>
                </c:pt>
                <c:pt idx="216">
                  <c:v>121.8009</c:v>
                </c:pt>
                <c:pt idx="217">
                  <c:v>119.84529999999999</c:v>
                </c:pt>
                <c:pt idx="218">
                  <c:v>125.25149999999999</c:v>
                </c:pt>
                <c:pt idx="219">
                  <c:v>128.84460000000001</c:v>
                </c:pt>
                <c:pt idx="220">
                  <c:v>134.20920000000001</c:v>
                </c:pt>
                <c:pt idx="221">
                  <c:v>131.83320000000001</c:v>
                </c:pt>
                <c:pt idx="222">
                  <c:v>138.73269999999999</c:v>
                </c:pt>
                <c:pt idx="223">
                  <c:v>141.43260000000001</c:v>
                </c:pt>
                <c:pt idx="224">
                  <c:v>147.16849999999999</c:v>
                </c:pt>
                <c:pt idx="225">
                  <c:v>149.48679999999999</c:v>
                </c:pt>
                <c:pt idx="226">
                  <c:v>149.74010000000001</c:v>
                </c:pt>
                <c:pt idx="227">
                  <c:v>147.45169999999999</c:v>
                </c:pt>
                <c:pt idx="228">
                  <c:v>144.44210000000001</c:v>
                </c:pt>
                <c:pt idx="229">
                  <c:v>144.9453</c:v>
                </c:pt>
                <c:pt idx="230">
                  <c:v>143.988</c:v>
                </c:pt>
                <c:pt idx="231">
                  <c:v>145.16579999999999</c:v>
                </c:pt>
                <c:pt idx="232">
                  <c:v>133.3142</c:v>
                </c:pt>
                <c:pt idx="233">
                  <c:v>132.85300000000001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'light model'!$I$1</c:f>
              <c:strCache>
                <c:ptCount val="1"/>
                <c:pt idx="0">
                  <c:v>NZD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'light model'!$I$2:$I$235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132.70599999999999</c:v>
                </c:pt>
                <c:pt idx="72">
                  <c:v>133.3022</c:v>
                </c:pt>
                <c:pt idx="73">
                  <c:v>133.89869999999999</c:v>
                </c:pt>
                <c:pt idx="74">
                  <c:v>134.5264</c:v>
                </c:pt>
                <c:pt idx="75">
                  <c:v>135.15520000000001</c:v>
                </c:pt>
                <c:pt idx="76">
                  <c:v>135.78700000000001</c:v>
                </c:pt>
                <c:pt idx="77">
                  <c:v>136.41990000000001</c:v>
                </c:pt>
                <c:pt idx="78">
                  <c:v>137.0505</c:v>
                </c:pt>
                <c:pt idx="79">
                  <c:v>137.68940000000001</c:v>
                </c:pt>
                <c:pt idx="80">
                  <c:v>138.3312</c:v>
                </c:pt>
                <c:pt idx="81">
                  <c:v>138.976</c:v>
                </c:pt>
                <c:pt idx="82">
                  <c:v>139.6601</c:v>
                </c:pt>
                <c:pt idx="83">
                  <c:v>140.3656</c:v>
                </c:pt>
                <c:pt idx="84">
                  <c:v>141.01259999999999</c:v>
                </c:pt>
                <c:pt idx="85">
                  <c:v>141.66999999999999</c:v>
                </c:pt>
                <c:pt idx="86">
                  <c:v>142.3304</c:v>
                </c:pt>
                <c:pt idx="87">
                  <c:v>142.9975</c:v>
                </c:pt>
                <c:pt idx="88">
                  <c:v>143.66040000000001</c:v>
                </c:pt>
                <c:pt idx="89">
                  <c:v>144.33009999999999</c:v>
                </c:pt>
                <c:pt idx="90">
                  <c:v>144.9991</c:v>
                </c:pt>
                <c:pt idx="91">
                  <c:v>145.6712</c:v>
                </c:pt>
                <c:pt idx="92">
                  <c:v>146.3142</c:v>
                </c:pt>
                <c:pt idx="93">
                  <c:v>146.95060000000001</c:v>
                </c:pt>
                <c:pt idx="94">
                  <c:v>147.6317</c:v>
                </c:pt>
                <c:pt idx="95">
                  <c:v>148.24690000000001</c:v>
                </c:pt>
                <c:pt idx="96">
                  <c:v>148.851</c:v>
                </c:pt>
                <c:pt idx="97">
                  <c:v>149.45959999999999</c:v>
                </c:pt>
                <c:pt idx="98">
                  <c:v>150.06880000000001</c:v>
                </c:pt>
                <c:pt idx="99">
                  <c:v>150.67449999999999</c:v>
                </c:pt>
                <c:pt idx="100">
                  <c:v>151.28659999999999</c:v>
                </c:pt>
                <c:pt idx="101">
                  <c:v>151.9485</c:v>
                </c:pt>
                <c:pt idx="102">
                  <c:v>152.6054</c:v>
                </c:pt>
                <c:pt idx="103">
                  <c:v>153.87</c:v>
                </c:pt>
                <c:pt idx="104">
                  <c:v>154.5127</c:v>
                </c:pt>
                <c:pt idx="105">
                  <c:v>151.45840000000001</c:v>
                </c:pt>
                <c:pt idx="106">
                  <c:v>152.6448</c:v>
                </c:pt>
                <c:pt idx="107">
                  <c:v>156.4701</c:v>
                </c:pt>
                <c:pt idx="108">
                  <c:v>148.083</c:v>
                </c:pt>
                <c:pt idx="109">
                  <c:v>145.45769999999999</c:v>
                </c:pt>
                <c:pt idx="110">
                  <c:v>148.32689999999999</c:v>
                </c:pt>
                <c:pt idx="111">
                  <c:v>145.20570000000001</c:v>
                </c:pt>
                <c:pt idx="112">
                  <c:v>136.77529999999999</c:v>
                </c:pt>
                <c:pt idx="113">
                  <c:v>140.309</c:v>
                </c:pt>
                <c:pt idx="114">
                  <c:v>135.81800000000001</c:v>
                </c:pt>
                <c:pt idx="115">
                  <c:v>127.6776</c:v>
                </c:pt>
                <c:pt idx="116">
                  <c:v>121.9071</c:v>
                </c:pt>
                <c:pt idx="117">
                  <c:v>118.52509999999999</c:v>
                </c:pt>
                <c:pt idx="118">
                  <c:v>122.4141</c:v>
                </c:pt>
                <c:pt idx="119">
                  <c:v>132.3092</c:v>
                </c:pt>
                <c:pt idx="120">
                  <c:v>132.2576</c:v>
                </c:pt>
                <c:pt idx="121">
                  <c:v>128.58789999999999</c:v>
                </c:pt>
                <c:pt idx="122">
                  <c:v>120.4944</c:v>
                </c:pt>
                <c:pt idx="123">
                  <c:v>123.2672</c:v>
                </c:pt>
                <c:pt idx="124">
                  <c:v>121.887</c:v>
                </c:pt>
                <c:pt idx="125">
                  <c:v>120.792</c:v>
                </c:pt>
                <c:pt idx="126">
                  <c:v>122.9298</c:v>
                </c:pt>
                <c:pt idx="127">
                  <c:v>130.548</c:v>
                </c:pt>
                <c:pt idx="128">
                  <c:v>121.26130000000001</c:v>
                </c:pt>
                <c:pt idx="129">
                  <c:v>122.9586</c:v>
                </c:pt>
                <c:pt idx="130">
                  <c:v>124.072</c:v>
                </c:pt>
                <c:pt idx="131">
                  <c:v>123.9898</c:v>
                </c:pt>
                <c:pt idx="132">
                  <c:v>124.167</c:v>
                </c:pt>
                <c:pt idx="133">
                  <c:v>125.5361</c:v>
                </c:pt>
                <c:pt idx="134">
                  <c:v>131.25710000000001</c:v>
                </c:pt>
                <c:pt idx="135">
                  <c:v>133.2518</c:v>
                </c:pt>
                <c:pt idx="136">
                  <c:v>142.72730000000001</c:v>
                </c:pt>
                <c:pt idx="137">
                  <c:v>144.81299999999999</c:v>
                </c:pt>
                <c:pt idx="138">
                  <c:v>139.5968</c:v>
                </c:pt>
                <c:pt idx="139">
                  <c:v>139.4162</c:v>
                </c:pt>
                <c:pt idx="140">
                  <c:v>139.98589999999999</c:v>
                </c:pt>
                <c:pt idx="141">
                  <c:v>144.6788</c:v>
                </c:pt>
                <c:pt idx="142">
                  <c:v>149.05889999999999</c:v>
                </c:pt>
                <c:pt idx="143">
                  <c:v>156.803</c:v>
                </c:pt>
                <c:pt idx="144">
                  <c:v>163.59280000000001</c:v>
                </c:pt>
                <c:pt idx="145">
                  <c:v>167.80289999999999</c:v>
                </c:pt>
                <c:pt idx="146">
                  <c:v>166.53550000000001</c:v>
                </c:pt>
                <c:pt idx="147">
                  <c:v>168.3999</c:v>
                </c:pt>
                <c:pt idx="148">
                  <c:v>173.18360000000001</c:v>
                </c:pt>
                <c:pt idx="149">
                  <c:v>176.37139999999999</c:v>
                </c:pt>
                <c:pt idx="150">
                  <c:v>174.05629999999999</c:v>
                </c:pt>
                <c:pt idx="151">
                  <c:v>174.66759999999999</c:v>
                </c:pt>
                <c:pt idx="152">
                  <c:v>180.405</c:v>
                </c:pt>
                <c:pt idx="153">
                  <c:v>186.28129999999999</c:v>
                </c:pt>
                <c:pt idx="154">
                  <c:v>195.57239999999999</c:v>
                </c:pt>
                <c:pt idx="155">
                  <c:v>201.3596</c:v>
                </c:pt>
                <c:pt idx="156">
                  <c:v>206.81610000000001</c:v>
                </c:pt>
                <c:pt idx="157">
                  <c:v>212.28870000000001</c:v>
                </c:pt>
                <c:pt idx="158">
                  <c:v>206.929</c:v>
                </c:pt>
                <c:pt idx="159">
                  <c:v>195.1362</c:v>
                </c:pt>
                <c:pt idx="160">
                  <c:v>197.41419999999999</c:v>
                </c:pt>
                <c:pt idx="161">
                  <c:v>199.59270000000001</c:v>
                </c:pt>
                <c:pt idx="162">
                  <c:v>201.8357</c:v>
                </c:pt>
                <c:pt idx="163">
                  <c:v>209.41919999999999</c:v>
                </c:pt>
                <c:pt idx="164">
                  <c:v>216.6944</c:v>
                </c:pt>
                <c:pt idx="165">
                  <c:v>220.4562</c:v>
                </c:pt>
                <c:pt idx="166">
                  <c:v>231.72649999999999</c:v>
                </c:pt>
                <c:pt idx="167">
                  <c:v>234.9418</c:v>
                </c:pt>
                <c:pt idx="168">
                  <c:v>233.2756</c:v>
                </c:pt>
                <c:pt idx="169">
                  <c:v>240.4025</c:v>
                </c:pt>
                <c:pt idx="170">
                  <c:v>236.43010000000001</c:v>
                </c:pt>
                <c:pt idx="171">
                  <c:v>245.11150000000001</c:v>
                </c:pt>
                <c:pt idx="172">
                  <c:v>237.11840000000001</c:v>
                </c:pt>
                <c:pt idx="173">
                  <c:v>234.9477</c:v>
                </c:pt>
                <c:pt idx="174">
                  <c:v>232.08850000000001</c:v>
                </c:pt>
                <c:pt idx="175">
                  <c:v>236.7961</c:v>
                </c:pt>
                <c:pt idx="176">
                  <c:v>238.41460000000001</c:v>
                </c:pt>
                <c:pt idx="177">
                  <c:v>242.1336</c:v>
                </c:pt>
                <c:pt idx="178">
                  <c:v>243.0044</c:v>
                </c:pt>
                <c:pt idx="179">
                  <c:v>236.732</c:v>
                </c:pt>
                <c:pt idx="180">
                  <c:v>237.17779999999999</c:v>
                </c:pt>
                <c:pt idx="181">
                  <c:v>230.8777</c:v>
                </c:pt>
                <c:pt idx="182">
                  <c:v>215.86709999999999</c:v>
                </c:pt>
                <c:pt idx="183">
                  <c:v>224.42259999999999</c:v>
                </c:pt>
                <c:pt idx="184">
                  <c:v>224.36670000000001</c:v>
                </c:pt>
                <c:pt idx="185">
                  <c:v>215.21250000000001</c:v>
                </c:pt>
                <c:pt idx="186">
                  <c:v>217.33070000000001</c:v>
                </c:pt>
                <c:pt idx="187">
                  <c:v>230.71510000000001</c:v>
                </c:pt>
                <c:pt idx="188">
                  <c:v>230.18629999999999</c:v>
                </c:pt>
                <c:pt idx="189">
                  <c:v>236.42570000000001</c:v>
                </c:pt>
                <c:pt idx="190">
                  <c:v>241.47049999999999</c:v>
                </c:pt>
                <c:pt idx="191">
                  <c:v>249.9186</c:v>
                </c:pt>
                <c:pt idx="192">
                  <c:v>244.67089999999999</c:v>
                </c:pt>
                <c:pt idx="193">
                  <c:v>251.82089999999999</c:v>
                </c:pt>
                <c:pt idx="194">
                  <c:v>258.71690000000001</c:v>
                </c:pt>
                <c:pt idx="195">
                  <c:v>270.12729999999999</c:v>
                </c:pt>
                <c:pt idx="196">
                  <c:v>269.71730000000002</c:v>
                </c:pt>
                <c:pt idx="197">
                  <c:v>285.00209999999998</c:v>
                </c:pt>
                <c:pt idx="198">
                  <c:v>286.4402</c:v>
                </c:pt>
                <c:pt idx="199">
                  <c:v>262.76760000000002</c:v>
                </c:pt>
                <c:pt idx="200">
                  <c:v>284.92739999999998</c:v>
                </c:pt>
                <c:pt idx="201">
                  <c:v>291.54730000000001</c:v>
                </c:pt>
                <c:pt idx="202">
                  <c:v>293.0204</c:v>
                </c:pt>
                <c:pt idx="203">
                  <c:v>295.28410000000002</c:v>
                </c:pt>
                <c:pt idx="204">
                  <c:v>304.94119999999998</c:v>
                </c:pt>
                <c:pt idx="205">
                  <c:v>312.69979999999998</c:v>
                </c:pt>
                <c:pt idx="206">
                  <c:v>308.37799999999999</c:v>
                </c:pt>
                <c:pt idx="207">
                  <c:v>308.62259999999998</c:v>
                </c:pt>
                <c:pt idx="208">
                  <c:v>311.8528</c:v>
                </c:pt>
                <c:pt idx="209">
                  <c:v>304.90620000000001</c:v>
                </c:pt>
                <c:pt idx="210">
                  <c:v>296.18079999999998</c:v>
                </c:pt>
                <c:pt idx="211">
                  <c:v>284.00229999999999</c:v>
                </c:pt>
                <c:pt idx="212">
                  <c:v>274.49889999999999</c:v>
                </c:pt>
                <c:pt idx="213">
                  <c:v>238.12629999999999</c:v>
                </c:pt>
                <c:pt idx="214">
                  <c:v>225.14269999999999</c:v>
                </c:pt>
                <c:pt idx="215">
                  <c:v>237.6858</c:v>
                </c:pt>
                <c:pt idx="216">
                  <c:v>207.8151</c:v>
                </c:pt>
                <c:pt idx="217">
                  <c:v>205.6249</c:v>
                </c:pt>
                <c:pt idx="218">
                  <c:v>232.7028</c:v>
                </c:pt>
                <c:pt idx="219">
                  <c:v>232.79830000000001</c:v>
                </c:pt>
                <c:pt idx="220">
                  <c:v>260.37439999999998</c:v>
                </c:pt>
                <c:pt idx="221">
                  <c:v>263.52289999999999</c:v>
                </c:pt>
                <c:pt idx="222">
                  <c:v>269.95190000000002</c:v>
                </c:pt>
                <c:pt idx="223">
                  <c:v>280.78269999999998</c:v>
                </c:pt>
                <c:pt idx="224">
                  <c:v>296.86419999999998</c:v>
                </c:pt>
                <c:pt idx="225">
                  <c:v>297.41370000000001</c:v>
                </c:pt>
                <c:pt idx="226">
                  <c:v>294.76940000000002</c:v>
                </c:pt>
                <c:pt idx="227">
                  <c:v>299.7953</c:v>
                </c:pt>
                <c:pt idx="228">
                  <c:v>291.84800000000001</c:v>
                </c:pt>
                <c:pt idx="229">
                  <c:v>289.92450000000002</c:v>
                </c:pt>
                <c:pt idx="230">
                  <c:v>293.99810000000002</c:v>
                </c:pt>
                <c:pt idx="231">
                  <c:v>303.91849999999999</c:v>
                </c:pt>
                <c:pt idx="232">
                  <c:v>282.916</c:v>
                </c:pt>
                <c:pt idx="233">
                  <c:v>295.46870000000001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'light model'!$J$1</c:f>
              <c:strCache>
                <c:ptCount val="1"/>
                <c:pt idx="0">
                  <c:v>SEK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'light model'!$J$2:$J$235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109.5052</c:v>
                </c:pt>
                <c:pt idx="19">
                  <c:v>116.08969999999999</c:v>
                </c:pt>
                <c:pt idx="20">
                  <c:v>113.4487</c:v>
                </c:pt>
                <c:pt idx="21">
                  <c:v>104.89019999999999</c:v>
                </c:pt>
                <c:pt idx="22">
                  <c:v>90.030339999999995</c:v>
                </c:pt>
                <c:pt idx="23">
                  <c:v>86.961060000000003</c:v>
                </c:pt>
                <c:pt idx="24">
                  <c:v>84.319389999999999</c:v>
                </c:pt>
                <c:pt idx="25">
                  <c:v>78.788210000000007</c:v>
                </c:pt>
                <c:pt idx="26">
                  <c:v>79.654880000000006</c:v>
                </c:pt>
                <c:pt idx="27">
                  <c:v>84.027569999999997</c:v>
                </c:pt>
                <c:pt idx="28">
                  <c:v>85.804820000000007</c:v>
                </c:pt>
                <c:pt idx="29">
                  <c:v>79.577330000000003</c:v>
                </c:pt>
                <c:pt idx="30">
                  <c:v>74.700460000000007</c:v>
                </c:pt>
                <c:pt idx="31">
                  <c:v>75.294449999999998</c:v>
                </c:pt>
                <c:pt idx="32">
                  <c:v>76.179580000000001</c:v>
                </c:pt>
                <c:pt idx="33">
                  <c:v>75.581289999999996</c:v>
                </c:pt>
                <c:pt idx="34">
                  <c:v>72.600719999999995</c:v>
                </c:pt>
                <c:pt idx="35">
                  <c:v>73.808689999999999</c:v>
                </c:pt>
                <c:pt idx="36">
                  <c:v>77.891639999999995</c:v>
                </c:pt>
                <c:pt idx="37">
                  <c:v>77.206040000000002</c:v>
                </c:pt>
                <c:pt idx="38">
                  <c:v>78.715040000000002</c:v>
                </c:pt>
                <c:pt idx="39">
                  <c:v>80.437340000000006</c:v>
                </c:pt>
                <c:pt idx="40">
                  <c:v>78.882220000000004</c:v>
                </c:pt>
                <c:pt idx="41">
                  <c:v>80.4589</c:v>
                </c:pt>
                <c:pt idx="42">
                  <c:v>79.648349999999994</c:v>
                </c:pt>
                <c:pt idx="43">
                  <c:v>80.302000000000007</c:v>
                </c:pt>
                <c:pt idx="44">
                  <c:v>82.796819999999997</c:v>
                </c:pt>
                <c:pt idx="45">
                  <c:v>86.226299999999995</c:v>
                </c:pt>
                <c:pt idx="46">
                  <c:v>82.375739999999993</c:v>
                </c:pt>
                <c:pt idx="47">
                  <c:v>83.552760000000006</c:v>
                </c:pt>
                <c:pt idx="48">
                  <c:v>83.290539999999993</c:v>
                </c:pt>
                <c:pt idx="49">
                  <c:v>85.191230000000004</c:v>
                </c:pt>
                <c:pt idx="50">
                  <c:v>84.494540000000001</c:v>
                </c:pt>
                <c:pt idx="51">
                  <c:v>85.948449999999994</c:v>
                </c:pt>
                <c:pt idx="52">
                  <c:v>85.053730000000002</c:v>
                </c:pt>
                <c:pt idx="53">
                  <c:v>85.711089999999999</c:v>
                </c:pt>
                <c:pt idx="54">
                  <c:v>88.330629999999999</c:v>
                </c:pt>
                <c:pt idx="55">
                  <c:v>85.499669999999995</c:v>
                </c:pt>
                <c:pt idx="56">
                  <c:v>90.055970000000002</c:v>
                </c:pt>
                <c:pt idx="57">
                  <c:v>93.978290000000001</c:v>
                </c:pt>
                <c:pt idx="58">
                  <c:v>95.758110000000002</c:v>
                </c:pt>
                <c:pt idx="59">
                  <c:v>95.278750000000002</c:v>
                </c:pt>
                <c:pt idx="60">
                  <c:v>91.387820000000005</c:v>
                </c:pt>
                <c:pt idx="61">
                  <c:v>93.989329999999995</c:v>
                </c:pt>
                <c:pt idx="62">
                  <c:v>95.001660000000001</c:v>
                </c:pt>
                <c:pt idx="63">
                  <c:v>93.533169999999998</c:v>
                </c:pt>
                <c:pt idx="64">
                  <c:v>94.317850000000007</c:v>
                </c:pt>
                <c:pt idx="65">
                  <c:v>95.798159999999996</c:v>
                </c:pt>
                <c:pt idx="66">
                  <c:v>96.00582</c:v>
                </c:pt>
                <c:pt idx="67">
                  <c:v>96.273179999999996</c:v>
                </c:pt>
                <c:pt idx="68">
                  <c:v>96.188289999999995</c:v>
                </c:pt>
                <c:pt idx="69">
                  <c:v>97.011989999999997</c:v>
                </c:pt>
                <c:pt idx="70">
                  <c:v>94.964479999999995</c:v>
                </c:pt>
                <c:pt idx="71">
                  <c:v>93.474249999999998</c:v>
                </c:pt>
                <c:pt idx="72">
                  <c:v>88.077349999999996</c:v>
                </c:pt>
                <c:pt idx="73">
                  <c:v>85.161119999999997</c:v>
                </c:pt>
                <c:pt idx="74">
                  <c:v>84.624650000000003</c:v>
                </c:pt>
                <c:pt idx="75">
                  <c:v>81.282020000000003</c:v>
                </c:pt>
                <c:pt idx="76">
                  <c:v>82.680199999999999</c:v>
                </c:pt>
                <c:pt idx="77">
                  <c:v>82.79119</c:v>
                </c:pt>
                <c:pt idx="78">
                  <c:v>80.220920000000007</c:v>
                </c:pt>
                <c:pt idx="79">
                  <c:v>81.293409999999994</c:v>
                </c:pt>
                <c:pt idx="80">
                  <c:v>84.579189999999997</c:v>
                </c:pt>
                <c:pt idx="81">
                  <c:v>85.804609999999997</c:v>
                </c:pt>
                <c:pt idx="82">
                  <c:v>83.536529999999999</c:v>
                </c:pt>
                <c:pt idx="83">
                  <c:v>81.572029999999998</c:v>
                </c:pt>
                <c:pt idx="84">
                  <c:v>80.098910000000004</c:v>
                </c:pt>
                <c:pt idx="85">
                  <c:v>81.200130000000001</c:v>
                </c:pt>
                <c:pt idx="86">
                  <c:v>81.260570000000001</c:v>
                </c:pt>
                <c:pt idx="87">
                  <c:v>84.00412</c:v>
                </c:pt>
                <c:pt idx="88">
                  <c:v>83.259929999999997</c:v>
                </c:pt>
                <c:pt idx="89">
                  <c:v>81.795580000000001</c:v>
                </c:pt>
                <c:pt idx="90">
                  <c:v>81.957849999999993</c:v>
                </c:pt>
                <c:pt idx="91">
                  <c:v>81.165890000000005</c:v>
                </c:pt>
                <c:pt idx="92">
                  <c:v>83.727940000000004</c:v>
                </c:pt>
                <c:pt idx="93">
                  <c:v>84.293989999999994</c:v>
                </c:pt>
                <c:pt idx="94">
                  <c:v>81.032589999999999</c:v>
                </c:pt>
                <c:pt idx="95">
                  <c:v>81.314340000000001</c:v>
                </c:pt>
                <c:pt idx="96">
                  <c:v>84.837990000000005</c:v>
                </c:pt>
                <c:pt idx="97">
                  <c:v>80.864360000000005</c:v>
                </c:pt>
                <c:pt idx="98">
                  <c:v>80.651340000000005</c:v>
                </c:pt>
                <c:pt idx="99">
                  <c:v>78.432590000000005</c:v>
                </c:pt>
                <c:pt idx="100">
                  <c:v>77.038989999999998</c:v>
                </c:pt>
                <c:pt idx="101">
                  <c:v>78.126419999999996</c:v>
                </c:pt>
                <c:pt idx="102">
                  <c:v>80.583089999999999</c:v>
                </c:pt>
                <c:pt idx="103">
                  <c:v>80.720569999999995</c:v>
                </c:pt>
                <c:pt idx="104">
                  <c:v>81.208209999999994</c:v>
                </c:pt>
                <c:pt idx="105">
                  <c:v>81.203119999999998</c:v>
                </c:pt>
                <c:pt idx="106">
                  <c:v>78.503739999999993</c:v>
                </c:pt>
                <c:pt idx="107">
                  <c:v>78.531099999999995</c:v>
                </c:pt>
                <c:pt idx="108">
                  <c:v>75.77619</c:v>
                </c:pt>
                <c:pt idx="109">
                  <c:v>76.342250000000007</c:v>
                </c:pt>
                <c:pt idx="110">
                  <c:v>77.37397</c:v>
                </c:pt>
                <c:pt idx="111">
                  <c:v>74.764189999999999</c:v>
                </c:pt>
                <c:pt idx="112">
                  <c:v>74.856269999999995</c:v>
                </c:pt>
                <c:pt idx="113">
                  <c:v>76.512230000000002</c:v>
                </c:pt>
                <c:pt idx="114">
                  <c:v>73.827150000000003</c:v>
                </c:pt>
                <c:pt idx="115">
                  <c:v>71.691609999999997</c:v>
                </c:pt>
                <c:pt idx="116">
                  <c:v>70.331050000000005</c:v>
                </c:pt>
                <c:pt idx="117">
                  <c:v>67.944779999999994</c:v>
                </c:pt>
                <c:pt idx="118">
                  <c:v>67.654060000000001</c:v>
                </c:pt>
                <c:pt idx="119">
                  <c:v>71.919390000000007</c:v>
                </c:pt>
                <c:pt idx="120">
                  <c:v>71.502589999999998</c:v>
                </c:pt>
                <c:pt idx="121">
                  <c:v>69.360830000000007</c:v>
                </c:pt>
                <c:pt idx="122">
                  <c:v>65.790220000000005</c:v>
                </c:pt>
                <c:pt idx="123">
                  <c:v>66.745350000000002</c:v>
                </c:pt>
                <c:pt idx="124">
                  <c:v>63.447560000000003</c:v>
                </c:pt>
                <c:pt idx="125">
                  <c:v>62.906370000000003</c:v>
                </c:pt>
                <c:pt idx="126">
                  <c:v>64.416659999999993</c:v>
                </c:pt>
                <c:pt idx="127">
                  <c:v>65.60333</c:v>
                </c:pt>
                <c:pt idx="128">
                  <c:v>63.980759999999997</c:v>
                </c:pt>
                <c:pt idx="129">
                  <c:v>64.262379999999993</c:v>
                </c:pt>
                <c:pt idx="130">
                  <c:v>64.234530000000007</c:v>
                </c:pt>
                <c:pt idx="131">
                  <c:v>65.5548</c:v>
                </c:pt>
                <c:pt idx="132">
                  <c:v>64.23366</c:v>
                </c:pt>
                <c:pt idx="133">
                  <c:v>65.472200000000001</c:v>
                </c:pt>
                <c:pt idx="134">
                  <c:v>66.148099999999999</c:v>
                </c:pt>
                <c:pt idx="135">
                  <c:v>66.681229999999999</c:v>
                </c:pt>
                <c:pt idx="136">
                  <c:v>70.345839999999995</c:v>
                </c:pt>
                <c:pt idx="137">
                  <c:v>74.721109999999996</c:v>
                </c:pt>
                <c:pt idx="138">
                  <c:v>72.559259999999995</c:v>
                </c:pt>
                <c:pt idx="139">
                  <c:v>73.709149999999994</c:v>
                </c:pt>
                <c:pt idx="140">
                  <c:v>74.712289999999996</c:v>
                </c:pt>
                <c:pt idx="141">
                  <c:v>75.67107</c:v>
                </c:pt>
                <c:pt idx="142">
                  <c:v>76.591099999999997</c:v>
                </c:pt>
                <c:pt idx="143">
                  <c:v>79.943070000000006</c:v>
                </c:pt>
                <c:pt idx="144">
                  <c:v>80.946650000000005</c:v>
                </c:pt>
                <c:pt idx="145">
                  <c:v>81.984200000000001</c:v>
                </c:pt>
                <c:pt idx="146">
                  <c:v>82.286760000000001</c:v>
                </c:pt>
                <c:pt idx="147">
                  <c:v>85.595789999999994</c:v>
                </c:pt>
                <c:pt idx="148">
                  <c:v>90.056520000000006</c:v>
                </c:pt>
                <c:pt idx="149">
                  <c:v>87.417150000000007</c:v>
                </c:pt>
                <c:pt idx="150">
                  <c:v>85.062219999999996</c:v>
                </c:pt>
                <c:pt idx="151">
                  <c:v>83.594269999999995</c:v>
                </c:pt>
                <c:pt idx="152">
                  <c:v>90.218180000000004</c:v>
                </c:pt>
                <c:pt idx="153">
                  <c:v>89.481219999999993</c:v>
                </c:pt>
                <c:pt idx="154">
                  <c:v>92.601900000000001</c:v>
                </c:pt>
                <c:pt idx="155">
                  <c:v>97.178240000000002</c:v>
                </c:pt>
                <c:pt idx="156">
                  <c:v>94.331969999999998</c:v>
                </c:pt>
                <c:pt idx="157">
                  <c:v>94.065579999999997</c:v>
                </c:pt>
                <c:pt idx="158">
                  <c:v>92.605360000000005</c:v>
                </c:pt>
                <c:pt idx="159">
                  <c:v>91.647790000000001</c:v>
                </c:pt>
                <c:pt idx="160">
                  <c:v>93.918890000000005</c:v>
                </c:pt>
                <c:pt idx="161">
                  <c:v>93.100539999999995</c:v>
                </c:pt>
                <c:pt idx="162">
                  <c:v>91.227829999999997</c:v>
                </c:pt>
                <c:pt idx="163">
                  <c:v>93.699820000000003</c:v>
                </c:pt>
                <c:pt idx="164">
                  <c:v>96.490989999999996</c:v>
                </c:pt>
                <c:pt idx="165">
                  <c:v>99.281909999999996</c:v>
                </c:pt>
                <c:pt idx="166">
                  <c:v>104.6292</c:v>
                </c:pt>
                <c:pt idx="167">
                  <c:v>105.6982</c:v>
                </c:pt>
                <c:pt idx="168">
                  <c:v>101.0321</c:v>
                </c:pt>
                <c:pt idx="169">
                  <c:v>103.26779999999999</c:v>
                </c:pt>
                <c:pt idx="170">
                  <c:v>99.825109999999995</c:v>
                </c:pt>
                <c:pt idx="171">
                  <c:v>99.163480000000007</c:v>
                </c:pt>
                <c:pt idx="172">
                  <c:v>95.173180000000002</c:v>
                </c:pt>
                <c:pt idx="173">
                  <c:v>90.413250000000005</c:v>
                </c:pt>
                <c:pt idx="174">
                  <c:v>90.903809999999993</c:v>
                </c:pt>
                <c:pt idx="175">
                  <c:v>93.339969999999994</c:v>
                </c:pt>
                <c:pt idx="176">
                  <c:v>91.427400000000006</c:v>
                </c:pt>
                <c:pt idx="177">
                  <c:v>88.915629999999993</c:v>
                </c:pt>
                <c:pt idx="178">
                  <c:v>87.676259999999999</c:v>
                </c:pt>
                <c:pt idx="179">
                  <c:v>89.309539999999998</c:v>
                </c:pt>
                <c:pt idx="180">
                  <c:v>93.246549999999999</c:v>
                </c:pt>
                <c:pt idx="181">
                  <c:v>89.723600000000005</c:v>
                </c:pt>
                <c:pt idx="182">
                  <c:v>91.470950000000002</c:v>
                </c:pt>
                <c:pt idx="183">
                  <c:v>96.551659999999998</c:v>
                </c:pt>
                <c:pt idx="184">
                  <c:v>98.480440000000002</c:v>
                </c:pt>
                <c:pt idx="185">
                  <c:v>98.701369999999997</c:v>
                </c:pt>
                <c:pt idx="186">
                  <c:v>98.68638</c:v>
                </c:pt>
                <c:pt idx="187">
                  <c:v>98.298429999999996</c:v>
                </c:pt>
                <c:pt idx="188">
                  <c:v>97.358649999999997</c:v>
                </c:pt>
                <c:pt idx="189">
                  <c:v>98.730590000000007</c:v>
                </c:pt>
                <c:pt idx="190">
                  <c:v>104.19370000000001</c:v>
                </c:pt>
                <c:pt idx="191">
                  <c:v>104.1756</c:v>
                </c:pt>
                <c:pt idx="192">
                  <c:v>102.2141</c:v>
                </c:pt>
                <c:pt idx="193">
                  <c:v>101.7363</c:v>
                </c:pt>
                <c:pt idx="194">
                  <c:v>101.9449</c:v>
                </c:pt>
                <c:pt idx="195">
                  <c:v>106.3015</c:v>
                </c:pt>
                <c:pt idx="196">
                  <c:v>102.89700000000001</c:v>
                </c:pt>
                <c:pt idx="197">
                  <c:v>104.0042</c:v>
                </c:pt>
                <c:pt idx="198">
                  <c:v>106.3446</c:v>
                </c:pt>
                <c:pt idx="199">
                  <c:v>104.12090000000001</c:v>
                </c:pt>
                <c:pt idx="200">
                  <c:v>111.0014</c:v>
                </c:pt>
                <c:pt idx="201">
                  <c:v>113.33410000000001</c:v>
                </c:pt>
                <c:pt idx="202">
                  <c:v>113.4945</c:v>
                </c:pt>
                <c:pt idx="203">
                  <c:v>112.5072</c:v>
                </c:pt>
                <c:pt idx="204">
                  <c:v>114.20269999999999</c:v>
                </c:pt>
                <c:pt idx="205">
                  <c:v>117.9807</c:v>
                </c:pt>
                <c:pt idx="206">
                  <c:v>123.111</c:v>
                </c:pt>
                <c:pt idx="207">
                  <c:v>122.4593</c:v>
                </c:pt>
                <c:pt idx="208">
                  <c:v>122.79989999999999</c:v>
                </c:pt>
                <c:pt idx="209">
                  <c:v>122.7658</c:v>
                </c:pt>
                <c:pt idx="210">
                  <c:v>122.5788</c:v>
                </c:pt>
                <c:pt idx="211">
                  <c:v>115.6752</c:v>
                </c:pt>
                <c:pt idx="212">
                  <c:v>107.93859999999999</c:v>
                </c:pt>
                <c:pt idx="213">
                  <c:v>96.523340000000005</c:v>
                </c:pt>
                <c:pt idx="214">
                  <c:v>92.467299999999994</c:v>
                </c:pt>
                <c:pt idx="215">
                  <c:v>95.178200000000004</c:v>
                </c:pt>
                <c:pt idx="216">
                  <c:v>89.63252</c:v>
                </c:pt>
                <c:pt idx="217">
                  <c:v>83.091130000000007</c:v>
                </c:pt>
                <c:pt idx="218">
                  <c:v>90.868229999999997</c:v>
                </c:pt>
                <c:pt idx="219">
                  <c:v>93.860479999999995</c:v>
                </c:pt>
                <c:pt idx="220">
                  <c:v>98.361230000000006</c:v>
                </c:pt>
                <c:pt idx="221">
                  <c:v>97.012119999999996</c:v>
                </c:pt>
                <c:pt idx="222">
                  <c:v>103.87139999999999</c:v>
                </c:pt>
                <c:pt idx="223">
                  <c:v>105.464</c:v>
                </c:pt>
                <c:pt idx="224">
                  <c:v>107.52419999999999</c:v>
                </c:pt>
                <c:pt idx="225">
                  <c:v>106.393</c:v>
                </c:pt>
                <c:pt idx="226">
                  <c:v>107.3083</c:v>
                </c:pt>
                <c:pt idx="227">
                  <c:v>104.9131</c:v>
                </c:pt>
                <c:pt idx="228">
                  <c:v>101.64709999999999</c:v>
                </c:pt>
                <c:pt idx="229">
                  <c:v>105.73399999999999</c:v>
                </c:pt>
                <c:pt idx="230">
                  <c:v>104.27290000000001</c:v>
                </c:pt>
                <c:pt idx="231">
                  <c:v>103.8236</c:v>
                </c:pt>
                <c:pt idx="232">
                  <c:v>96.415850000000006</c:v>
                </c:pt>
                <c:pt idx="233">
                  <c:v>97.099180000000004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'light model'!$K$1</c:f>
              <c:strCache>
                <c:ptCount val="1"/>
                <c:pt idx="0">
                  <c:v>Risk Free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'light model'!$K$2:$K$235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132.70599999999999</c:v>
                </c:pt>
                <c:pt idx="72">
                  <c:v>133.3022</c:v>
                </c:pt>
                <c:pt idx="73">
                  <c:v>133.89869999999999</c:v>
                </c:pt>
                <c:pt idx="74">
                  <c:v>134.5264</c:v>
                </c:pt>
                <c:pt idx="75">
                  <c:v>135.15520000000001</c:v>
                </c:pt>
                <c:pt idx="76">
                  <c:v>135.78700000000001</c:v>
                </c:pt>
                <c:pt idx="77">
                  <c:v>136.41990000000001</c:v>
                </c:pt>
                <c:pt idx="78">
                  <c:v>137.0505</c:v>
                </c:pt>
                <c:pt idx="79">
                  <c:v>137.68940000000001</c:v>
                </c:pt>
                <c:pt idx="80">
                  <c:v>138.3312</c:v>
                </c:pt>
                <c:pt idx="81">
                  <c:v>138.976</c:v>
                </c:pt>
                <c:pt idx="82">
                  <c:v>139.6601</c:v>
                </c:pt>
                <c:pt idx="83">
                  <c:v>140.3656</c:v>
                </c:pt>
                <c:pt idx="84">
                  <c:v>141.01259999999999</c:v>
                </c:pt>
                <c:pt idx="85">
                  <c:v>141.66999999999999</c:v>
                </c:pt>
                <c:pt idx="86">
                  <c:v>142.3304</c:v>
                </c:pt>
                <c:pt idx="87">
                  <c:v>142.9975</c:v>
                </c:pt>
                <c:pt idx="88">
                  <c:v>143.66040000000001</c:v>
                </c:pt>
                <c:pt idx="89">
                  <c:v>144.33009999999999</c:v>
                </c:pt>
                <c:pt idx="90">
                  <c:v>144.9991</c:v>
                </c:pt>
                <c:pt idx="91">
                  <c:v>145.6712</c:v>
                </c:pt>
                <c:pt idx="92">
                  <c:v>146.3142</c:v>
                </c:pt>
                <c:pt idx="93">
                  <c:v>146.95060000000001</c:v>
                </c:pt>
                <c:pt idx="94">
                  <c:v>147.6317</c:v>
                </c:pt>
                <c:pt idx="95">
                  <c:v>148.24690000000001</c:v>
                </c:pt>
                <c:pt idx="96">
                  <c:v>148.851</c:v>
                </c:pt>
                <c:pt idx="97">
                  <c:v>149.45959999999999</c:v>
                </c:pt>
                <c:pt idx="98">
                  <c:v>150.06880000000001</c:v>
                </c:pt>
                <c:pt idx="99">
                  <c:v>150.67449999999999</c:v>
                </c:pt>
                <c:pt idx="100">
                  <c:v>151.28659999999999</c:v>
                </c:pt>
                <c:pt idx="101">
                  <c:v>151.9485</c:v>
                </c:pt>
                <c:pt idx="102">
                  <c:v>152.6054</c:v>
                </c:pt>
                <c:pt idx="103">
                  <c:v>153.28489999999999</c:v>
                </c:pt>
                <c:pt idx="104">
                  <c:v>153.97550000000001</c:v>
                </c:pt>
                <c:pt idx="105">
                  <c:v>154.66319999999999</c:v>
                </c:pt>
                <c:pt idx="106">
                  <c:v>155.49690000000001</c:v>
                </c:pt>
                <c:pt idx="107">
                  <c:v>156.24199999999999</c:v>
                </c:pt>
                <c:pt idx="108">
                  <c:v>157.00489999999999</c:v>
                </c:pt>
                <c:pt idx="109">
                  <c:v>157.77770000000001</c:v>
                </c:pt>
                <c:pt idx="110">
                  <c:v>158.58510000000001</c:v>
                </c:pt>
                <c:pt idx="111">
                  <c:v>159.41720000000001</c:v>
                </c:pt>
                <c:pt idx="112">
                  <c:v>160.29320000000001</c:v>
                </c:pt>
                <c:pt idx="113">
                  <c:v>161.1781</c:v>
                </c:pt>
                <c:pt idx="114">
                  <c:v>162.06379999999999</c:v>
                </c:pt>
                <c:pt idx="115">
                  <c:v>162.95009999999999</c:v>
                </c:pt>
                <c:pt idx="116">
                  <c:v>163.84549999999999</c:v>
                </c:pt>
                <c:pt idx="117">
                  <c:v>164.74359999999999</c:v>
                </c:pt>
                <c:pt idx="118">
                  <c:v>165.64670000000001</c:v>
                </c:pt>
                <c:pt idx="119">
                  <c:v>166.5461</c:v>
                </c:pt>
                <c:pt idx="120">
                  <c:v>167.30940000000001</c:v>
                </c:pt>
                <c:pt idx="121">
                  <c:v>168.04580000000001</c:v>
                </c:pt>
                <c:pt idx="122">
                  <c:v>168.75040000000001</c:v>
                </c:pt>
                <c:pt idx="123">
                  <c:v>169.36779999999999</c:v>
                </c:pt>
                <c:pt idx="124">
                  <c:v>169.93680000000001</c:v>
                </c:pt>
                <c:pt idx="125">
                  <c:v>170.47890000000001</c:v>
                </c:pt>
                <c:pt idx="126">
                  <c:v>171.00720000000001</c:v>
                </c:pt>
                <c:pt idx="127">
                  <c:v>171.50819999999999</c:v>
                </c:pt>
                <c:pt idx="128">
                  <c:v>171.87440000000001</c:v>
                </c:pt>
                <c:pt idx="129">
                  <c:v>172.19669999999999</c:v>
                </c:pt>
                <c:pt idx="130">
                  <c:v>172.49270000000001</c:v>
                </c:pt>
                <c:pt idx="131">
                  <c:v>172.7577</c:v>
                </c:pt>
                <c:pt idx="132">
                  <c:v>173.02090000000001</c:v>
                </c:pt>
                <c:pt idx="133">
                  <c:v>173.28219999999999</c:v>
                </c:pt>
                <c:pt idx="134">
                  <c:v>173.54390000000001</c:v>
                </c:pt>
                <c:pt idx="135">
                  <c:v>173.8038</c:v>
                </c:pt>
                <c:pt idx="136">
                  <c:v>174.0641</c:v>
                </c:pt>
                <c:pt idx="137">
                  <c:v>174.32470000000001</c:v>
                </c:pt>
                <c:pt idx="138">
                  <c:v>174.58349999999999</c:v>
                </c:pt>
                <c:pt idx="139">
                  <c:v>174.84030000000001</c:v>
                </c:pt>
                <c:pt idx="140">
                  <c:v>175.10220000000001</c:v>
                </c:pt>
                <c:pt idx="141">
                  <c:v>175.34610000000001</c:v>
                </c:pt>
                <c:pt idx="142">
                  <c:v>175.54929999999999</c:v>
                </c:pt>
                <c:pt idx="143">
                  <c:v>175.74359999999999</c:v>
                </c:pt>
                <c:pt idx="144">
                  <c:v>175.93350000000001</c:v>
                </c:pt>
                <c:pt idx="145">
                  <c:v>176.12370000000001</c:v>
                </c:pt>
                <c:pt idx="146">
                  <c:v>176.30940000000001</c:v>
                </c:pt>
                <c:pt idx="147">
                  <c:v>176.49539999999999</c:v>
                </c:pt>
                <c:pt idx="148">
                  <c:v>176.68379999999999</c:v>
                </c:pt>
                <c:pt idx="149">
                  <c:v>176.8426</c:v>
                </c:pt>
                <c:pt idx="150">
                  <c:v>177.00139999999999</c:v>
                </c:pt>
                <c:pt idx="151">
                  <c:v>177.1628</c:v>
                </c:pt>
                <c:pt idx="152">
                  <c:v>177.3219</c:v>
                </c:pt>
                <c:pt idx="153">
                  <c:v>177.4813</c:v>
                </c:pt>
                <c:pt idx="154">
                  <c:v>177.64760000000001</c:v>
                </c:pt>
                <c:pt idx="155">
                  <c:v>177.8049</c:v>
                </c:pt>
                <c:pt idx="156">
                  <c:v>177.96010000000001</c:v>
                </c:pt>
                <c:pt idx="157">
                  <c:v>178.11529999999999</c:v>
                </c:pt>
                <c:pt idx="158">
                  <c:v>178.26609999999999</c:v>
                </c:pt>
                <c:pt idx="159">
                  <c:v>178.42160000000001</c:v>
                </c:pt>
                <c:pt idx="160">
                  <c:v>178.58189999999999</c:v>
                </c:pt>
                <c:pt idx="161">
                  <c:v>178.77950000000001</c:v>
                </c:pt>
                <c:pt idx="162">
                  <c:v>179.00069999999999</c:v>
                </c:pt>
                <c:pt idx="163">
                  <c:v>179.24539999999999</c:v>
                </c:pt>
                <c:pt idx="164">
                  <c:v>179.5138</c:v>
                </c:pt>
                <c:pt idx="165">
                  <c:v>179.8083</c:v>
                </c:pt>
                <c:pt idx="166">
                  <c:v>180.14779999999999</c:v>
                </c:pt>
                <c:pt idx="167">
                  <c:v>180.50200000000001</c:v>
                </c:pt>
                <c:pt idx="168">
                  <c:v>180.88740000000001</c:v>
                </c:pt>
                <c:pt idx="169">
                  <c:v>181.29259999999999</c:v>
                </c:pt>
                <c:pt idx="170">
                  <c:v>181.72450000000001</c:v>
                </c:pt>
                <c:pt idx="171">
                  <c:v>182.1883</c:v>
                </c:pt>
                <c:pt idx="172">
                  <c:v>182.66040000000001</c:v>
                </c:pt>
                <c:pt idx="173">
                  <c:v>183.167</c:v>
                </c:pt>
                <c:pt idx="174">
                  <c:v>183.7012</c:v>
                </c:pt>
                <c:pt idx="175">
                  <c:v>184.26329999999999</c:v>
                </c:pt>
                <c:pt idx="176">
                  <c:v>184.8536</c:v>
                </c:pt>
                <c:pt idx="177">
                  <c:v>185.48179999999999</c:v>
                </c:pt>
                <c:pt idx="178">
                  <c:v>186.14349999999999</c:v>
                </c:pt>
                <c:pt idx="179">
                  <c:v>186.8246</c:v>
                </c:pt>
                <c:pt idx="180">
                  <c:v>187.5325</c:v>
                </c:pt>
                <c:pt idx="181">
                  <c:v>188.25530000000001</c:v>
                </c:pt>
                <c:pt idx="182">
                  <c:v>189.0078</c:v>
                </c:pt>
                <c:pt idx="183">
                  <c:v>189.7953</c:v>
                </c:pt>
                <c:pt idx="184">
                  <c:v>190.5985</c:v>
                </c:pt>
                <c:pt idx="185">
                  <c:v>191.44479999999999</c:v>
                </c:pt>
                <c:pt idx="186">
                  <c:v>192.29750000000001</c:v>
                </c:pt>
                <c:pt idx="187">
                  <c:v>193.14439999999999</c:v>
                </c:pt>
                <c:pt idx="188">
                  <c:v>193.99510000000001</c:v>
                </c:pt>
                <c:pt idx="189">
                  <c:v>194.8494</c:v>
                </c:pt>
                <c:pt idx="190">
                  <c:v>195.71080000000001</c:v>
                </c:pt>
                <c:pt idx="191">
                  <c:v>196.5728</c:v>
                </c:pt>
                <c:pt idx="192">
                  <c:v>197.43690000000001</c:v>
                </c:pt>
                <c:pt idx="193">
                  <c:v>198.3048</c:v>
                </c:pt>
                <c:pt idx="194">
                  <c:v>199.1765</c:v>
                </c:pt>
                <c:pt idx="195">
                  <c:v>200.05369999999999</c:v>
                </c:pt>
                <c:pt idx="196">
                  <c:v>200.9348</c:v>
                </c:pt>
                <c:pt idx="197">
                  <c:v>201.82140000000001</c:v>
                </c:pt>
                <c:pt idx="198">
                  <c:v>202.71190000000001</c:v>
                </c:pt>
                <c:pt idx="199">
                  <c:v>203.66890000000001</c:v>
                </c:pt>
                <c:pt idx="200">
                  <c:v>204.53540000000001</c:v>
                </c:pt>
                <c:pt idx="201">
                  <c:v>205.3339</c:v>
                </c:pt>
                <c:pt idx="202">
                  <c:v>206.24510000000001</c:v>
                </c:pt>
                <c:pt idx="203">
                  <c:v>207.03479999999999</c:v>
                </c:pt>
                <c:pt idx="204">
                  <c:v>207.56880000000001</c:v>
                </c:pt>
                <c:pt idx="205">
                  <c:v>208.10239999999999</c:v>
                </c:pt>
                <c:pt idx="206">
                  <c:v>208.59059999999999</c:v>
                </c:pt>
                <c:pt idx="207">
                  <c:v>209.08160000000001</c:v>
                </c:pt>
                <c:pt idx="208">
                  <c:v>209.5164</c:v>
                </c:pt>
                <c:pt idx="209">
                  <c:v>209.9572</c:v>
                </c:pt>
                <c:pt idx="210">
                  <c:v>210.3938</c:v>
                </c:pt>
                <c:pt idx="211">
                  <c:v>210.82939999999999</c:v>
                </c:pt>
                <c:pt idx="212">
                  <c:v>211.7079</c:v>
                </c:pt>
                <c:pt idx="213">
                  <c:v>212.17099999999999</c:v>
                </c:pt>
                <c:pt idx="214">
                  <c:v>212.5556</c:v>
                </c:pt>
                <c:pt idx="215">
                  <c:v>212.62639999999999</c:v>
                </c:pt>
                <c:pt idx="216">
                  <c:v>212.7062</c:v>
                </c:pt>
                <c:pt idx="217">
                  <c:v>212.80359999999999</c:v>
                </c:pt>
                <c:pt idx="218">
                  <c:v>212.91540000000001</c:v>
                </c:pt>
                <c:pt idx="219">
                  <c:v>213.00229999999999</c:v>
                </c:pt>
                <c:pt idx="220">
                  <c:v>213.07599999999999</c:v>
                </c:pt>
                <c:pt idx="221">
                  <c:v>213.15049999999999</c:v>
                </c:pt>
                <c:pt idx="222">
                  <c:v>213.2021</c:v>
                </c:pt>
                <c:pt idx="223">
                  <c:v>213.2714</c:v>
                </c:pt>
                <c:pt idx="224">
                  <c:v>213.3229</c:v>
                </c:pt>
                <c:pt idx="225">
                  <c:v>213.37799999999999</c:v>
                </c:pt>
                <c:pt idx="226">
                  <c:v>213.41890000000001</c:v>
                </c:pt>
                <c:pt idx="227">
                  <c:v>213.458</c:v>
                </c:pt>
                <c:pt idx="228">
                  <c:v>213.5087</c:v>
                </c:pt>
                <c:pt idx="229">
                  <c:v>213.5461</c:v>
                </c:pt>
                <c:pt idx="230">
                  <c:v>213.5941</c:v>
                </c:pt>
                <c:pt idx="231">
                  <c:v>213.64580000000001</c:v>
                </c:pt>
                <c:pt idx="232">
                  <c:v>213.70089999999999</c:v>
                </c:pt>
                <c:pt idx="233">
                  <c:v>213.7748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1631944"/>
        <c:axId val="371632336"/>
      </c:lineChart>
      <c:catAx>
        <c:axId val="3716319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32336"/>
        <c:crosses val="autoZero"/>
        <c:auto val="1"/>
        <c:lblAlgn val="ctr"/>
        <c:lblOffset val="100"/>
        <c:noMultiLvlLbl val="0"/>
      </c:catAx>
      <c:valAx>
        <c:axId val="3716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31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'light model'!$K$1</c:f>
              <c:strCache>
                <c:ptCount val="1"/>
                <c:pt idx="0">
                  <c:v>Risk Free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'light model'!$K$2:$K$235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132.70599999999999</c:v>
                </c:pt>
                <c:pt idx="72">
                  <c:v>133.3022</c:v>
                </c:pt>
                <c:pt idx="73">
                  <c:v>133.89869999999999</c:v>
                </c:pt>
                <c:pt idx="74">
                  <c:v>134.5264</c:v>
                </c:pt>
                <c:pt idx="75">
                  <c:v>135.15520000000001</c:v>
                </c:pt>
                <c:pt idx="76">
                  <c:v>135.78700000000001</c:v>
                </c:pt>
                <c:pt idx="77">
                  <c:v>136.41990000000001</c:v>
                </c:pt>
                <c:pt idx="78">
                  <c:v>137.0505</c:v>
                </c:pt>
                <c:pt idx="79">
                  <c:v>137.68940000000001</c:v>
                </c:pt>
                <c:pt idx="80">
                  <c:v>138.3312</c:v>
                </c:pt>
                <c:pt idx="81">
                  <c:v>138.976</c:v>
                </c:pt>
                <c:pt idx="82">
                  <c:v>139.6601</c:v>
                </c:pt>
                <c:pt idx="83">
                  <c:v>140.3656</c:v>
                </c:pt>
                <c:pt idx="84">
                  <c:v>141.01259999999999</c:v>
                </c:pt>
                <c:pt idx="85">
                  <c:v>141.66999999999999</c:v>
                </c:pt>
                <c:pt idx="86">
                  <c:v>142.3304</c:v>
                </c:pt>
                <c:pt idx="87">
                  <c:v>142.9975</c:v>
                </c:pt>
                <c:pt idx="88">
                  <c:v>143.66040000000001</c:v>
                </c:pt>
                <c:pt idx="89">
                  <c:v>144.33009999999999</c:v>
                </c:pt>
                <c:pt idx="90">
                  <c:v>144.9991</c:v>
                </c:pt>
                <c:pt idx="91">
                  <c:v>145.6712</c:v>
                </c:pt>
                <c:pt idx="92">
                  <c:v>146.3142</c:v>
                </c:pt>
                <c:pt idx="93">
                  <c:v>146.95060000000001</c:v>
                </c:pt>
                <c:pt idx="94">
                  <c:v>147.6317</c:v>
                </c:pt>
                <c:pt idx="95">
                  <c:v>148.24690000000001</c:v>
                </c:pt>
                <c:pt idx="96">
                  <c:v>148.851</c:v>
                </c:pt>
                <c:pt idx="97">
                  <c:v>149.45959999999999</c:v>
                </c:pt>
                <c:pt idx="98">
                  <c:v>150.06880000000001</c:v>
                </c:pt>
                <c:pt idx="99">
                  <c:v>150.67449999999999</c:v>
                </c:pt>
                <c:pt idx="100">
                  <c:v>151.28659999999999</c:v>
                </c:pt>
                <c:pt idx="101">
                  <c:v>151.9485</c:v>
                </c:pt>
                <c:pt idx="102">
                  <c:v>152.6054</c:v>
                </c:pt>
                <c:pt idx="103">
                  <c:v>153.28489999999999</c:v>
                </c:pt>
                <c:pt idx="104">
                  <c:v>153.97550000000001</c:v>
                </c:pt>
                <c:pt idx="105">
                  <c:v>154.66319999999999</c:v>
                </c:pt>
                <c:pt idx="106">
                  <c:v>155.49690000000001</c:v>
                </c:pt>
                <c:pt idx="107">
                  <c:v>156.24199999999999</c:v>
                </c:pt>
                <c:pt idx="108">
                  <c:v>157.00489999999999</c:v>
                </c:pt>
                <c:pt idx="109">
                  <c:v>157.77770000000001</c:v>
                </c:pt>
                <c:pt idx="110">
                  <c:v>158.58510000000001</c:v>
                </c:pt>
                <c:pt idx="111">
                  <c:v>159.41720000000001</c:v>
                </c:pt>
                <c:pt idx="112">
                  <c:v>160.29320000000001</c:v>
                </c:pt>
                <c:pt idx="113">
                  <c:v>161.1781</c:v>
                </c:pt>
                <c:pt idx="114">
                  <c:v>162.06379999999999</c:v>
                </c:pt>
                <c:pt idx="115">
                  <c:v>162.95009999999999</c:v>
                </c:pt>
                <c:pt idx="116">
                  <c:v>163.84549999999999</c:v>
                </c:pt>
                <c:pt idx="117">
                  <c:v>164.74359999999999</c:v>
                </c:pt>
                <c:pt idx="118">
                  <c:v>165.64670000000001</c:v>
                </c:pt>
                <c:pt idx="119">
                  <c:v>166.5461</c:v>
                </c:pt>
                <c:pt idx="120">
                  <c:v>167.30940000000001</c:v>
                </c:pt>
                <c:pt idx="121">
                  <c:v>168.04580000000001</c:v>
                </c:pt>
                <c:pt idx="122">
                  <c:v>168.75040000000001</c:v>
                </c:pt>
                <c:pt idx="123">
                  <c:v>169.36779999999999</c:v>
                </c:pt>
                <c:pt idx="124">
                  <c:v>169.93680000000001</c:v>
                </c:pt>
                <c:pt idx="125">
                  <c:v>170.47890000000001</c:v>
                </c:pt>
                <c:pt idx="126">
                  <c:v>171.00720000000001</c:v>
                </c:pt>
                <c:pt idx="127">
                  <c:v>171.50819999999999</c:v>
                </c:pt>
                <c:pt idx="128">
                  <c:v>171.87440000000001</c:v>
                </c:pt>
                <c:pt idx="129">
                  <c:v>172.19669999999999</c:v>
                </c:pt>
                <c:pt idx="130">
                  <c:v>172.49270000000001</c:v>
                </c:pt>
                <c:pt idx="131">
                  <c:v>172.7577</c:v>
                </c:pt>
                <c:pt idx="132">
                  <c:v>173.02090000000001</c:v>
                </c:pt>
                <c:pt idx="133">
                  <c:v>173.28219999999999</c:v>
                </c:pt>
                <c:pt idx="134">
                  <c:v>173.54390000000001</c:v>
                </c:pt>
                <c:pt idx="135">
                  <c:v>173.8038</c:v>
                </c:pt>
                <c:pt idx="136">
                  <c:v>174.0641</c:v>
                </c:pt>
                <c:pt idx="137">
                  <c:v>174.32470000000001</c:v>
                </c:pt>
                <c:pt idx="138">
                  <c:v>174.58349999999999</c:v>
                </c:pt>
                <c:pt idx="139">
                  <c:v>174.84030000000001</c:v>
                </c:pt>
                <c:pt idx="140">
                  <c:v>175.10220000000001</c:v>
                </c:pt>
                <c:pt idx="141">
                  <c:v>175.34610000000001</c:v>
                </c:pt>
                <c:pt idx="142">
                  <c:v>175.54929999999999</c:v>
                </c:pt>
                <c:pt idx="143">
                  <c:v>175.74359999999999</c:v>
                </c:pt>
                <c:pt idx="144">
                  <c:v>175.93350000000001</c:v>
                </c:pt>
                <c:pt idx="145">
                  <c:v>176.12370000000001</c:v>
                </c:pt>
                <c:pt idx="146">
                  <c:v>176.30940000000001</c:v>
                </c:pt>
                <c:pt idx="147">
                  <c:v>176.49539999999999</c:v>
                </c:pt>
                <c:pt idx="148">
                  <c:v>176.68379999999999</c:v>
                </c:pt>
                <c:pt idx="149">
                  <c:v>176.8426</c:v>
                </c:pt>
                <c:pt idx="150">
                  <c:v>177.00139999999999</c:v>
                </c:pt>
                <c:pt idx="151">
                  <c:v>177.1628</c:v>
                </c:pt>
                <c:pt idx="152">
                  <c:v>177.3219</c:v>
                </c:pt>
                <c:pt idx="153">
                  <c:v>177.4813</c:v>
                </c:pt>
                <c:pt idx="154">
                  <c:v>177.64760000000001</c:v>
                </c:pt>
                <c:pt idx="155">
                  <c:v>177.8049</c:v>
                </c:pt>
                <c:pt idx="156">
                  <c:v>177.96010000000001</c:v>
                </c:pt>
                <c:pt idx="157">
                  <c:v>178.11529999999999</c:v>
                </c:pt>
                <c:pt idx="158">
                  <c:v>178.26609999999999</c:v>
                </c:pt>
                <c:pt idx="159">
                  <c:v>178.42160000000001</c:v>
                </c:pt>
                <c:pt idx="160">
                  <c:v>178.58189999999999</c:v>
                </c:pt>
                <c:pt idx="161">
                  <c:v>178.77950000000001</c:v>
                </c:pt>
                <c:pt idx="162">
                  <c:v>179.00069999999999</c:v>
                </c:pt>
                <c:pt idx="163">
                  <c:v>179.24539999999999</c:v>
                </c:pt>
                <c:pt idx="164">
                  <c:v>179.5138</c:v>
                </c:pt>
                <c:pt idx="165">
                  <c:v>179.8083</c:v>
                </c:pt>
                <c:pt idx="166">
                  <c:v>180.14779999999999</c:v>
                </c:pt>
                <c:pt idx="167">
                  <c:v>180.50200000000001</c:v>
                </c:pt>
                <c:pt idx="168">
                  <c:v>180.88740000000001</c:v>
                </c:pt>
                <c:pt idx="169">
                  <c:v>181.29259999999999</c:v>
                </c:pt>
                <c:pt idx="170">
                  <c:v>181.72450000000001</c:v>
                </c:pt>
                <c:pt idx="171">
                  <c:v>182.1883</c:v>
                </c:pt>
                <c:pt idx="172">
                  <c:v>182.66040000000001</c:v>
                </c:pt>
                <c:pt idx="173">
                  <c:v>183.167</c:v>
                </c:pt>
                <c:pt idx="174">
                  <c:v>183.7012</c:v>
                </c:pt>
                <c:pt idx="175">
                  <c:v>184.26329999999999</c:v>
                </c:pt>
                <c:pt idx="176">
                  <c:v>184.8536</c:v>
                </c:pt>
                <c:pt idx="177">
                  <c:v>185.48179999999999</c:v>
                </c:pt>
                <c:pt idx="178">
                  <c:v>186.14349999999999</c:v>
                </c:pt>
                <c:pt idx="179">
                  <c:v>186.8246</c:v>
                </c:pt>
                <c:pt idx="180">
                  <c:v>187.5325</c:v>
                </c:pt>
                <c:pt idx="181">
                  <c:v>188.25530000000001</c:v>
                </c:pt>
                <c:pt idx="182">
                  <c:v>189.0078</c:v>
                </c:pt>
                <c:pt idx="183">
                  <c:v>189.7953</c:v>
                </c:pt>
                <c:pt idx="184">
                  <c:v>190.5985</c:v>
                </c:pt>
                <c:pt idx="185">
                  <c:v>191.44479999999999</c:v>
                </c:pt>
                <c:pt idx="186">
                  <c:v>192.29750000000001</c:v>
                </c:pt>
                <c:pt idx="187">
                  <c:v>193.14439999999999</c:v>
                </c:pt>
                <c:pt idx="188">
                  <c:v>193.99510000000001</c:v>
                </c:pt>
                <c:pt idx="189">
                  <c:v>194.8494</c:v>
                </c:pt>
                <c:pt idx="190">
                  <c:v>195.71080000000001</c:v>
                </c:pt>
                <c:pt idx="191">
                  <c:v>196.5728</c:v>
                </c:pt>
                <c:pt idx="192">
                  <c:v>197.43690000000001</c:v>
                </c:pt>
                <c:pt idx="193">
                  <c:v>198.3048</c:v>
                </c:pt>
                <c:pt idx="194">
                  <c:v>199.1765</c:v>
                </c:pt>
                <c:pt idx="195">
                  <c:v>200.05369999999999</c:v>
                </c:pt>
                <c:pt idx="196">
                  <c:v>200.9348</c:v>
                </c:pt>
                <c:pt idx="197">
                  <c:v>201.82140000000001</c:v>
                </c:pt>
                <c:pt idx="198">
                  <c:v>202.71190000000001</c:v>
                </c:pt>
                <c:pt idx="199">
                  <c:v>203.66890000000001</c:v>
                </c:pt>
                <c:pt idx="200">
                  <c:v>204.53540000000001</c:v>
                </c:pt>
                <c:pt idx="201">
                  <c:v>205.3339</c:v>
                </c:pt>
                <c:pt idx="202">
                  <c:v>206.24510000000001</c:v>
                </c:pt>
                <c:pt idx="203">
                  <c:v>207.03479999999999</c:v>
                </c:pt>
                <c:pt idx="204">
                  <c:v>207.56880000000001</c:v>
                </c:pt>
                <c:pt idx="205">
                  <c:v>208.10239999999999</c:v>
                </c:pt>
                <c:pt idx="206">
                  <c:v>208.59059999999999</c:v>
                </c:pt>
                <c:pt idx="207">
                  <c:v>209.08160000000001</c:v>
                </c:pt>
                <c:pt idx="208">
                  <c:v>209.5164</c:v>
                </c:pt>
                <c:pt idx="209">
                  <c:v>209.9572</c:v>
                </c:pt>
                <c:pt idx="210">
                  <c:v>210.3938</c:v>
                </c:pt>
                <c:pt idx="211">
                  <c:v>210.82939999999999</c:v>
                </c:pt>
                <c:pt idx="212">
                  <c:v>211.7079</c:v>
                </c:pt>
                <c:pt idx="213">
                  <c:v>212.17099999999999</c:v>
                </c:pt>
                <c:pt idx="214">
                  <c:v>212.5556</c:v>
                </c:pt>
                <c:pt idx="215">
                  <c:v>212.62639999999999</c:v>
                </c:pt>
                <c:pt idx="216">
                  <c:v>212.7062</c:v>
                </c:pt>
                <c:pt idx="217">
                  <c:v>212.80359999999999</c:v>
                </c:pt>
                <c:pt idx="218">
                  <c:v>212.91540000000001</c:v>
                </c:pt>
                <c:pt idx="219">
                  <c:v>213.00229999999999</c:v>
                </c:pt>
                <c:pt idx="220">
                  <c:v>213.07599999999999</c:v>
                </c:pt>
                <c:pt idx="221">
                  <c:v>213.15049999999999</c:v>
                </c:pt>
                <c:pt idx="222">
                  <c:v>213.2021</c:v>
                </c:pt>
                <c:pt idx="223">
                  <c:v>213.2714</c:v>
                </c:pt>
                <c:pt idx="224">
                  <c:v>213.3229</c:v>
                </c:pt>
                <c:pt idx="225">
                  <c:v>213.37799999999999</c:v>
                </c:pt>
                <c:pt idx="226">
                  <c:v>213.41890000000001</c:v>
                </c:pt>
                <c:pt idx="227">
                  <c:v>213.458</c:v>
                </c:pt>
                <c:pt idx="228">
                  <c:v>213.5087</c:v>
                </c:pt>
                <c:pt idx="229">
                  <c:v>213.5461</c:v>
                </c:pt>
                <c:pt idx="230">
                  <c:v>213.5941</c:v>
                </c:pt>
                <c:pt idx="231">
                  <c:v>213.64580000000001</c:v>
                </c:pt>
                <c:pt idx="232">
                  <c:v>213.70089999999999</c:v>
                </c:pt>
                <c:pt idx="233">
                  <c:v>213.7748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'light model'!$L$1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'light model'!$L$2:$L$235</c:f>
              <c:numCache>
                <c:formatCode>General</c:formatCode>
                <c:ptCount val="234"/>
                <c:pt idx="0">
                  <c:v>101.0391</c:v>
                </c:pt>
                <c:pt idx="1">
                  <c:v>100.60565333333334</c:v>
                </c:pt>
                <c:pt idx="2">
                  <c:v>96.443475555555565</c:v>
                </c:pt>
                <c:pt idx="3">
                  <c:v>97.035476666666682</c:v>
                </c:pt>
                <c:pt idx="4">
                  <c:v>96.885337777777778</c:v>
                </c:pt>
                <c:pt idx="5">
                  <c:v>95.83477111111111</c:v>
                </c:pt>
                <c:pt idx="6">
                  <c:v>97.461510000000018</c:v>
                </c:pt>
                <c:pt idx="7">
                  <c:v>98.076563333333326</c:v>
                </c:pt>
                <c:pt idx="8">
                  <c:v>100.97078888888889</c:v>
                </c:pt>
                <c:pt idx="9">
                  <c:v>101.45062222222221</c:v>
                </c:pt>
                <c:pt idx="10">
                  <c:v>102.76885777777778</c:v>
                </c:pt>
                <c:pt idx="11">
                  <c:v>106.16815555555554</c:v>
                </c:pt>
                <c:pt idx="12">
                  <c:v>104.25067444444444</c:v>
                </c:pt>
                <c:pt idx="13">
                  <c:v>103.32263111111111</c:v>
                </c:pt>
                <c:pt idx="14">
                  <c:v>102.94668666666668</c:v>
                </c:pt>
                <c:pt idx="15">
                  <c:v>103.39115</c:v>
                </c:pt>
                <c:pt idx="16">
                  <c:v>105.72665444444446</c:v>
                </c:pt>
                <c:pt idx="17">
                  <c:v>108.7423</c:v>
                </c:pt>
                <c:pt idx="18">
                  <c:v>110.61067777777778</c:v>
                </c:pt>
                <c:pt idx="19">
                  <c:v>114.71409999999999</c:v>
                </c:pt>
                <c:pt idx="20">
                  <c:v>112.86867777777778</c:v>
                </c:pt>
                <c:pt idx="21">
                  <c:v>107.05741222222224</c:v>
                </c:pt>
                <c:pt idx="22">
                  <c:v>103.80429555555557</c:v>
                </c:pt>
                <c:pt idx="23">
                  <c:v>102.49761666666667</c:v>
                </c:pt>
                <c:pt idx="24">
                  <c:v>102.28068777777779</c:v>
                </c:pt>
                <c:pt idx="25">
                  <c:v>101.58464000000001</c:v>
                </c:pt>
                <c:pt idx="26">
                  <c:v>103.51575777777778</c:v>
                </c:pt>
                <c:pt idx="27">
                  <c:v>105.78028555555555</c:v>
                </c:pt>
                <c:pt idx="28">
                  <c:v>106.80130111111112</c:v>
                </c:pt>
                <c:pt idx="29">
                  <c:v>103.47184444444444</c:v>
                </c:pt>
                <c:pt idx="30">
                  <c:v>102.60845999999999</c:v>
                </c:pt>
                <c:pt idx="31">
                  <c:v>103.55148222222222</c:v>
                </c:pt>
                <c:pt idx="32">
                  <c:v>104.49974333333331</c:v>
                </c:pt>
                <c:pt idx="33">
                  <c:v>103.3031311111111</c:v>
                </c:pt>
                <c:pt idx="34">
                  <c:v>102.33456777777778</c:v>
                </c:pt>
                <c:pt idx="35">
                  <c:v>102.10145555555556</c:v>
                </c:pt>
                <c:pt idx="36">
                  <c:v>103.55455333333333</c:v>
                </c:pt>
                <c:pt idx="37">
                  <c:v>104.73607111111112</c:v>
                </c:pt>
                <c:pt idx="38">
                  <c:v>105.66848444444446</c:v>
                </c:pt>
                <c:pt idx="39">
                  <c:v>106.38670999999999</c:v>
                </c:pt>
                <c:pt idx="40">
                  <c:v>106.22123888888888</c:v>
                </c:pt>
                <c:pt idx="41">
                  <c:v>109.32296333333333</c:v>
                </c:pt>
                <c:pt idx="42">
                  <c:v>108.92658444444444</c:v>
                </c:pt>
                <c:pt idx="43">
                  <c:v>109.49483444444445</c:v>
                </c:pt>
                <c:pt idx="44">
                  <c:v>111.61577222222223</c:v>
                </c:pt>
                <c:pt idx="45">
                  <c:v>114.01825888888889</c:v>
                </c:pt>
                <c:pt idx="46">
                  <c:v>111.15577888888888</c:v>
                </c:pt>
                <c:pt idx="47">
                  <c:v>111.52597666666666</c:v>
                </c:pt>
                <c:pt idx="48">
                  <c:v>112.55154222222222</c:v>
                </c:pt>
                <c:pt idx="49">
                  <c:v>115.19216888888887</c:v>
                </c:pt>
                <c:pt idx="50">
                  <c:v>120.25369444444443</c:v>
                </c:pt>
                <c:pt idx="51">
                  <c:v>121.28378333333336</c:v>
                </c:pt>
                <c:pt idx="52">
                  <c:v>120.36499666666668</c:v>
                </c:pt>
                <c:pt idx="53">
                  <c:v>121.47323888888887</c:v>
                </c:pt>
                <c:pt idx="54">
                  <c:v>121.27660777777777</c:v>
                </c:pt>
                <c:pt idx="55">
                  <c:v>117.16332222222223</c:v>
                </c:pt>
                <c:pt idx="56">
                  <c:v>119.04945666666669</c:v>
                </c:pt>
                <c:pt idx="57">
                  <c:v>119.80011444444443</c:v>
                </c:pt>
                <c:pt idx="58">
                  <c:v>118.58520222222222</c:v>
                </c:pt>
                <c:pt idx="59">
                  <c:v>119.09582222222222</c:v>
                </c:pt>
                <c:pt idx="60">
                  <c:v>116.23934000000001</c:v>
                </c:pt>
                <c:pt idx="61">
                  <c:v>117.72201444444447</c:v>
                </c:pt>
                <c:pt idx="62">
                  <c:v>117.77405111111109</c:v>
                </c:pt>
                <c:pt idx="63">
                  <c:v>116.69228111111111</c:v>
                </c:pt>
                <c:pt idx="64">
                  <c:v>116.69436666666667</c:v>
                </c:pt>
                <c:pt idx="65">
                  <c:v>117.00969222222223</c:v>
                </c:pt>
                <c:pt idx="66">
                  <c:v>118.8596888888889</c:v>
                </c:pt>
                <c:pt idx="67">
                  <c:v>118.69132333333333</c:v>
                </c:pt>
                <c:pt idx="68">
                  <c:v>117.25655222222223</c:v>
                </c:pt>
                <c:pt idx="69">
                  <c:v>118.09885444444444</c:v>
                </c:pt>
                <c:pt idx="70">
                  <c:v>117.61873111111112</c:v>
                </c:pt>
                <c:pt idx="71">
                  <c:v>117.17321666666668</c:v>
                </c:pt>
                <c:pt idx="72">
                  <c:v>113.02361111111111</c:v>
                </c:pt>
                <c:pt idx="73">
                  <c:v>111.8743688888889</c:v>
                </c:pt>
                <c:pt idx="74">
                  <c:v>112.40572777777777</c:v>
                </c:pt>
                <c:pt idx="75">
                  <c:v>109.75358111111113</c:v>
                </c:pt>
                <c:pt idx="76">
                  <c:v>111.94385444444444</c:v>
                </c:pt>
                <c:pt idx="77">
                  <c:v>111.38528666666667</c:v>
                </c:pt>
                <c:pt idx="78">
                  <c:v>108.84863666666666</c:v>
                </c:pt>
                <c:pt idx="79">
                  <c:v>109.04058888888889</c:v>
                </c:pt>
                <c:pt idx="80">
                  <c:v>110.36491444444444</c:v>
                </c:pt>
                <c:pt idx="81">
                  <c:v>111.51960444444445</c:v>
                </c:pt>
                <c:pt idx="82">
                  <c:v>109.36156555555556</c:v>
                </c:pt>
                <c:pt idx="83">
                  <c:v>107.22871000000001</c:v>
                </c:pt>
                <c:pt idx="84">
                  <c:v>107.11726666666668</c:v>
                </c:pt>
                <c:pt idx="85">
                  <c:v>107.92242222222222</c:v>
                </c:pt>
                <c:pt idx="86">
                  <c:v>106.44161888888888</c:v>
                </c:pt>
                <c:pt idx="87">
                  <c:v>107.52446777777777</c:v>
                </c:pt>
                <c:pt idx="88">
                  <c:v>106.1333222222222</c:v>
                </c:pt>
                <c:pt idx="89">
                  <c:v>105.65061444444444</c:v>
                </c:pt>
                <c:pt idx="90">
                  <c:v>104.96256444444445</c:v>
                </c:pt>
                <c:pt idx="91">
                  <c:v>104.83115777777779</c:v>
                </c:pt>
                <c:pt idx="92">
                  <c:v>108.25059888888889</c:v>
                </c:pt>
                <c:pt idx="93">
                  <c:v>111.49574</c:v>
                </c:pt>
                <c:pt idx="94">
                  <c:v>109.65604888888889</c:v>
                </c:pt>
                <c:pt idx="95">
                  <c:v>111.03659666666667</c:v>
                </c:pt>
                <c:pt idx="96">
                  <c:v>110.85348666666667</c:v>
                </c:pt>
                <c:pt idx="97">
                  <c:v>108.63311666666668</c:v>
                </c:pt>
                <c:pt idx="98">
                  <c:v>108.84870666666667</c:v>
                </c:pt>
                <c:pt idx="99">
                  <c:v>108.75440222222223</c:v>
                </c:pt>
                <c:pt idx="100">
                  <c:v>107.94180555555556</c:v>
                </c:pt>
                <c:pt idx="101">
                  <c:v>107.87674777777778</c:v>
                </c:pt>
                <c:pt idx="102">
                  <c:v>110.08797888888888</c:v>
                </c:pt>
                <c:pt idx="103">
                  <c:v>110.45674888888887</c:v>
                </c:pt>
                <c:pt idx="104">
                  <c:v>112.07222333333334</c:v>
                </c:pt>
                <c:pt idx="105">
                  <c:v>111.48488555555555</c:v>
                </c:pt>
                <c:pt idx="106">
                  <c:v>110.35485222222222</c:v>
                </c:pt>
                <c:pt idx="107">
                  <c:v>111.61750888888889</c:v>
                </c:pt>
                <c:pt idx="108">
                  <c:v>108.29233444444444</c:v>
                </c:pt>
                <c:pt idx="109">
                  <c:v>106.84081333333333</c:v>
                </c:pt>
                <c:pt idx="110">
                  <c:v>108.37556000000001</c:v>
                </c:pt>
                <c:pt idx="111">
                  <c:v>104.68168444444444</c:v>
                </c:pt>
                <c:pt idx="112">
                  <c:v>103.61818</c:v>
                </c:pt>
                <c:pt idx="113">
                  <c:v>106.22583222222222</c:v>
                </c:pt>
                <c:pt idx="114">
                  <c:v>103.68418777777778</c:v>
                </c:pt>
                <c:pt idx="115">
                  <c:v>101.67608222222221</c:v>
                </c:pt>
                <c:pt idx="116">
                  <c:v>100.12339333333334</c:v>
                </c:pt>
                <c:pt idx="117">
                  <c:v>97.527651111111112</c:v>
                </c:pt>
                <c:pt idx="118">
                  <c:v>98.143288888888875</c:v>
                </c:pt>
                <c:pt idx="119">
                  <c:v>102.72320111111111</c:v>
                </c:pt>
                <c:pt idx="120">
                  <c:v>101.72117333333333</c:v>
                </c:pt>
                <c:pt idx="121">
                  <c:v>99.80477333333333</c:v>
                </c:pt>
                <c:pt idx="122">
                  <c:v>95.296179999999993</c:v>
                </c:pt>
                <c:pt idx="123">
                  <c:v>96.901054444444455</c:v>
                </c:pt>
                <c:pt idx="124">
                  <c:v>95.663654444444433</c:v>
                </c:pt>
                <c:pt idx="125">
                  <c:v>95.145265555555568</c:v>
                </c:pt>
                <c:pt idx="126">
                  <c:v>96.482640000000004</c:v>
                </c:pt>
                <c:pt idx="127">
                  <c:v>99.759075555555555</c:v>
                </c:pt>
                <c:pt idx="128">
                  <c:v>98.175608888888902</c:v>
                </c:pt>
                <c:pt idx="129">
                  <c:v>97.739304444444443</c:v>
                </c:pt>
                <c:pt idx="130">
                  <c:v>97.933731111111101</c:v>
                </c:pt>
                <c:pt idx="131">
                  <c:v>96.899383333333333</c:v>
                </c:pt>
                <c:pt idx="132">
                  <c:v>95.232360000000014</c:v>
                </c:pt>
                <c:pt idx="133">
                  <c:v>96.035261111111112</c:v>
                </c:pt>
                <c:pt idx="134">
                  <c:v>97.649835555555569</c:v>
                </c:pt>
                <c:pt idx="135">
                  <c:v>100.17825111111112</c:v>
                </c:pt>
                <c:pt idx="136">
                  <c:v>104.28610666666667</c:v>
                </c:pt>
                <c:pt idx="137">
                  <c:v>107.93792444444445</c:v>
                </c:pt>
                <c:pt idx="138">
                  <c:v>106.56044888888889</c:v>
                </c:pt>
                <c:pt idx="139">
                  <c:v>106.96301666666666</c:v>
                </c:pt>
                <c:pt idx="140">
                  <c:v>107.19838444444446</c:v>
                </c:pt>
                <c:pt idx="141">
                  <c:v>107.97417111111112</c:v>
                </c:pt>
                <c:pt idx="142">
                  <c:v>108.76996555555553</c:v>
                </c:pt>
                <c:pt idx="143">
                  <c:v>113.12949666666667</c:v>
                </c:pt>
                <c:pt idx="144">
                  <c:v>115.44957444444445</c:v>
                </c:pt>
                <c:pt idx="145">
                  <c:v>116.34635555555558</c:v>
                </c:pt>
                <c:pt idx="146">
                  <c:v>116.42493999999998</c:v>
                </c:pt>
                <c:pt idx="147">
                  <c:v>118.5611988888889</c:v>
                </c:pt>
                <c:pt idx="148">
                  <c:v>122.68690222222224</c:v>
                </c:pt>
                <c:pt idx="149">
                  <c:v>121.65499444444445</c:v>
                </c:pt>
                <c:pt idx="150">
                  <c:v>119.25522444444444</c:v>
                </c:pt>
                <c:pt idx="151">
                  <c:v>118.77446777777777</c:v>
                </c:pt>
                <c:pt idx="152">
                  <c:v>124.80969777777779</c:v>
                </c:pt>
                <c:pt idx="153">
                  <c:v>126.47869111111108</c:v>
                </c:pt>
                <c:pt idx="154">
                  <c:v>130.15283333333335</c:v>
                </c:pt>
                <c:pt idx="155">
                  <c:v>134.50933777777777</c:v>
                </c:pt>
                <c:pt idx="156">
                  <c:v>134.24426333333332</c:v>
                </c:pt>
                <c:pt idx="157">
                  <c:v>134.62725333333333</c:v>
                </c:pt>
                <c:pt idx="158">
                  <c:v>134.91246222222222</c:v>
                </c:pt>
                <c:pt idx="159">
                  <c:v>130.03614333333334</c:v>
                </c:pt>
                <c:pt idx="160">
                  <c:v>132.15895444444445</c:v>
                </c:pt>
                <c:pt idx="161">
                  <c:v>131.94957111111111</c:v>
                </c:pt>
                <c:pt idx="162">
                  <c:v>131.52090333333337</c:v>
                </c:pt>
                <c:pt idx="163">
                  <c:v>133.77484666666666</c:v>
                </c:pt>
                <c:pt idx="164">
                  <c:v>136.47766555555555</c:v>
                </c:pt>
                <c:pt idx="165">
                  <c:v>140.81931222222224</c:v>
                </c:pt>
                <c:pt idx="166">
                  <c:v>146.75947777777776</c:v>
                </c:pt>
                <c:pt idx="167">
                  <c:v>147.97508888888888</c:v>
                </c:pt>
                <c:pt idx="168">
                  <c:v>144.66666666666666</c:v>
                </c:pt>
                <c:pt idx="169">
                  <c:v>147.61773333333335</c:v>
                </c:pt>
                <c:pt idx="170">
                  <c:v>144.80810111111111</c:v>
                </c:pt>
                <c:pt idx="171">
                  <c:v>146.32046444444444</c:v>
                </c:pt>
                <c:pt idx="172">
                  <c:v>141.78528666666665</c:v>
                </c:pt>
                <c:pt idx="173">
                  <c:v>139.86173888888891</c:v>
                </c:pt>
                <c:pt idx="174">
                  <c:v>139.30389000000002</c:v>
                </c:pt>
                <c:pt idx="175">
                  <c:v>141.92126333333331</c:v>
                </c:pt>
                <c:pt idx="176">
                  <c:v>141.0442888888889</c:v>
                </c:pt>
                <c:pt idx="177">
                  <c:v>140.29732555555555</c:v>
                </c:pt>
                <c:pt idx="178">
                  <c:v>138.65892888888888</c:v>
                </c:pt>
                <c:pt idx="179">
                  <c:v>138.28742666666665</c:v>
                </c:pt>
                <c:pt idx="180">
                  <c:v>141.25325000000001</c:v>
                </c:pt>
                <c:pt idx="181">
                  <c:v>139.12912222222224</c:v>
                </c:pt>
                <c:pt idx="182">
                  <c:v>137.20392777777775</c:v>
                </c:pt>
                <c:pt idx="183">
                  <c:v>143.66646222222224</c:v>
                </c:pt>
                <c:pt idx="184">
                  <c:v>145.65479333333334</c:v>
                </c:pt>
                <c:pt idx="185">
                  <c:v>143.40116333333333</c:v>
                </c:pt>
                <c:pt idx="186">
                  <c:v>144.32704222222222</c:v>
                </c:pt>
                <c:pt idx="187">
                  <c:v>145.83203666666665</c:v>
                </c:pt>
                <c:pt idx="188">
                  <c:v>144.30554999999998</c:v>
                </c:pt>
                <c:pt idx="189">
                  <c:v>146.35574333333338</c:v>
                </c:pt>
                <c:pt idx="190">
                  <c:v>150.44336666666666</c:v>
                </c:pt>
                <c:pt idx="191">
                  <c:v>150.10824444444444</c:v>
                </c:pt>
                <c:pt idx="192">
                  <c:v>148.06365555555556</c:v>
                </c:pt>
                <c:pt idx="193">
                  <c:v>150.74032222222223</c:v>
                </c:pt>
                <c:pt idx="194">
                  <c:v>152.96926666666664</c:v>
                </c:pt>
                <c:pt idx="195">
                  <c:v>156.91540000000001</c:v>
                </c:pt>
                <c:pt idx="196">
                  <c:v>156.13202222222219</c:v>
                </c:pt>
                <c:pt idx="197">
                  <c:v>159.42163333333332</c:v>
                </c:pt>
                <c:pt idx="198">
                  <c:v>161.96055555555554</c:v>
                </c:pt>
                <c:pt idx="199">
                  <c:v>158.86015555555554</c:v>
                </c:pt>
                <c:pt idx="200">
                  <c:v>167.80304444444448</c:v>
                </c:pt>
                <c:pt idx="201">
                  <c:v>171.86432222222223</c:v>
                </c:pt>
                <c:pt idx="202">
                  <c:v>171.33911111111109</c:v>
                </c:pt>
                <c:pt idx="203">
                  <c:v>171.20854444444444</c:v>
                </c:pt>
                <c:pt idx="204">
                  <c:v>174.84694444444446</c:v>
                </c:pt>
                <c:pt idx="205">
                  <c:v>180.06128888888887</c:v>
                </c:pt>
                <c:pt idx="206">
                  <c:v>182.04861111111111</c:v>
                </c:pt>
                <c:pt idx="207">
                  <c:v>181.19044444444444</c:v>
                </c:pt>
                <c:pt idx="208">
                  <c:v>182.46112222222226</c:v>
                </c:pt>
                <c:pt idx="209">
                  <c:v>182.34865555555555</c:v>
                </c:pt>
                <c:pt idx="210">
                  <c:v>179.99884444444444</c:v>
                </c:pt>
                <c:pt idx="211">
                  <c:v>170.9448222222222</c:v>
                </c:pt>
                <c:pt idx="212">
                  <c:v>165.89646666666667</c:v>
                </c:pt>
                <c:pt idx="213">
                  <c:v>150.43153777777775</c:v>
                </c:pt>
                <c:pt idx="214">
                  <c:v>146.59723333333332</c:v>
                </c:pt>
                <c:pt idx="215">
                  <c:v>153.49373333333335</c:v>
                </c:pt>
                <c:pt idx="216">
                  <c:v>145.2747022222222</c:v>
                </c:pt>
                <c:pt idx="217">
                  <c:v>141.76714777777775</c:v>
                </c:pt>
                <c:pt idx="218">
                  <c:v>148.46869222222222</c:v>
                </c:pt>
                <c:pt idx="219">
                  <c:v>151.58745333333334</c:v>
                </c:pt>
                <c:pt idx="220">
                  <c:v>163.12350333333333</c:v>
                </c:pt>
                <c:pt idx="221">
                  <c:v>161.90023555555555</c:v>
                </c:pt>
                <c:pt idx="222">
                  <c:v>167.49112222222223</c:v>
                </c:pt>
                <c:pt idx="223">
                  <c:v>169.3597111111111</c:v>
                </c:pt>
                <c:pt idx="224">
                  <c:v>174.5111</c:v>
                </c:pt>
                <c:pt idx="225">
                  <c:v>175.87842222222221</c:v>
                </c:pt>
                <c:pt idx="226">
                  <c:v>177.99583333333331</c:v>
                </c:pt>
                <c:pt idx="227">
                  <c:v>174.72306666666665</c:v>
                </c:pt>
                <c:pt idx="228">
                  <c:v>172.11545555555554</c:v>
                </c:pt>
                <c:pt idx="229">
                  <c:v>171.96484444444442</c:v>
                </c:pt>
                <c:pt idx="230">
                  <c:v>172.57078888888887</c:v>
                </c:pt>
                <c:pt idx="231">
                  <c:v>173.48981111111109</c:v>
                </c:pt>
                <c:pt idx="232">
                  <c:v>163.92295000000001</c:v>
                </c:pt>
                <c:pt idx="233">
                  <c:v>167.82070888888884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1633120"/>
        <c:axId val="371633512"/>
      </c:lineChart>
      <c:catAx>
        <c:axId val="371633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33512"/>
        <c:crosses val="autoZero"/>
        <c:auto val="1"/>
        <c:lblAlgn val="ctr"/>
        <c:lblOffset val="100"/>
        <c:noMultiLvlLbl val="0"/>
      </c:catAx>
      <c:valAx>
        <c:axId val="37163351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3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 PPP '!$B$1</c:f>
              <c:strCache>
                <c:ptCount val="1"/>
                <c:pt idx="0">
                  <c:v>AUD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 PPP '!$B$2:$B$235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115.61790000000001</c:v>
                </c:pt>
                <c:pt idx="41">
                  <c:v>114.9639</c:v>
                </c:pt>
                <c:pt idx="42">
                  <c:v>116.68170000000001</c:v>
                </c:pt>
                <c:pt idx="43">
                  <c:v>118.12269999999999</c:v>
                </c:pt>
                <c:pt idx="44">
                  <c:v>117.9932</c:v>
                </c:pt>
                <c:pt idx="45">
                  <c:v>118.92310000000001</c:v>
                </c:pt>
                <c:pt idx="46">
                  <c:v>124.0582</c:v>
                </c:pt>
                <c:pt idx="47">
                  <c:v>125.8886</c:v>
                </c:pt>
                <c:pt idx="48">
                  <c:v>123.7976</c:v>
                </c:pt>
                <c:pt idx="49">
                  <c:v>121.40519999999999</c:v>
                </c:pt>
                <c:pt idx="50">
                  <c:v>121.25109999999999</c:v>
                </c:pt>
                <c:pt idx="51">
                  <c:v>121.1277</c:v>
                </c:pt>
                <c:pt idx="52">
                  <c:v>120.5077</c:v>
                </c:pt>
                <c:pt idx="53">
                  <c:v>119.90300000000001</c:v>
                </c:pt>
                <c:pt idx="54">
                  <c:v>125.3685</c:v>
                </c:pt>
                <c:pt idx="55">
                  <c:v>128.36330000000001</c:v>
                </c:pt>
                <c:pt idx="56">
                  <c:v>129.80969999999999</c:v>
                </c:pt>
                <c:pt idx="57">
                  <c:v>131.6678</c:v>
                </c:pt>
                <c:pt idx="58">
                  <c:v>129.14330000000001</c:v>
                </c:pt>
                <c:pt idx="59">
                  <c:v>130.0711</c:v>
                </c:pt>
                <c:pt idx="60">
                  <c:v>130.99469999999999</c:v>
                </c:pt>
                <c:pt idx="61">
                  <c:v>135.2988</c:v>
                </c:pt>
                <c:pt idx="62">
                  <c:v>139.19499999999999</c:v>
                </c:pt>
                <c:pt idx="63">
                  <c:v>140.7629</c:v>
                </c:pt>
                <c:pt idx="64">
                  <c:v>143.90309999999999</c:v>
                </c:pt>
                <c:pt idx="65">
                  <c:v>142.5591</c:v>
                </c:pt>
                <c:pt idx="66">
                  <c:v>141.22470000000001</c:v>
                </c:pt>
                <c:pt idx="67">
                  <c:v>145.2389</c:v>
                </c:pt>
                <c:pt idx="68">
                  <c:v>146.0994</c:v>
                </c:pt>
                <c:pt idx="69">
                  <c:v>147.22819999999999</c:v>
                </c:pt>
                <c:pt idx="70">
                  <c:v>151.90700000000001</c:v>
                </c:pt>
                <c:pt idx="71">
                  <c:v>149.03139999999999</c:v>
                </c:pt>
                <c:pt idx="72">
                  <c:v>143.70779999999999</c:v>
                </c:pt>
                <c:pt idx="73">
                  <c:v>147.06729999999999</c:v>
                </c:pt>
                <c:pt idx="74">
                  <c:v>149.262</c:v>
                </c:pt>
                <c:pt idx="75">
                  <c:v>149.14160000000001</c:v>
                </c:pt>
                <c:pt idx="76">
                  <c:v>145.9847</c:v>
                </c:pt>
                <c:pt idx="77">
                  <c:v>144.4522</c:v>
                </c:pt>
                <c:pt idx="78">
                  <c:v>142.55250000000001</c:v>
                </c:pt>
                <c:pt idx="79">
                  <c:v>140.5299</c:v>
                </c:pt>
                <c:pt idx="80">
                  <c:v>138.7123</c:v>
                </c:pt>
                <c:pt idx="81">
                  <c:v>134.50309999999999</c:v>
                </c:pt>
                <c:pt idx="82">
                  <c:v>131.26400000000001</c:v>
                </c:pt>
                <c:pt idx="83">
                  <c:v>125.3181</c:v>
                </c:pt>
                <c:pt idx="84">
                  <c:v>131.7423</c:v>
                </c:pt>
                <c:pt idx="85">
                  <c:v>130.46090000000001</c:v>
                </c:pt>
                <c:pt idx="86">
                  <c:v>127.1537</c:v>
                </c:pt>
                <c:pt idx="87">
                  <c:v>125.36879999999999</c:v>
                </c:pt>
                <c:pt idx="88">
                  <c:v>120.36320000000001</c:v>
                </c:pt>
                <c:pt idx="89">
                  <c:v>119.3664</c:v>
                </c:pt>
                <c:pt idx="90">
                  <c:v>116.71</c:v>
                </c:pt>
                <c:pt idx="91">
                  <c:v>109.9804</c:v>
                </c:pt>
                <c:pt idx="92">
                  <c:v>113.99299999999999</c:v>
                </c:pt>
                <c:pt idx="93">
                  <c:v>120.1366</c:v>
                </c:pt>
                <c:pt idx="94">
                  <c:v>120.74769999999999</c:v>
                </c:pt>
                <c:pt idx="95">
                  <c:v>117.6741</c:v>
                </c:pt>
                <c:pt idx="96">
                  <c:v>121.00709999999999</c:v>
                </c:pt>
                <c:pt idx="97">
                  <c:v>119.2407</c:v>
                </c:pt>
                <c:pt idx="98">
                  <c:v>121.8334</c:v>
                </c:pt>
                <c:pt idx="99">
                  <c:v>127.20910000000001</c:v>
                </c:pt>
                <c:pt idx="100">
                  <c:v>125.44450000000001</c:v>
                </c:pt>
                <c:pt idx="101">
                  <c:v>127.07899999999999</c:v>
                </c:pt>
                <c:pt idx="102">
                  <c:v>125.3617</c:v>
                </c:pt>
                <c:pt idx="103">
                  <c:v>122.6482</c:v>
                </c:pt>
                <c:pt idx="104">
                  <c:v>125.49979999999999</c:v>
                </c:pt>
                <c:pt idx="105">
                  <c:v>122.5729</c:v>
                </c:pt>
                <c:pt idx="106">
                  <c:v>122.5895</c:v>
                </c:pt>
                <c:pt idx="107">
                  <c:v>126.151</c:v>
                </c:pt>
                <c:pt idx="108">
                  <c:v>122.73909999999999</c:v>
                </c:pt>
                <c:pt idx="109">
                  <c:v>118.378</c:v>
                </c:pt>
                <c:pt idx="110">
                  <c:v>116.61199999999999</c:v>
                </c:pt>
                <c:pt idx="111">
                  <c:v>112.2984</c:v>
                </c:pt>
                <c:pt idx="112">
                  <c:v>109.8436</c:v>
                </c:pt>
                <c:pt idx="113">
                  <c:v>114.9076</c:v>
                </c:pt>
                <c:pt idx="114">
                  <c:v>111.3638</c:v>
                </c:pt>
                <c:pt idx="115">
                  <c:v>110.9183</c:v>
                </c:pt>
                <c:pt idx="116">
                  <c:v>104.2051</c:v>
                </c:pt>
                <c:pt idx="117">
                  <c:v>99.700789999999998</c:v>
                </c:pt>
                <c:pt idx="118">
                  <c:v>101.2595</c:v>
                </c:pt>
                <c:pt idx="119">
                  <c:v>106.9885</c:v>
                </c:pt>
                <c:pt idx="120">
                  <c:v>105.879</c:v>
                </c:pt>
                <c:pt idx="121">
                  <c:v>101.8454</c:v>
                </c:pt>
                <c:pt idx="122">
                  <c:v>95.106780000000001</c:v>
                </c:pt>
                <c:pt idx="123">
                  <c:v>99.643879999999996</c:v>
                </c:pt>
                <c:pt idx="124">
                  <c:v>99.469279999999998</c:v>
                </c:pt>
                <c:pt idx="125">
                  <c:v>100.48699999999999</c:v>
                </c:pt>
                <c:pt idx="126">
                  <c:v>100.4957</c:v>
                </c:pt>
                <c:pt idx="127">
                  <c:v>104.7938</c:v>
                </c:pt>
                <c:pt idx="128">
                  <c:v>98.492980000000003</c:v>
                </c:pt>
                <c:pt idx="129">
                  <c:v>100.4957</c:v>
                </c:pt>
                <c:pt idx="130">
                  <c:v>104.3053</c:v>
                </c:pt>
                <c:pt idx="131">
                  <c:v>102.9178</c:v>
                </c:pt>
                <c:pt idx="132">
                  <c:v>102.3661</c:v>
                </c:pt>
                <c:pt idx="133">
                  <c:v>104.6433</c:v>
                </c:pt>
                <c:pt idx="134">
                  <c:v>108.3947</c:v>
                </c:pt>
                <c:pt idx="135">
                  <c:v>109.5812</c:v>
                </c:pt>
                <c:pt idx="136">
                  <c:v>115.91</c:v>
                </c:pt>
                <c:pt idx="137">
                  <c:v>115.7274</c:v>
                </c:pt>
                <c:pt idx="138">
                  <c:v>112.4149</c:v>
                </c:pt>
                <c:pt idx="139">
                  <c:v>113.89619999999999</c:v>
                </c:pt>
                <c:pt idx="140">
                  <c:v>112.9751</c:v>
                </c:pt>
                <c:pt idx="141">
                  <c:v>115.89490000000001</c:v>
                </c:pt>
                <c:pt idx="142">
                  <c:v>117.4346</c:v>
                </c:pt>
                <c:pt idx="143">
                  <c:v>118.3939</c:v>
                </c:pt>
                <c:pt idx="144">
                  <c:v>123.8235</c:v>
                </c:pt>
                <c:pt idx="145">
                  <c:v>128.863</c:v>
                </c:pt>
                <c:pt idx="146">
                  <c:v>128.7225</c:v>
                </c:pt>
                <c:pt idx="147">
                  <c:v>133.86590000000001</c:v>
                </c:pt>
                <c:pt idx="148">
                  <c:v>139.77369999999999</c:v>
                </c:pt>
                <c:pt idx="149">
                  <c:v>144.58539999999999</c:v>
                </c:pt>
                <c:pt idx="150">
                  <c:v>139.98060000000001</c:v>
                </c:pt>
                <c:pt idx="151">
                  <c:v>140.88210000000001</c:v>
                </c:pt>
                <c:pt idx="152">
                  <c:v>148.1284</c:v>
                </c:pt>
                <c:pt idx="153">
                  <c:v>154.851</c:v>
                </c:pt>
                <c:pt idx="154">
                  <c:v>159.02070000000001</c:v>
                </c:pt>
                <c:pt idx="155">
                  <c:v>165.98500000000001</c:v>
                </c:pt>
                <c:pt idx="156">
                  <c:v>169.06960000000001</c:v>
                </c:pt>
                <c:pt idx="157">
                  <c:v>171.876</c:v>
                </c:pt>
                <c:pt idx="158">
                  <c:v>170.46250000000001</c:v>
                </c:pt>
                <c:pt idx="159">
                  <c:v>162.0257</c:v>
                </c:pt>
                <c:pt idx="160">
                  <c:v>161.1283</c:v>
                </c:pt>
                <c:pt idx="161">
                  <c:v>157.66130000000001</c:v>
                </c:pt>
                <c:pt idx="162">
                  <c:v>160.2687</c:v>
                </c:pt>
                <c:pt idx="163">
                  <c:v>161.8167</c:v>
                </c:pt>
                <c:pt idx="164">
                  <c:v>166.5248</c:v>
                </c:pt>
                <c:pt idx="165">
                  <c:v>172.4521</c:v>
                </c:pt>
                <c:pt idx="166">
                  <c:v>179.16499999999999</c:v>
                </c:pt>
                <c:pt idx="167">
                  <c:v>181.87370000000001</c:v>
                </c:pt>
                <c:pt idx="168">
                  <c:v>181.62819999999999</c:v>
                </c:pt>
                <c:pt idx="169">
                  <c:v>186.7268</c:v>
                </c:pt>
                <c:pt idx="170">
                  <c:v>182.6499</c:v>
                </c:pt>
                <c:pt idx="171">
                  <c:v>185.9991</c:v>
                </c:pt>
                <c:pt idx="172">
                  <c:v>181.06979999999999</c:v>
                </c:pt>
                <c:pt idx="173">
                  <c:v>182.5941</c:v>
                </c:pt>
                <c:pt idx="174">
                  <c:v>182.87450000000001</c:v>
                </c:pt>
                <c:pt idx="175">
                  <c:v>181.7962</c:v>
                </c:pt>
                <c:pt idx="176">
                  <c:v>185.7937</c:v>
                </c:pt>
                <c:pt idx="177">
                  <c:v>182.70269999999999</c:v>
                </c:pt>
                <c:pt idx="178">
                  <c:v>181.46279999999999</c:v>
                </c:pt>
                <c:pt idx="179">
                  <c:v>181.03129999999999</c:v>
                </c:pt>
                <c:pt idx="180">
                  <c:v>187.5849</c:v>
                </c:pt>
                <c:pt idx="181">
                  <c:v>184.9179</c:v>
                </c:pt>
                <c:pt idx="182">
                  <c:v>179.16309999999999</c:v>
                </c:pt>
                <c:pt idx="183">
                  <c:v>190.7801</c:v>
                </c:pt>
                <c:pt idx="184">
                  <c:v>189.83590000000001</c:v>
                </c:pt>
                <c:pt idx="185">
                  <c:v>188.35650000000001</c:v>
                </c:pt>
                <c:pt idx="186">
                  <c:v>195.44290000000001</c:v>
                </c:pt>
                <c:pt idx="187">
                  <c:v>195.53739999999999</c:v>
                </c:pt>
                <c:pt idx="188">
                  <c:v>192.16470000000001</c:v>
                </c:pt>
                <c:pt idx="189">
                  <c:v>200.45079999999999</c:v>
                </c:pt>
                <c:pt idx="190">
                  <c:v>205.47970000000001</c:v>
                </c:pt>
                <c:pt idx="191">
                  <c:v>206.23349999999999</c:v>
                </c:pt>
                <c:pt idx="192">
                  <c:v>203.51689999999999</c:v>
                </c:pt>
                <c:pt idx="193">
                  <c:v>208.59010000000001</c:v>
                </c:pt>
                <c:pt idx="194">
                  <c:v>215.32329999999999</c:v>
                </c:pt>
                <c:pt idx="195">
                  <c:v>222.37219999999999</c:v>
                </c:pt>
                <c:pt idx="196">
                  <c:v>222.07419999999999</c:v>
                </c:pt>
                <c:pt idx="197">
                  <c:v>229.1361</c:v>
                </c:pt>
                <c:pt idx="198">
                  <c:v>233.1525</c:v>
                </c:pt>
                <c:pt idx="199">
                  <c:v>222.59880000000001</c:v>
                </c:pt>
                <c:pt idx="200">
                  <c:v>242.88509999999999</c:v>
                </c:pt>
                <c:pt idx="201">
                  <c:v>255.6189</c:v>
                </c:pt>
                <c:pt idx="202">
                  <c:v>245.48910000000001</c:v>
                </c:pt>
                <c:pt idx="203">
                  <c:v>244.6824</c:v>
                </c:pt>
                <c:pt idx="204">
                  <c:v>251.19130000000001</c:v>
                </c:pt>
                <c:pt idx="205">
                  <c:v>264.08280000000002</c:v>
                </c:pt>
                <c:pt idx="206">
                  <c:v>258.93079999999998</c:v>
                </c:pt>
                <c:pt idx="207">
                  <c:v>268.73989999999998</c:v>
                </c:pt>
                <c:pt idx="208">
                  <c:v>274.10000000000002</c:v>
                </c:pt>
                <c:pt idx="209">
                  <c:v>276.13189999999997</c:v>
                </c:pt>
                <c:pt idx="210">
                  <c:v>273.56119999999999</c:v>
                </c:pt>
                <c:pt idx="211">
                  <c:v>250.26519999999999</c:v>
                </c:pt>
                <c:pt idx="212">
                  <c:v>232.964</c:v>
                </c:pt>
                <c:pt idx="213">
                  <c:v>194.3886</c:v>
                </c:pt>
                <c:pt idx="214">
                  <c:v>194.31460000000001</c:v>
                </c:pt>
                <c:pt idx="215">
                  <c:v>207.7611</c:v>
                </c:pt>
                <c:pt idx="216">
                  <c:v>190.3939</c:v>
                </c:pt>
                <c:pt idx="217">
                  <c:v>192.11250000000001</c:v>
                </c:pt>
                <c:pt idx="218">
                  <c:v>207.85319999999999</c:v>
                </c:pt>
                <c:pt idx="219">
                  <c:v>220.18350000000001</c:v>
                </c:pt>
                <c:pt idx="220">
                  <c:v>241.12200000000001</c:v>
                </c:pt>
                <c:pt idx="221">
                  <c:v>243.66059999999999</c:v>
                </c:pt>
                <c:pt idx="222">
                  <c:v>252.83369999999999</c:v>
                </c:pt>
                <c:pt idx="223">
                  <c:v>256.52670000000001</c:v>
                </c:pt>
                <c:pt idx="224">
                  <c:v>268.95620000000002</c:v>
                </c:pt>
                <c:pt idx="225">
                  <c:v>276.28359999999998</c:v>
                </c:pt>
                <c:pt idx="226">
                  <c:v>280.32709999999997</c:v>
                </c:pt>
                <c:pt idx="227">
                  <c:v>276.18209999999999</c:v>
                </c:pt>
                <c:pt idx="228">
                  <c:v>273.83260000000001</c:v>
                </c:pt>
                <c:pt idx="229">
                  <c:v>277.4298</c:v>
                </c:pt>
                <c:pt idx="230">
                  <c:v>284.84179999999998</c:v>
                </c:pt>
                <c:pt idx="231">
                  <c:v>290.1506</c:v>
                </c:pt>
                <c:pt idx="232">
                  <c:v>265.78109999999998</c:v>
                </c:pt>
                <c:pt idx="233">
                  <c:v>271.7835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 PPP '!$C$1</c:f>
              <c:strCache>
                <c:ptCount val="1"/>
                <c:pt idx="0">
                  <c:v>CAD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 PPP '!$C$2:$C$235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117.49590000000001</c:v>
                </c:pt>
                <c:pt idx="45">
                  <c:v>116.47969999999999</c:v>
                </c:pt>
                <c:pt idx="46">
                  <c:v>114.669</c:v>
                </c:pt>
                <c:pt idx="47">
                  <c:v>112.953</c:v>
                </c:pt>
                <c:pt idx="48">
                  <c:v>113.2116</c:v>
                </c:pt>
                <c:pt idx="49">
                  <c:v>115.2041</c:v>
                </c:pt>
                <c:pt idx="50">
                  <c:v>115.51390000000001</c:v>
                </c:pt>
                <c:pt idx="51">
                  <c:v>119.6459</c:v>
                </c:pt>
                <c:pt idx="52">
                  <c:v>119.5061</c:v>
                </c:pt>
                <c:pt idx="53">
                  <c:v>119.84699999999999</c:v>
                </c:pt>
                <c:pt idx="54">
                  <c:v>120.86199999999999</c:v>
                </c:pt>
                <c:pt idx="55">
                  <c:v>123.8767</c:v>
                </c:pt>
                <c:pt idx="56">
                  <c:v>124.3886</c:v>
                </c:pt>
                <c:pt idx="57">
                  <c:v>125.42740000000001</c:v>
                </c:pt>
                <c:pt idx="58">
                  <c:v>124.30970000000001</c:v>
                </c:pt>
                <c:pt idx="59">
                  <c:v>123.67449999999999</c:v>
                </c:pt>
                <c:pt idx="60">
                  <c:v>122.8539</c:v>
                </c:pt>
                <c:pt idx="61">
                  <c:v>123.50709999999999</c:v>
                </c:pt>
                <c:pt idx="62">
                  <c:v>124.35599999999999</c:v>
                </c:pt>
                <c:pt idx="63">
                  <c:v>124.5419</c:v>
                </c:pt>
                <c:pt idx="64">
                  <c:v>123.733</c:v>
                </c:pt>
                <c:pt idx="65">
                  <c:v>124.16849999999999</c:v>
                </c:pt>
                <c:pt idx="66">
                  <c:v>123.3523</c:v>
                </c:pt>
                <c:pt idx="67">
                  <c:v>123.908</c:v>
                </c:pt>
                <c:pt idx="68">
                  <c:v>124.5025</c:v>
                </c:pt>
                <c:pt idx="69">
                  <c:v>126.4487</c:v>
                </c:pt>
                <c:pt idx="70">
                  <c:v>125.72150000000001</c:v>
                </c:pt>
                <c:pt idx="71">
                  <c:v>123.8107</c:v>
                </c:pt>
                <c:pt idx="72">
                  <c:v>125.8565</c:v>
                </c:pt>
                <c:pt idx="73">
                  <c:v>124.04989999999999</c:v>
                </c:pt>
                <c:pt idx="74">
                  <c:v>122.5963</c:v>
                </c:pt>
                <c:pt idx="75">
                  <c:v>121.40130000000001</c:v>
                </c:pt>
                <c:pt idx="76">
                  <c:v>122.92359999999999</c:v>
                </c:pt>
                <c:pt idx="77">
                  <c:v>122.8151</c:v>
                </c:pt>
                <c:pt idx="78">
                  <c:v>122.72150000000001</c:v>
                </c:pt>
                <c:pt idx="79">
                  <c:v>122.10769999999999</c:v>
                </c:pt>
                <c:pt idx="80">
                  <c:v>122.6908</c:v>
                </c:pt>
                <c:pt idx="81">
                  <c:v>120.29770000000001</c:v>
                </c:pt>
                <c:pt idx="82">
                  <c:v>119.0956</c:v>
                </c:pt>
                <c:pt idx="83">
                  <c:v>118.7525</c:v>
                </c:pt>
                <c:pt idx="84">
                  <c:v>116.46680000000001</c:v>
                </c:pt>
                <c:pt idx="85">
                  <c:v>119.1401</c:v>
                </c:pt>
                <c:pt idx="86">
                  <c:v>119.61060000000001</c:v>
                </c:pt>
                <c:pt idx="87">
                  <c:v>118.5933</c:v>
                </c:pt>
                <c:pt idx="88">
                  <c:v>116.39790000000001</c:v>
                </c:pt>
                <c:pt idx="89">
                  <c:v>115.2461</c:v>
                </c:pt>
                <c:pt idx="90">
                  <c:v>112.23090000000001</c:v>
                </c:pt>
                <c:pt idx="91">
                  <c:v>108.256</c:v>
                </c:pt>
                <c:pt idx="92">
                  <c:v>111.6574</c:v>
                </c:pt>
                <c:pt idx="93">
                  <c:v>110.42019999999999</c:v>
                </c:pt>
                <c:pt idx="94">
                  <c:v>111.87990000000001</c:v>
                </c:pt>
                <c:pt idx="95">
                  <c:v>110.8096</c:v>
                </c:pt>
                <c:pt idx="96">
                  <c:v>113.319</c:v>
                </c:pt>
                <c:pt idx="97">
                  <c:v>113.8275</c:v>
                </c:pt>
                <c:pt idx="98">
                  <c:v>113.8109</c:v>
                </c:pt>
                <c:pt idx="99">
                  <c:v>117.819</c:v>
                </c:pt>
                <c:pt idx="100">
                  <c:v>116.6459</c:v>
                </c:pt>
                <c:pt idx="101">
                  <c:v>116.60299999999999</c:v>
                </c:pt>
                <c:pt idx="102">
                  <c:v>114.0051</c:v>
                </c:pt>
                <c:pt idx="103">
                  <c:v>114.8199</c:v>
                </c:pt>
                <c:pt idx="104">
                  <c:v>116.93559999999999</c:v>
                </c:pt>
                <c:pt idx="105">
                  <c:v>116.7324</c:v>
                </c:pt>
                <c:pt idx="106">
                  <c:v>116.8399</c:v>
                </c:pt>
                <c:pt idx="107">
                  <c:v>119.03449999999999</c:v>
                </c:pt>
                <c:pt idx="108">
                  <c:v>118.4139</c:v>
                </c:pt>
                <c:pt idx="109">
                  <c:v>118.5164</c:v>
                </c:pt>
                <c:pt idx="110">
                  <c:v>118.2705</c:v>
                </c:pt>
                <c:pt idx="111">
                  <c:v>116.0506</c:v>
                </c:pt>
                <c:pt idx="112">
                  <c:v>114.8468</c:v>
                </c:pt>
                <c:pt idx="113">
                  <c:v>116.23909999999999</c:v>
                </c:pt>
                <c:pt idx="114">
                  <c:v>115.5955</c:v>
                </c:pt>
                <c:pt idx="115">
                  <c:v>116.849</c:v>
                </c:pt>
                <c:pt idx="116">
                  <c:v>114.13809999999999</c:v>
                </c:pt>
                <c:pt idx="117">
                  <c:v>112.6195</c:v>
                </c:pt>
                <c:pt idx="118">
                  <c:v>112.01819999999999</c:v>
                </c:pt>
                <c:pt idx="119">
                  <c:v>114.7015</c:v>
                </c:pt>
                <c:pt idx="120">
                  <c:v>114.605</c:v>
                </c:pt>
                <c:pt idx="121">
                  <c:v>112.15349999999999</c:v>
                </c:pt>
                <c:pt idx="122">
                  <c:v>108.8339</c:v>
                </c:pt>
                <c:pt idx="123">
                  <c:v>112.20950000000001</c:v>
                </c:pt>
                <c:pt idx="124">
                  <c:v>111.8597</c:v>
                </c:pt>
                <c:pt idx="125">
                  <c:v>114.3686</c:v>
                </c:pt>
                <c:pt idx="126">
                  <c:v>113.7409</c:v>
                </c:pt>
                <c:pt idx="127">
                  <c:v>112.8622</c:v>
                </c:pt>
                <c:pt idx="128">
                  <c:v>110.8036</c:v>
                </c:pt>
                <c:pt idx="129">
                  <c:v>110.27030000000001</c:v>
                </c:pt>
                <c:pt idx="130">
                  <c:v>111.7812</c:v>
                </c:pt>
                <c:pt idx="131">
                  <c:v>110.4949</c:v>
                </c:pt>
                <c:pt idx="132">
                  <c:v>110.7501</c:v>
                </c:pt>
                <c:pt idx="133">
                  <c:v>110.0099</c:v>
                </c:pt>
                <c:pt idx="134">
                  <c:v>110.83029999999999</c:v>
                </c:pt>
                <c:pt idx="135">
                  <c:v>112.998</c:v>
                </c:pt>
                <c:pt idx="136">
                  <c:v>116.24299999999999</c:v>
                </c:pt>
                <c:pt idx="137">
                  <c:v>117.1478</c:v>
                </c:pt>
                <c:pt idx="138">
                  <c:v>112.5596</c:v>
                </c:pt>
                <c:pt idx="139">
                  <c:v>114.7071</c:v>
                </c:pt>
                <c:pt idx="140">
                  <c:v>112.9522</c:v>
                </c:pt>
                <c:pt idx="141">
                  <c:v>115.0324</c:v>
                </c:pt>
                <c:pt idx="142">
                  <c:v>114.91719999999999</c:v>
                </c:pt>
                <c:pt idx="143">
                  <c:v>114.13639999999999</c:v>
                </c:pt>
                <c:pt idx="144">
                  <c:v>118.2401</c:v>
                </c:pt>
                <c:pt idx="145">
                  <c:v>121.7557</c:v>
                </c:pt>
                <c:pt idx="146">
                  <c:v>123.60169999999999</c:v>
                </c:pt>
                <c:pt idx="147">
                  <c:v>127.0466</c:v>
                </c:pt>
                <c:pt idx="148">
                  <c:v>133.19130000000001</c:v>
                </c:pt>
                <c:pt idx="149">
                  <c:v>135.04089999999999</c:v>
                </c:pt>
                <c:pt idx="150">
                  <c:v>130.4134</c:v>
                </c:pt>
                <c:pt idx="151">
                  <c:v>132.83500000000001</c:v>
                </c:pt>
                <c:pt idx="152">
                  <c:v>136.51150000000001</c:v>
                </c:pt>
                <c:pt idx="153">
                  <c:v>140.05959999999999</c:v>
                </c:pt>
                <c:pt idx="154">
                  <c:v>142.7902</c:v>
                </c:pt>
                <c:pt idx="155">
                  <c:v>143.65430000000001</c:v>
                </c:pt>
                <c:pt idx="156">
                  <c:v>140.2423</c:v>
                </c:pt>
                <c:pt idx="157">
                  <c:v>139.0377</c:v>
                </c:pt>
                <c:pt idx="158">
                  <c:v>142.52500000000001</c:v>
                </c:pt>
                <c:pt idx="159">
                  <c:v>136.4076</c:v>
                </c:pt>
                <c:pt idx="160">
                  <c:v>137.09389999999999</c:v>
                </c:pt>
                <c:pt idx="161">
                  <c:v>140.0061</c:v>
                </c:pt>
                <c:pt idx="162">
                  <c:v>141.43049999999999</c:v>
                </c:pt>
                <c:pt idx="163">
                  <c:v>143.0966</c:v>
                </c:pt>
                <c:pt idx="164">
                  <c:v>149.26169999999999</c:v>
                </c:pt>
                <c:pt idx="165">
                  <c:v>154.97909999999999</c:v>
                </c:pt>
                <c:pt idx="166">
                  <c:v>159.36160000000001</c:v>
                </c:pt>
                <c:pt idx="167">
                  <c:v>157.96459999999999</c:v>
                </c:pt>
                <c:pt idx="168">
                  <c:v>153.70500000000001</c:v>
                </c:pt>
                <c:pt idx="169">
                  <c:v>154.9837</c:v>
                </c:pt>
                <c:pt idx="170">
                  <c:v>157.58199999999999</c:v>
                </c:pt>
                <c:pt idx="171">
                  <c:v>151.6645</c:v>
                </c:pt>
                <c:pt idx="172">
                  <c:v>152.3492</c:v>
                </c:pt>
                <c:pt idx="173">
                  <c:v>155.55969999999999</c:v>
                </c:pt>
                <c:pt idx="174">
                  <c:v>155.56909999999999</c:v>
                </c:pt>
                <c:pt idx="175">
                  <c:v>160.3535</c:v>
                </c:pt>
                <c:pt idx="176">
                  <c:v>164.32810000000001</c:v>
                </c:pt>
                <c:pt idx="177">
                  <c:v>161.72669999999999</c:v>
                </c:pt>
                <c:pt idx="178">
                  <c:v>163.50040000000001</c:v>
                </c:pt>
                <c:pt idx="179">
                  <c:v>163.7116</c:v>
                </c:pt>
                <c:pt idx="180">
                  <c:v>166.8828</c:v>
                </c:pt>
                <c:pt idx="181">
                  <c:v>167.7295</c:v>
                </c:pt>
                <c:pt idx="182">
                  <c:v>163.57040000000001</c:v>
                </c:pt>
                <c:pt idx="183">
                  <c:v>170.41759999999999</c:v>
                </c:pt>
                <c:pt idx="184">
                  <c:v>173.14879999999999</c:v>
                </c:pt>
                <c:pt idx="185">
                  <c:v>171.27430000000001</c:v>
                </c:pt>
                <c:pt idx="186">
                  <c:v>168.86850000000001</c:v>
                </c:pt>
                <c:pt idx="187">
                  <c:v>172.56819999999999</c:v>
                </c:pt>
                <c:pt idx="188">
                  <c:v>171.25290000000001</c:v>
                </c:pt>
                <c:pt idx="189">
                  <c:v>170.09350000000001</c:v>
                </c:pt>
                <c:pt idx="190">
                  <c:v>167.32429999999999</c:v>
                </c:pt>
                <c:pt idx="191">
                  <c:v>163.8895</c:v>
                </c:pt>
                <c:pt idx="192">
                  <c:v>161.94239999999999</c:v>
                </c:pt>
                <c:pt idx="193">
                  <c:v>163.2158</c:v>
                </c:pt>
                <c:pt idx="194">
                  <c:v>165.6223</c:v>
                </c:pt>
                <c:pt idx="195">
                  <c:v>172.53710000000001</c:v>
                </c:pt>
                <c:pt idx="196">
                  <c:v>178.45429999999999</c:v>
                </c:pt>
                <c:pt idx="197">
                  <c:v>179.58019999999999</c:v>
                </c:pt>
                <c:pt idx="198">
                  <c:v>179.20939999999999</c:v>
                </c:pt>
                <c:pt idx="199">
                  <c:v>180.89420000000001</c:v>
                </c:pt>
                <c:pt idx="200">
                  <c:v>191.7216</c:v>
                </c:pt>
                <c:pt idx="201">
                  <c:v>201.7782</c:v>
                </c:pt>
                <c:pt idx="202">
                  <c:v>191.5761</c:v>
                </c:pt>
                <c:pt idx="203">
                  <c:v>193.9016</c:v>
                </c:pt>
                <c:pt idx="204">
                  <c:v>191.65639999999999</c:v>
                </c:pt>
                <c:pt idx="205">
                  <c:v>196.6189</c:v>
                </c:pt>
                <c:pt idx="206">
                  <c:v>187.98089999999999</c:v>
                </c:pt>
                <c:pt idx="207">
                  <c:v>191.9016</c:v>
                </c:pt>
                <c:pt idx="208">
                  <c:v>195.3252</c:v>
                </c:pt>
                <c:pt idx="209">
                  <c:v>191.0933</c:v>
                </c:pt>
                <c:pt idx="210">
                  <c:v>190.1584</c:v>
                </c:pt>
                <c:pt idx="211">
                  <c:v>184.0051</c:v>
                </c:pt>
                <c:pt idx="212">
                  <c:v>184.98150000000001</c:v>
                </c:pt>
                <c:pt idx="213">
                  <c:v>161.28229999999999</c:v>
                </c:pt>
                <c:pt idx="214">
                  <c:v>158.58699999999999</c:v>
                </c:pt>
                <c:pt idx="215">
                  <c:v>160.14510000000001</c:v>
                </c:pt>
                <c:pt idx="216">
                  <c:v>158.69800000000001</c:v>
                </c:pt>
                <c:pt idx="217">
                  <c:v>154.54150000000001</c:v>
                </c:pt>
                <c:pt idx="218">
                  <c:v>155.9171</c:v>
                </c:pt>
                <c:pt idx="219">
                  <c:v>164.6902</c:v>
                </c:pt>
                <c:pt idx="220">
                  <c:v>179.4391</c:v>
                </c:pt>
                <c:pt idx="221">
                  <c:v>169.11420000000001</c:v>
                </c:pt>
                <c:pt idx="222">
                  <c:v>182.2259</c:v>
                </c:pt>
                <c:pt idx="223">
                  <c:v>179.31649999999999</c:v>
                </c:pt>
                <c:pt idx="224">
                  <c:v>183.49510000000001</c:v>
                </c:pt>
                <c:pt idx="225">
                  <c:v>182.68010000000001</c:v>
                </c:pt>
                <c:pt idx="226">
                  <c:v>186.1345</c:v>
                </c:pt>
                <c:pt idx="227">
                  <c:v>188.11709999999999</c:v>
                </c:pt>
                <c:pt idx="228">
                  <c:v>184.8047</c:v>
                </c:pt>
                <c:pt idx="229">
                  <c:v>187.1508</c:v>
                </c:pt>
                <c:pt idx="230">
                  <c:v>193.91669999999999</c:v>
                </c:pt>
                <c:pt idx="231">
                  <c:v>194.81720000000001</c:v>
                </c:pt>
                <c:pt idx="232">
                  <c:v>187.74930000000001</c:v>
                </c:pt>
                <c:pt idx="233">
                  <c:v>190.08359999999999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 PPP '!$D$1</c:f>
              <c:strCache>
                <c:ptCount val="1"/>
                <c:pt idx="0">
                  <c:v>CHF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 PPP '!$D$2:$D$235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115.17400000000001</c:v>
                </c:pt>
                <c:pt idx="40">
                  <c:v>116.24630000000001</c:v>
                </c:pt>
                <c:pt idx="41">
                  <c:v>122.4482</c:v>
                </c:pt>
                <c:pt idx="42">
                  <c:v>121.34910000000001</c:v>
                </c:pt>
                <c:pt idx="43">
                  <c:v>122.572</c:v>
                </c:pt>
                <c:pt idx="44">
                  <c:v>126.8792</c:v>
                </c:pt>
                <c:pt idx="45">
                  <c:v>130.06379999999999</c:v>
                </c:pt>
                <c:pt idx="46">
                  <c:v>123.29470000000001</c:v>
                </c:pt>
                <c:pt idx="47">
                  <c:v>124.7</c:v>
                </c:pt>
                <c:pt idx="48">
                  <c:v>127.18210000000001</c:v>
                </c:pt>
                <c:pt idx="49">
                  <c:v>132.4796</c:v>
                </c:pt>
                <c:pt idx="50">
                  <c:v>144.19589999999999</c:v>
                </c:pt>
                <c:pt idx="51">
                  <c:v>142.61490000000001</c:v>
                </c:pt>
                <c:pt idx="52">
                  <c:v>139.92760000000001</c:v>
                </c:pt>
                <c:pt idx="53">
                  <c:v>141.87909999999999</c:v>
                </c:pt>
                <c:pt idx="54">
                  <c:v>141.9657</c:v>
                </c:pt>
                <c:pt idx="55">
                  <c:v>135.43940000000001</c:v>
                </c:pt>
                <c:pt idx="56">
                  <c:v>141.2903</c:v>
                </c:pt>
                <c:pt idx="57">
                  <c:v>143.77789999999999</c:v>
                </c:pt>
                <c:pt idx="58">
                  <c:v>138.94649999999999</c:v>
                </c:pt>
                <c:pt idx="59">
                  <c:v>141.51679999999999</c:v>
                </c:pt>
                <c:pt idx="60">
                  <c:v>134.6797</c:v>
                </c:pt>
                <c:pt idx="61">
                  <c:v>136.15960000000001</c:v>
                </c:pt>
                <c:pt idx="62">
                  <c:v>137.2311</c:v>
                </c:pt>
                <c:pt idx="63">
                  <c:v>131.5087</c:v>
                </c:pt>
                <c:pt idx="64">
                  <c:v>130.51009999999999</c:v>
                </c:pt>
                <c:pt idx="65">
                  <c:v>130.57239999999999</c:v>
                </c:pt>
                <c:pt idx="66">
                  <c:v>136.31370000000001</c:v>
                </c:pt>
                <c:pt idx="67">
                  <c:v>135.95830000000001</c:v>
                </c:pt>
                <c:pt idx="68">
                  <c:v>130.04900000000001</c:v>
                </c:pt>
                <c:pt idx="69">
                  <c:v>129.33510000000001</c:v>
                </c:pt>
                <c:pt idx="70">
                  <c:v>125.2891</c:v>
                </c:pt>
                <c:pt idx="71">
                  <c:v>121.94710000000001</c:v>
                </c:pt>
                <c:pt idx="72">
                  <c:v>115.06910000000001</c:v>
                </c:pt>
                <c:pt idx="73">
                  <c:v>110.81100000000001</c:v>
                </c:pt>
                <c:pt idx="74">
                  <c:v>113.547</c:v>
                </c:pt>
                <c:pt idx="75">
                  <c:v>110.75790000000001</c:v>
                </c:pt>
                <c:pt idx="76">
                  <c:v>115.45610000000001</c:v>
                </c:pt>
                <c:pt idx="77">
                  <c:v>111.8105</c:v>
                </c:pt>
                <c:pt idx="78">
                  <c:v>107.8271</c:v>
                </c:pt>
                <c:pt idx="79">
                  <c:v>109.6853</c:v>
                </c:pt>
                <c:pt idx="80">
                  <c:v>112.2563</c:v>
                </c:pt>
                <c:pt idx="81">
                  <c:v>116.69199999999999</c:v>
                </c:pt>
                <c:pt idx="82">
                  <c:v>114.5933</c:v>
                </c:pt>
                <c:pt idx="83">
                  <c:v>111.82340000000001</c:v>
                </c:pt>
                <c:pt idx="84">
                  <c:v>110.19029999999999</c:v>
                </c:pt>
                <c:pt idx="85">
                  <c:v>111.38339999999999</c:v>
                </c:pt>
                <c:pt idx="86">
                  <c:v>107.124</c:v>
                </c:pt>
                <c:pt idx="87">
                  <c:v>108.8402</c:v>
                </c:pt>
                <c:pt idx="88">
                  <c:v>110.1931</c:v>
                </c:pt>
                <c:pt idx="89">
                  <c:v>107.7957</c:v>
                </c:pt>
                <c:pt idx="90">
                  <c:v>109.49120000000001</c:v>
                </c:pt>
                <c:pt idx="91">
                  <c:v>113.2734</c:v>
                </c:pt>
                <c:pt idx="92">
                  <c:v>118.2432</c:v>
                </c:pt>
                <c:pt idx="93">
                  <c:v>120.50449999999999</c:v>
                </c:pt>
                <c:pt idx="94">
                  <c:v>116.9563</c:v>
                </c:pt>
                <c:pt idx="95">
                  <c:v>118.8424</c:v>
                </c:pt>
                <c:pt idx="96">
                  <c:v>115.1999</c:v>
                </c:pt>
                <c:pt idx="97">
                  <c:v>112.60250000000001</c:v>
                </c:pt>
                <c:pt idx="98">
                  <c:v>110.4671</c:v>
                </c:pt>
                <c:pt idx="99">
                  <c:v>106.9731</c:v>
                </c:pt>
                <c:pt idx="100">
                  <c:v>106.81480000000001</c:v>
                </c:pt>
                <c:pt idx="101">
                  <c:v>104.95910000000001</c:v>
                </c:pt>
                <c:pt idx="102">
                  <c:v>109.3839</c:v>
                </c:pt>
                <c:pt idx="103">
                  <c:v>107.9158</c:v>
                </c:pt>
                <c:pt idx="104">
                  <c:v>108.6972</c:v>
                </c:pt>
                <c:pt idx="105">
                  <c:v>107.1172</c:v>
                </c:pt>
                <c:pt idx="106">
                  <c:v>102.8308</c:v>
                </c:pt>
                <c:pt idx="107">
                  <c:v>102.5307</c:v>
                </c:pt>
                <c:pt idx="108">
                  <c:v>99.027780000000007</c:v>
                </c:pt>
                <c:pt idx="109">
                  <c:v>98.021450000000002</c:v>
                </c:pt>
                <c:pt idx="110">
                  <c:v>98.246849999999995</c:v>
                </c:pt>
                <c:pt idx="111">
                  <c:v>94.727900000000005</c:v>
                </c:pt>
                <c:pt idx="112">
                  <c:v>96.810959999999994</c:v>
                </c:pt>
                <c:pt idx="113">
                  <c:v>100.1717</c:v>
                </c:pt>
                <c:pt idx="114">
                  <c:v>97.936279999999996</c:v>
                </c:pt>
                <c:pt idx="115">
                  <c:v>93.797200000000004</c:v>
                </c:pt>
                <c:pt idx="116">
                  <c:v>94.668840000000003</c:v>
                </c:pt>
                <c:pt idx="117">
                  <c:v>90.913139999999999</c:v>
                </c:pt>
                <c:pt idx="118">
                  <c:v>94.122519999999994</c:v>
                </c:pt>
                <c:pt idx="119">
                  <c:v>100.8736</c:v>
                </c:pt>
                <c:pt idx="120">
                  <c:v>99.42022</c:v>
                </c:pt>
                <c:pt idx="121">
                  <c:v>97.554969999999997</c:v>
                </c:pt>
                <c:pt idx="122">
                  <c:v>94.028949999999995</c:v>
                </c:pt>
                <c:pt idx="123">
                  <c:v>94.060209999999998</c:v>
                </c:pt>
                <c:pt idx="124">
                  <c:v>90.761690000000002</c:v>
                </c:pt>
                <c:pt idx="125">
                  <c:v>90.756479999999996</c:v>
                </c:pt>
                <c:pt idx="126">
                  <c:v>94.334019999999995</c:v>
                </c:pt>
                <c:pt idx="127">
                  <c:v>97.633780000000002</c:v>
                </c:pt>
                <c:pt idx="128">
                  <c:v>100.63</c:v>
                </c:pt>
                <c:pt idx="129">
                  <c:v>99.625290000000007</c:v>
                </c:pt>
                <c:pt idx="130">
                  <c:v>99.42944</c:v>
                </c:pt>
                <c:pt idx="131">
                  <c:v>98.255399999999995</c:v>
                </c:pt>
                <c:pt idx="132">
                  <c:v>94.870490000000004</c:v>
                </c:pt>
                <c:pt idx="133">
                  <c:v>95.788700000000006</c:v>
                </c:pt>
                <c:pt idx="134">
                  <c:v>96.956029999999998</c:v>
                </c:pt>
                <c:pt idx="135">
                  <c:v>100.56610000000001</c:v>
                </c:pt>
                <c:pt idx="136">
                  <c:v>103.9177</c:v>
                </c:pt>
                <c:pt idx="137">
                  <c:v>109.30159999999999</c:v>
                </c:pt>
                <c:pt idx="138">
                  <c:v>109.94119999999999</c:v>
                </c:pt>
                <c:pt idx="139">
                  <c:v>108.6652</c:v>
                </c:pt>
                <c:pt idx="140">
                  <c:v>110.50149999999999</c:v>
                </c:pt>
                <c:pt idx="141">
                  <c:v>110.1391</c:v>
                </c:pt>
                <c:pt idx="142">
                  <c:v>109.7059</c:v>
                </c:pt>
                <c:pt idx="143">
                  <c:v>117.8446</c:v>
                </c:pt>
                <c:pt idx="144">
                  <c:v>119.13339999999999</c:v>
                </c:pt>
                <c:pt idx="145">
                  <c:v>120.2405</c:v>
                </c:pt>
                <c:pt idx="146">
                  <c:v>120.4063</c:v>
                </c:pt>
                <c:pt idx="147">
                  <c:v>120.34399999999999</c:v>
                </c:pt>
                <c:pt idx="148">
                  <c:v>125.1789</c:v>
                </c:pt>
                <c:pt idx="149">
                  <c:v>120.55670000000001</c:v>
                </c:pt>
                <c:pt idx="150">
                  <c:v>118.6521</c:v>
                </c:pt>
                <c:pt idx="151">
                  <c:v>116.3746</c:v>
                </c:pt>
                <c:pt idx="152">
                  <c:v>123.39530000000001</c:v>
                </c:pt>
                <c:pt idx="153">
                  <c:v>121.7907</c:v>
                </c:pt>
                <c:pt idx="154">
                  <c:v>126.1802</c:v>
                </c:pt>
                <c:pt idx="155">
                  <c:v>131.6464</c:v>
                </c:pt>
                <c:pt idx="156">
                  <c:v>129.41810000000001</c:v>
                </c:pt>
                <c:pt idx="157">
                  <c:v>128.53020000000001</c:v>
                </c:pt>
                <c:pt idx="158">
                  <c:v>128.55719999999999</c:v>
                </c:pt>
                <c:pt idx="159">
                  <c:v>125.5209</c:v>
                </c:pt>
                <c:pt idx="160">
                  <c:v>130.0411</c:v>
                </c:pt>
                <c:pt idx="161">
                  <c:v>130.20320000000001</c:v>
                </c:pt>
                <c:pt idx="162">
                  <c:v>127.4114</c:v>
                </c:pt>
                <c:pt idx="163">
                  <c:v>128.9905</c:v>
                </c:pt>
                <c:pt idx="164">
                  <c:v>130.76570000000001</c:v>
                </c:pt>
                <c:pt idx="165">
                  <c:v>136.0539</c:v>
                </c:pt>
                <c:pt idx="166">
                  <c:v>142.84350000000001</c:v>
                </c:pt>
                <c:pt idx="167">
                  <c:v>142.9674</c:v>
                </c:pt>
                <c:pt idx="168">
                  <c:v>137.3931</c:v>
                </c:pt>
                <c:pt idx="169">
                  <c:v>140.8708</c:v>
                </c:pt>
                <c:pt idx="170">
                  <c:v>136.56469999999999</c:v>
                </c:pt>
                <c:pt idx="171">
                  <c:v>137.20769999999999</c:v>
                </c:pt>
                <c:pt idx="172">
                  <c:v>131.1609</c:v>
                </c:pt>
                <c:pt idx="173">
                  <c:v>127.29859999999999</c:v>
                </c:pt>
                <c:pt idx="174">
                  <c:v>126.8913</c:v>
                </c:pt>
                <c:pt idx="175">
                  <c:v>130.18690000000001</c:v>
                </c:pt>
                <c:pt idx="176">
                  <c:v>126.7306</c:v>
                </c:pt>
                <c:pt idx="177">
                  <c:v>126.6571</c:v>
                </c:pt>
                <c:pt idx="178">
                  <c:v>124.289</c:v>
                </c:pt>
                <c:pt idx="179">
                  <c:v>124.30029999999999</c:v>
                </c:pt>
                <c:pt idx="180">
                  <c:v>127.8561</c:v>
                </c:pt>
                <c:pt idx="181">
                  <c:v>124.6752</c:v>
                </c:pt>
                <c:pt idx="182">
                  <c:v>125.5163</c:v>
                </c:pt>
                <c:pt idx="183">
                  <c:v>131.7482</c:v>
                </c:pt>
                <c:pt idx="184">
                  <c:v>134.48740000000001</c:v>
                </c:pt>
                <c:pt idx="185">
                  <c:v>133.5487</c:v>
                </c:pt>
                <c:pt idx="186">
                  <c:v>132.85640000000001</c:v>
                </c:pt>
                <c:pt idx="187">
                  <c:v>132.5806</c:v>
                </c:pt>
                <c:pt idx="188">
                  <c:v>130.79920000000001</c:v>
                </c:pt>
                <c:pt idx="189">
                  <c:v>131.64150000000001</c:v>
                </c:pt>
                <c:pt idx="190">
                  <c:v>136.6823</c:v>
                </c:pt>
                <c:pt idx="191">
                  <c:v>134.11340000000001</c:v>
                </c:pt>
                <c:pt idx="192">
                  <c:v>131.15479999999999</c:v>
                </c:pt>
                <c:pt idx="193">
                  <c:v>134.17840000000001</c:v>
                </c:pt>
                <c:pt idx="194">
                  <c:v>134.87540000000001</c:v>
                </c:pt>
                <c:pt idx="195">
                  <c:v>135.56970000000001</c:v>
                </c:pt>
                <c:pt idx="196">
                  <c:v>133.48949999999999</c:v>
                </c:pt>
                <c:pt idx="197">
                  <c:v>133.62139999999999</c:v>
                </c:pt>
                <c:pt idx="198">
                  <c:v>136.05590000000001</c:v>
                </c:pt>
                <c:pt idx="199">
                  <c:v>135.53389999999999</c:v>
                </c:pt>
                <c:pt idx="200">
                  <c:v>140.1018</c:v>
                </c:pt>
                <c:pt idx="201">
                  <c:v>141.05609999999999</c:v>
                </c:pt>
                <c:pt idx="202">
                  <c:v>144.90719999999999</c:v>
                </c:pt>
                <c:pt idx="203">
                  <c:v>144.2825</c:v>
                </c:pt>
                <c:pt idx="204">
                  <c:v>150.5341</c:v>
                </c:pt>
                <c:pt idx="205">
                  <c:v>156.44730000000001</c:v>
                </c:pt>
                <c:pt idx="206">
                  <c:v>164.51589999999999</c:v>
                </c:pt>
                <c:pt idx="207">
                  <c:v>156.6087</c:v>
                </c:pt>
                <c:pt idx="208">
                  <c:v>156.50569999999999</c:v>
                </c:pt>
                <c:pt idx="209">
                  <c:v>159.94589999999999</c:v>
                </c:pt>
                <c:pt idx="210">
                  <c:v>155.56559999999999</c:v>
                </c:pt>
                <c:pt idx="211">
                  <c:v>148.08179999999999</c:v>
                </c:pt>
                <c:pt idx="212">
                  <c:v>146.137</c:v>
                </c:pt>
                <c:pt idx="213">
                  <c:v>139.8494</c:v>
                </c:pt>
                <c:pt idx="214">
                  <c:v>134.09719999999999</c:v>
                </c:pt>
                <c:pt idx="215">
                  <c:v>152.6174</c:v>
                </c:pt>
                <c:pt idx="216">
                  <c:v>140.3648</c:v>
                </c:pt>
                <c:pt idx="217">
                  <c:v>139.7311</c:v>
                </c:pt>
                <c:pt idx="218">
                  <c:v>143.13740000000001</c:v>
                </c:pt>
                <c:pt idx="219">
                  <c:v>143.03280000000001</c:v>
                </c:pt>
                <c:pt idx="220">
                  <c:v>152.5214</c:v>
                </c:pt>
                <c:pt idx="221">
                  <c:v>150.0658</c:v>
                </c:pt>
                <c:pt idx="222">
                  <c:v>152.8486</c:v>
                </c:pt>
                <c:pt idx="223">
                  <c:v>154.29310000000001</c:v>
                </c:pt>
                <c:pt idx="224">
                  <c:v>157.1651</c:v>
                </c:pt>
                <c:pt idx="225">
                  <c:v>159.27090000000001</c:v>
                </c:pt>
                <c:pt idx="226">
                  <c:v>162.23949999999999</c:v>
                </c:pt>
                <c:pt idx="227">
                  <c:v>157.4427</c:v>
                </c:pt>
                <c:pt idx="228">
                  <c:v>154.48339999999999</c:v>
                </c:pt>
                <c:pt idx="229">
                  <c:v>152.25280000000001</c:v>
                </c:pt>
                <c:pt idx="230">
                  <c:v>154.90690000000001</c:v>
                </c:pt>
                <c:pt idx="231">
                  <c:v>151.471</c:v>
                </c:pt>
                <c:pt idx="232">
                  <c:v>141.4006</c:v>
                </c:pt>
                <c:pt idx="233">
                  <c:v>149.13210000000001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 PPP '!$E$1</c:f>
              <c:strCache>
                <c:ptCount val="1"/>
                <c:pt idx="0">
                  <c:v>EUR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 PPP '!$E$2:$E$235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117.49590000000001</c:v>
                </c:pt>
                <c:pt idx="45">
                  <c:v>121.1279</c:v>
                </c:pt>
                <c:pt idx="46">
                  <c:v>116.2664</c:v>
                </c:pt>
                <c:pt idx="47">
                  <c:v>117.68600000000001</c:v>
                </c:pt>
                <c:pt idx="48">
                  <c:v>119.7242</c:v>
                </c:pt>
                <c:pt idx="49">
                  <c:v>125.1962</c:v>
                </c:pt>
                <c:pt idx="50">
                  <c:v>132.29839999999999</c:v>
                </c:pt>
                <c:pt idx="51">
                  <c:v>131.61369999999999</c:v>
                </c:pt>
                <c:pt idx="52">
                  <c:v>128.97030000000001</c:v>
                </c:pt>
                <c:pt idx="53">
                  <c:v>131.8203</c:v>
                </c:pt>
                <c:pt idx="54">
                  <c:v>131.62440000000001</c:v>
                </c:pt>
                <c:pt idx="55">
                  <c:v>124.2152</c:v>
                </c:pt>
                <c:pt idx="56">
                  <c:v>127.5454</c:v>
                </c:pt>
                <c:pt idx="57">
                  <c:v>129.54820000000001</c:v>
                </c:pt>
                <c:pt idx="58">
                  <c:v>126.02030000000001</c:v>
                </c:pt>
                <c:pt idx="59">
                  <c:v>127.0844</c:v>
                </c:pt>
                <c:pt idx="60">
                  <c:v>122.36320000000001</c:v>
                </c:pt>
                <c:pt idx="61">
                  <c:v>123.9482</c:v>
                </c:pt>
                <c:pt idx="62">
                  <c:v>123.4258</c:v>
                </c:pt>
                <c:pt idx="63">
                  <c:v>119.10550000000001</c:v>
                </c:pt>
                <c:pt idx="64">
                  <c:v>119.3942</c:v>
                </c:pt>
                <c:pt idx="65">
                  <c:v>119.8352</c:v>
                </c:pt>
                <c:pt idx="66">
                  <c:v>123.7791</c:v>
                </c:pt>
                <c:pt idx="67">
                  <c:v>123.1403</c:v>
                </c:pt>
                <c:pt idx="68">
                  <c:v>119.3613</c:v>
                </c:pt>
                <c:pt idx="69">
                  <c:v>120.3657</c:v>
                </c:pt>
                <c:pt idx="70">
                  <c:v>118.5399</c:v>
                </c:pt>
                <c:pt idx="71">
                  <c:v>118.46129999999999</c:v>
                </c:pt>
                <c:pt idx="72">
                  <c:v>111.3994</c:v>
                </c:pt>
                <c:pt idx="73">
                  <c:v>108.03019999999999</c:v>
                </c:pt>
                <c:pt idx="74">
                  <c:v>109.31</c:v>
                </c:pt>
                <c:pt idx="75">
                  <c:v>105.196</c:v>
                </c:pt>
                <c:pt idx="76">
                  <c:v>106.6734</c:v>
                </c:pt>
                <c:pt idx="77">
                  <c:v>104.5432</c:v>
                </c:pt>
                <c:pt idx="78">
                  <c:v>99.186819999999997</c:v>
                </c:pt>
                <c:pt idx="79">
                  <c:v>100.9986</c:v>
                </c:pt>
                <c:pt idx="80">
                  <c:v>103.1648</c:v>
                </c:pt>
                <c:pt idx="81">
                  <c:v>105.86669999999999</c:v>
                </c:pt>
                <c:pt idx="82">
                  <c:v>103.3143</c:v>
                </c:pt>
                <c:pt idx="83">
                  <c:v>101.36920000000001</c:v>
                </c:pt>
                <c:pt idx="84">
                  <c:v>99.532079999999993</c:v>
                </c:pt>
                <c:pt idx="85">
                  <c:v>100.492</c:v>
                </c:pt>
                <c:pt idx="86">
                  <c:v>98.541849999999997</c:v>
                </c:pt>
                <c:pt idx="87">
                  <c:v>101.59780000000001</c:v>
                </c:pt>
                <c:pt idx="88">
                  <c:v>102.1848</c:v>
                </c:pt>
                <c:pt idx="89">
                  <c:v>101.0938</c:v>
                </c:pt>
                <c:pt idx="90">
                  <c:v>102.4721</c:v>
                </c:pt>
                <c:pt idx="91">
                  <c:v>103.6725</c:v>
                </c:pt>
                <c:pt idx="92">
                  <c:v>109.1232</c:v>
                </c:pt>
                <c:pt idx="93">
                  <c:v>110.01860000000001</c:v>
                </c:pt>
                <c:pt idx="94">
                  <c:v>107.44889999999999</c:v>
                </c:pt>
                <c:pt idx="95">
                  <c:v>109.3057</c:v>
                </c:pt>
                <c:pt idx="96">
                  <c:v>105.92700000000001</c:v>
                </c:pt>
                <c:pt idx="97">
                  <c:v>102.42570000000001</c:v>
                </c:pt>
                <c:pt idx="98">
                  <c:v>100.6824</c:v>
                </c:pt>
                <c:pt idx="99">
                  <c:v>98.405550000000005</c:v>
                </c:pt>
                <c:pt idx="100">
                  <c:v>97.085319999999996</c:v>
                </c:pt>
                <c:pt idx="101">
                  <c:v>96.071879999999993</c:v>
                </c:pt>
                <c:pt idx="102">
                  <c:v>99.644949999999994</c:v>
                </c:pt>
                <c:pt idx="103">
                  <c:v>98.604820000000004</c:v>
                </c:pt>
                <c:pt idx="104">
                  <c:v>99.187740000000005</c:v>
                </c:pt>
                <c:pt idx="105">
                  <c:v>98.018979999999999</c:v>
                </c:pt>
                <c:pt idx="106">
                  <c:v>93.995670000000004</c:v>
                </c:pt>
                <c:pt idx="107">
                  <c:v>93.874409999999997</c:v>
                </c:pt>
                <c:pt idx="108">
                  <c:v>90.964820000000003</c:v>
                </c:pt>
                <c:pt idx="109">
                  <c:v>89.90549</c:v>
                </c:pt>
                <c:pt idx="110">
                  <c:v>89.279520000000005</c:v>
                </c:pt>
                <c:pt idx="111">
                  <c:v>84.767780000000002</c:v>
                </c:pt>
                <c:pt idx="112">
                  <c:v>87.018199999999993</c:v>
                </c:pt>
                <c:pt idx="113">
                  <c:v>89.044839999999994</c:v>
                </c:pt>
                <c:pt idx="114">
                  <c:v>86.439819999999997</c:v>
                </c:pt>
                <c:pt idx="115">
                  <c:v>82.81814</c:v>
                </c:pt>
                <c:pt idx="116">
                  <c:v>82.437809999999999</c:v>
                </c:pt>
                <c:pt idx="117">
                  <c:v>79.162400000000005</c:v>
                </c:pt>
                <c:pt idx="118">
                  <c:v>81.10275</c:v>
                </c:pt>
                <c:pt idx="119">
                  <c:v>87.572249999999997</c:v>
                </c:pt>
                <c:pt idx="120">
                  <c:v>86.752920000000003</c:v>
                </c:pt>
                <c:pt idx="121">
                  <c:v>85.842600000000004</c:v>
                </c:pt>
                <c:pt idx="122">
                  <c:v>81.930440000000004</c:v>
                </c:pt>
                <c:pt idx="123">
                  <c:v>82.964269999999999</c:v>
                </c:pt>
                <c:pt idx="124">
                  <c:v>79.323859999999996</c:v>
                </c:pt>
                <c:pt idx="125">
                  <c:v>79.787809999999993</c:v>
                </c:pt>
                <c:pt idx="126">
                  <c:v>82.707930000000005</c:v>
                </c:pt>
                <c:pt idx="127">
                  <c:v>86.194010000000006</c:v>
                </c:pt>
                <c:pt idx="128">
                  <c:v>86.479309999999998</c:v>
                </c:pt>
                <c:pt idx="129">
                  <c:v>85.708889999999997</c:v>
                </c:pt>
                <c:pt idx="130">
                  <c:v>85.606530000000006</c:v>
                </c:pt>
                <c:pt idx="131">
                  <c:v>85.278890000000004</c:v>
                </c:pt>
                <c:pt idx="132">
                  <c:v>82.566999999999993</c:v>
                </c:pt>
                <c:pt idx="133">
                  <c:v>83.411500000000004</c:v>
                </c:pt>
                <c:pt idx="134">
                  <c:v>84.212819999999994</c:v>
                </c:pt>
                <c:pt idx="135">
                  <c:v>87.203940000000003</c:v>
                </c:pt>
                <c:pt idx="136">
                  <c:v>90.71942</c:v>
                </c:pt>
                <c:pt idx="137">
                  <c:v>96.012100000000004</c:v>
                </c:pt>
                <c:pt idx="138">
                  <c:v>95.689790000000002</c:v>
                </c:pt>
                <c:pt idx="139">
                  <c:v>96.049379999999999</c:v>
                </c:pt>
                <c:pt idx="140">
                  <c:v>97.031530000000004</c:v>
                </c:pt>
                <c:pt idx="141">
                  <c:v>97.307699999999997</c:v>
                </c:pt>
                <c:pt idx="142">
                  <c:v>98.045519999999996</c:v>
                </c:pt>
                <c:pt idx="143">
                  <c:v>103.7458</c:v>
                </c:pt>
                <c:pt idx="144">
                  <c:v>106.5039</c:v>
                </c:pt>
                <c:pt idx="145">
                  <c:v>107.1373</c:v>
                </c:pt>
                <c:pt idx="146">
                  <c:v>108.5671</c:v>
                </c:pt>
                <c:pt idx="147">
                  <c:v>111.5937</c:v>
                </c:pt>
                <c:pt idx="148">
                  <c:v>117.6769</c:v>
                </c:pt>
                <c:pt idx="149">
                  <c:v>115.2222</c:v>
                </c:pt>
                <c:pt idx="150">
                  <c:v>112.7038</c:v>
                </c:pt>
                <c:pt idx="151">
                  <c:v>110.4404</c:v>
                </c:pt>
                <c:pt idx="152">
                  <c:v>117.31829999999999</c:v>
                </c:pt>
                <c:pt idx="153">
                  <c:v>117.10639999999999</c:v>
                </c:pt>
                <c:pt idx="154">
                  <c:v>121.2192</c:v>
                </c:pt>
                <c:pt idx="155">
                  <c:v>127.5183</c:v>
                </c:pt>
                <c:pt idx="156">
                  <c:v>126.2655</c:v>
                </c:pt>
                <c:pt idx="157">
                  <c:v>126.36920000000001</c:v>
                </c:pt>
                <c:pt idx="158">
                  <c:v>125.0622</c:v>
                </c:pt>
                <c:pt idx="159">
                  <c:v>122.0479</c:v>
                </c:pt>
                <c:pt idx="160">
                  <c:v>124.73</c:v>
                </c:pt>
                <c:pt idx="161">
                  <c:v>124.58329999999999</c:v>
                </c:pt>
                <c:pt idx="162">
                  <c:v>123.30719999999999</c:v>
                </c:pt>
                <c:pt idx="163">
                  <c:v>125.0855</c:v>
                </c:pt>
                <c:pt idx="164">
                  <c:v>127.72539999999999</c:v>
                </c:pt>
                <c:pt idx="165">
                  <c:v>131.35550000000001</c:v>
                </c:pt>
                <c:pt idx="166">
                  <c:v>136.67599999999999</c:v>
                </c:pt>
                <c:pt idx="167">
                  <c:v>139.56290000000001</c:v>
                </c:pt>
                <c:pt idx="168">
                  <c:v>134.5445</c:v>
                </c:pt>
                <c:pt idx="169">
                  <c:v>136.87860000000001</c:v>
                </c:pt>
                <c:pt idx="170">
                  <c:v>133.7526</c:v>
                </c:pt>
                <c:pt idx="171">
                  <c:v>133.2595</c:v>
                </c:pt>
                <c:pt idx="172">
                  <c:v>127.3849</c:v>
                </c:pt>
                <c:pt idx="173">
                  <c:v>124.8184</c:v>
                </c:pt>
                <c:pt idx="174">
                  <c:v>125.1561</c:v>
                </c:pt>
                <c:pt idx="175">
                  <c:v>127.2484</c:v>
                </c:pt>
                <c:pt idx="176">
                  <c:v>124.459</c:v>
                </c:pt>
                <c:pt idx="177">
                  <c:v>123.8329</c:v>
                </c:pt>
                <c:pt idx="178">
                  <c:v>121.7371</c:v>
                </c:pt>
                <c:pt idx="179">
                  <c:v>122.2851</c:v>
                </c:pt>
                <c:pt idx="180">
                  <c:v>125.5645</c:v>
                </c:pt>
                <c:pt idx="181">
                  <c:v>123.1661</c:v>
                </c:pt>
                <c:pt idx="182">
                  <c:v>125.3943</c:v>
                </c:pt>
                <c:pt idx="183">
                  <c:v>130.4263</c:v>
                </c:pt>
                <c:pt idx="184">
                  <c:v>132.5942</c:v>
                </c:pt>
                <c:pt idx="185">
                  <c:v>132.06360000000001</c:v>
                </c:pt>
                <c:pt idx="186">
                  <c:v>131.91040000000001</c:v>
                </c:pt>
                <c:pt idx="187">
                  <c:v>132.20359999999999</c:v>
                </c:pt>
                <c:pt idx="188">
                  <c:v>131.10820000000001</c:v>
                </c:pt>
                <c:pt idx="189">
                  <c:v>131.99690000000001</c:v>
                </c:pt>
                <c:pt idx="190">
                  <c:v>137.04220000000001</c:v>
                </c:pt>
                <c:pt idx="191">
                  <c:v>136.3785</c:v>
                </c:pt>
                <c:pt idx="192">
                  <c:v>134.32089999999999</c:v>
                </c:pt>
                <c:pt idx="193">
                  <c:v>136.7184</c:v>
                </c:pt>
                <c:pt idx="194">
                  <c:v>138.20650000000001</c:v>
                </c:pt>
                <c:pt idx="195">
                  <c:v>141.16319999999999</c:v>
                </c:pt>
                <c:pt idx="196">
                  <c:v>139.024</c:v>
                </c:pt>
                <c:pt idx="197">
                  <c:v>139.7176</c:v>
                </c:pt>
                <c:pt idx="198">
                  <c:v>141.69139999999999</c:v>
                </c:pt>
                <c:pt idx="199">
                  <c:v>141.01130000000001</c:v>
                </c:pt>
                <c:pt idx="200">
                  <c:v>146.91800000000001</c:v>
                </c:pt>
                <c:pt idx="201">
                  <c:v>149.43870000000001</c:v>
                </c:pt>
                <c:pt idx="202">
                  <c:v>151.79159999999999</c:v>
                </c:pt>
                <c:pt idx="203">
                  <c:v>150.8218</c:v>
                </c:pt>
                <c:pt idx="204">
                  <c:v>153.6198</c:v>
                </c:pt>
                <c:pt idx="205">
                  <c:v>157.74619999999999</c:v>
                </c:pt>
                <c:pt idx="206">
                  <c:v>164.72139999999999</c:v>
                </c:pt>
                <c:pt idx="207">
                  <c:v>162.84219999999999</c:v>
                </c:pt>
                <c:pt idx="208">
                  <c:v>163.3159</c:v>
                </c:pt>
                <c:pt idx="209">
                  <c:v>165.90209999999999</c:v>
                </c:pt>
                <c:pt idx="210">
                  <c:v>164.83189999999999</c:v>
                </c:pt>
                <c:pt idx="211">
                  <c:v>155.6833</c:v>
                </c:pt>
                <c:pt idx="212">
                  <c:v>150.39680000000001</c:v>
                </c:pt>
                <c:pt idx="213">
                  <c:v>135.68870000000001</c:v>
                </c:pt>
                <c:pt idx="214">
                  <c:v>136.1962</c:v>
                </c:pt>
                <c:pt idx="215">
                  <c:v>149.4358</c:v>
                </c:pt>
                <c:pt idx="216">
                  <c:v>137.67009999999999</c:v>
                </c:pt>
                <c:pt idx="217">
                  <c:v>136.32480000000001</c:v>
                </c:pt>
                <c:pt idx="218">
                  <c:v>142.9203</c:v>
                </c:pt>
                <c:pt idx="219">
                  <c:v>142.82749999999999</c:v>
                </c:pt>
                <c:pt idx="220">
                  <c:v>152.44589999999999</c:v>
                </c:pt>
                <c:pt idx="221">
                  <c:v>151.39080000000001</c:v>
                </c:pt>
                <c:pt idx="222">
                  <c:v>154.23249999999999</c:v>
                </c:pt>
                <c:pt idx="223">
                  <c:v>155.10589999999999</c:v>
                </c:pt>
                <c:pt idx="224">
                  <c:v>158.12909999999999</c:v>
                </c:pt>
                <c:pt idx="225">
                  <c:v>159.5427</c:v>
                </c:pt>
                <c:pt idx="226">
                  <c:v>162.1729</c:v>
                </c:pt>
                <c:pt idx="227">
                  <c:v>155.07159999999999</c:v>
                </c:pt>
                <c:pt idx="228">
                  <c:v>150.13339999999999</c:v>
                </c:pt>
                <c:pt idx="229">
                  <c:v>147.90280000000001</c:v>
                </c:pt>
                <c:pt idx="230">
                  <c:v>146.49950000000001</c:v>
                </c:pt>
                <c:pt idx="231">
                  <c:v>144.11660000000001</c:v>
                </c:pt>
                <c:pt idx="232">
                  <c:v>134.05240000000001</c:v>
                </c:pt>
                <c:pt idx="233">
                  <c:v>133.66309999999999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 PPP '!$F$1</c:f>
              <c:strCache>
                <c:ptCount val="1"/>
                <c:pt idx="0">
                  <c:v>GBP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 PPP '!$F$2:$F$235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118.6493</c:v>
                </c:pt>
                <c:pt idx="47">
                  <c:v>118.6052</c:v>
                </c:pt>
                <c:pt idx="48">
                  <c:v>120.38330000000001</c:v>
                </c:pt>
                <c:pt idx="49">
                  <c:v>121.22669999999999</c:v>
                </c:pt>
                <c:pt idx="50">
                  <c:v>124.56359999999999</c:v>
                </c:pt>
                <c:pt idx="51">
                  <c:v>124.4983</c:v>
                </c:pt>
                <c:pt idx="52">
                  <c:v>123.3922</c:v>
                </c:pt>
                <c:pt idx="53">
                  <c:v>124.3927</c:v>
                </c:pt>
                <c:pt idx="54">
                  <c:v>125.65300000000001</c:v>
                </c:pt>
                <c:pt idx="55">
                  <c:v>122.6733</c:v>
                </c:pt>
                <c:pt idx="56">
                  <c:v>125.58</c:v>
                </c:pt>
                <c:pt idx="57">
                  <c:v>126.3725</c:v>
                </c:pt>
                <c:pt idx="58">
                  <c:v>123.0201</c:v>
                </c:pt>
                <c:pt idx="59">
                  <c:v>125.55029999999999</c:v>
                </c:pt>
                <c:pt idx="60">
                  <c:v>122.61239999999999</c:v>
                </c:pt>
                <c:pt idx="61">
                  <c:v>125.0637</c:v>
                </c:pt>
                <c:pt idx="62">
                  <c:v>125.218</c:v>
                </c:pt>
                <c:pt idx="63">
                  <c:v>124.0992</c:v>
                </c:pt>
                <c:pt idx="64">
                  <c:v>128.41079999999999</c:v>
                </c:pt>
                <c:pt idx="65">
                  <c:v>129.32089999999999</c:v>
                </c:pt>
                <c:pt idx="66">
                  <c:v>130.16309999999999</c:v>
                </c:pt>
                <c:pt idx="67">
                  <c:v>131.2508</c:v>
                </c:pt>
                <c:pt idx="68">
                  <c:v>132.2398</c:v>
                </c:pt>
                <c:pt idx="69">
                  <c:v>138.2004</c:v>
                </c:pt>
                <c:pt idx="70">
                  <c:v>143.54939999999999</c:v>
                </c:pt>
                <c:pt idx="71">
                  <c:v>146.88319999999999</c:v>
                </c:pt>
                <c:pt idx="72">
                  <c:v>138.054</c:v>
                </c:pt>
                <c:pt idx="73">
                  <c:v>141.1284</c:v>
                </c:pt>
                <c:pt idx="74">
                  <c:v>143.2775</c:v>
                </c:pt>
                <c:pt idx="75">
                  <c:v>141.8467</c:v>
                </c:pt>
                <c:pt idx="76">
                  <c:v>144.0198</c:v>
                </c:pt>
                <c:pt idx="77">
                  <c:v>147.37620000000001</c:v>
                </c:pt>
                <c:pt idx="78">
                  <c:v>145.8939</c:v>
                </c:pt>
                <c:pt idx="79">
                  <c:v>145.12029999999999</c:v>
                </c:pt>
                <c:pt idx="80">
                  <c:v>145.20519999999999</c:v>
                </c:pt>
                <c:pt idx="81">
                  <c:v>152.13239999999999</c:v>
                </c:pt>
                <c:pt idx="82">
                  <c:v>154.0181</c:v>
                </c:pt>
                <c:pt idx="83">
                  <c:v>150.79249999999999</c:v>
                </c:pt>
                <c:pt idx="84">
                  <c:v>150.7303</c:v>
                </c:pt>
                <c:pt idx="85">
                  <c:v>152.85560000000001</c:v>
                </c:pt>
                <c:pt idx="86">
                  <c:v>156.72370000000001</c:v>
                </c:pt>
                <c:pt idx="87">
                  <c:v>157.33349999999999</c:v>
                </c:pt>
                <c:pt idx="88">
                  <c:v>154.3271</c:v>
                </c:pt>
                <c:pt idx="89">
                  <c:v>158.98920000000001</c:v>
                </c:pt>
                <c:pt idx="90">
                  <c:v>156.66319999999999</c:v>
                </c:pt>
                <c:pt idx="91">
                  <c:v>161.61369999999999</c:v>
                </c:pt>
                <c:pt idx="92">
                  <c:v>164.85919999999999</c:v>
                </c:pt>
                <c:pt idx="93">
                  <c:v>163.30940000000001</c:v>
                </c:pt>
                <c:pt idx="94">
                  <c:v>161.827</c:v>
                </c:pt>
                <c:pt idx="95">
                  <c:v>163.99799999999999</c:v>
                </c:pt>
                <c:pt idx="96">
                  <c:v>163.09350000000001</c:v>
                </c:pt>
                <c:pt idx="97">
                  <c:v>159.56209999999999</c:v>
                </c:pt>
                <c:pt idx="98">
                  <c:v>161.3922</c:v>
                </c:pt>
                <c:pt idx="99">
                  <c:v>161.53749999999999</c:v>
                </c:pt>
                <c:pt idx="100">
                  <c:v>161.59909999999999</c:v>
                </c:pt>
                <c:pt idx="101">
                  <c:v>159.0763</c:v>
                </c:pt>
                <c:pt idx="102">
                  <c:v>163.52780000000001</c:v>
                </c:pt>
                <c:pt idx="103">
                  <c:v>162.328</c:v>
                </c:pt>
                <c:pt idx="104">
                  <c:v>166.0805</c:v>
                </c:pt>
                <c:pt idx="105">
                  <c:v>166.4956</c:v>
                </c:pt>
                <c:pt idx="106">
                  <c:v>161.6773</c:v>
                </c:pt>
                <c:pt idx="107">
                  <c:v>163.7611</c:v>
                </c:pt>
                <c:pt idx="108">
                  <c:v>164.91669999999999</c:v>
                </c:pt>
                <c:pt idx="109">
                  <c:v>161.64269999999999</c:v>
                </c:pt>
                <c:pt idx="110">
                  <c:v>163.12899999999999</c:v>
                </c:pt>
                <c:pt idx="111">
                  <c:v>159.4408</c:v>
                </c:pt>
                <c:pt idx="112">
                  <c:v>153.41239999999999</c:v>
                </c:pt>
                <c:pt idx="113">
                  <c:v>155.07679999999999</c:v>
                </c:pt>
                <c:pt idx="114">
                  <c:v>153.56620000000001</c:v>
                </c:pt>
                <c:pt idx="115">
                  <c:v>148.76560000000001</c:v>
                </c:pt>
                <c:pt idx="116">
                  <c:v>151.5573</c:v>
                </c:pt>
                <c:pt idx="117">
                  <c:v>148.66499999999999</c:v>
                </c:pt>
                <c:pt idx="118">
                  <c:v>145.64150000000001</c:v>
                </c:pt>
                <c:pt idx="119">
                  <c:v>153.26920000000001</c:v>
                </c:pt>
                <c:pt idx="120">
                  <c:v>150.35900000000001</c:v>
                </c:pt>
                <c:pt idx="121">
                  <c:v>149.18180000000001</c:v>
                </c:pt>
                <c:pt idx="122">
                  <c:v>147.32130000000001</c:v>
                </c:pt>
                <c:pt idx="123">
                  <c:v>149.11349999999999</c:v>
                </c:pt>
                <c:pt idx="124">
                  <c:v>148.3425</c:v>
                </c:pt>
                <c:pt idx="125">
                  <c:v>147.9212</c:v>
                </c:pt>
                <c:pt idx="126">
                  <c:v>150.38210000000001</c:v>
                </c:pt>
                <c:pt idx="127">
                  <c:v>153.6985</c:v>
                </c:pt>
                <c:pt idx="128">
                  <c:v>156.09790000000001</c:v>
                </c:pt>
                <c:pt idx="129">
                  <c:v>154.9263</c:v>
                </c:pt>
                <c:pt idx="130">
                  <c:v>152.40729999999999</c:v>
                </c:pt>
                <c:pt idx="131">
                  <c:v>155.9906</c:v>
                </c:pt>
                <c:pt idx="132">
                  <c:v>151.9503</c:v>
                </c:pt>
                <c:pt idx="133">
                  <c:v>152.54409999999999</c:v>
                </c:pt>
                <c:pt idx="134">
                  <c:v>154.36330000000001</c:v>
                </c:pt>
                <c:pt idx="135">
                  <c:v>158.28299999999999</c:v>
                </c:pt>
                <c:pt idx="136">
                  <c:v>159.45859999999999</c:v>
                </c:pt>
                <c:pt idx="137">
                  <c:v>166.76609999999999</c:v>
                </c:pt>
                <c:pt idx="138">
                  <c:v>171.46600000000001</c:v>
                </c:pt>
                <c:pt idx="139">
                  <c:v>170.3749</c:v>
                </c:pt>
                <c:pt idx="140">
                  <c:v>173.4058</c:v>
                </c:pt>
                <c:pt idx="141">
                  <c:v>173.1653</c:v>
                </c:pt>
                <c:pt idx="142">
                  <c:v>172.83940000000001</c:v>
                </c:pt>
                <c:pt idx="143">
                  <c:v>179.4425</c:v>
                </c:pt>
                <c:pt idx="144">
                  <c:v>183.9726</c:v>
                </c:pt>
                <c:pt idx="145">
                  <c:v>176.554</c:v>
                </c:pt>
                <c:pt idx="146">
                  <c:v>177.67920000000001</c:v>
                </c:pt>
                <c:pt idx="147">
                  <c:v>180.57910000000001</c:v>
                </c:pt>
                <c:pt idx="148">
                  <c:v>185.57339999999999</c:v>
                </c:pt>
                <c:pt idx="149">
                  <c:v>187.6465</c:v>
                </c:pt>
                <c:pt idx="150">
                  <c:v>183.1765</c:v>
                </c:pt>
                <c:pt idx="151">
                  <c:v>180.10300000000001</c:v>
                </c:pt>
                <c:pt idx="152">
                  <c:v>190.33779999999999</c:v>
                </c:pt>
                <c:pt idx="153">
                  <c:v>194.79259999999999</c:v>
                </c:pt>
                <c:pt idx="154">
                  <c:v>198.42699999999999</c:v>
                </c:pt>
                <c:pt idx="155">
                  <c:v>206.26220000000001</c:v>
                </c:pt>
                <c:pt idx="156">
                  <c:v>211.27070000000001</c:v>
                </c:pt>
                <c:pt idx="157">
                  <c:v>216.18119999999999</c:v>
                </c:pt>
                <c:pt idx="158">
                  <c:v>214.8723</c:v>
                </c:pt>
                <c:pt idx="159">
                  <c:v>207.95359999999999</c:v>
                </c:pt>
                <c:pt idx="160">
                  <c:v>215.6157</c:v>
                </c:pt>
                <c:pt idx="161">
                  <c:v>214.0685</c:v>
                </c:pt>
                <c:pt idx="162">
                  <c:v>215.61699999999999</c:v>
                </c:pt>
                <c:pt idx="163">
                  <c:v>214.69710000000001</c:v>
                </c:pt>
                <c:pt idx="164">
                  <c:v>216.29159999999999</c:v>
                </c:pt>
                <c:pt idx="165">
                  <c:v>220.2431</c:v>
                </c:pt>
                <c:pt idx="166">
                  <c:v>229.95230000000001</c:v>
                </c:pt>
                <c:pt idx="167">
                  <c:v>231.94569999999999</c:v>
                </c:pt>
                <c:pt idx="168">
                  <c:v>229.1438</c:v>
                </c:pt>
                <c:pt idx="169">
                  <c:v>234.94479999999999</c:v>
                </c:pt>
                <c:pt idx="170">
                  <c:v>231.49019999999999</c:v>
                </c:pt>
                <c:pt idx="171">
                  <c:v>235.3408</c:v>
                </c:pt>
                <c:pt idx="172">
                  <c:v>225.28360000000001</c:v>
                </c:pt>
                <c:pt idx="173">
                  <c:v>222.48150000000001</c:v>
                </c:pt>
                <c:pt idx="174">
                  <c:v>219.1669</c:v>
                </c:pt>
                <c:pt idx="175">
                  <c:v>225.26320000000001</c:v>
                </c:pt>
                <c:pt idx="176">
                  <c:v>222.17859999999999</c:v>
                </c:pt>
                <c:pt idx="177">
                  <c:v>222.9727</c:v>
                </c:pt>
                <c:pt idx="178">
                  <c:v>219.19550000000001</c:v>
                </c:pt>
                <c:pt idx="179">
                  <c:v>218.35919999999999</c:v>
                </c:pt>
                <c:pt idx="180">
                  <c:v>226.41759999999999</c:v>
                </c:pt>
                <c:pt idx="181">
                  <c:v>222.86170000000001</c:v>
                </c:pt>
                <c:pt idx="182">
                  <c:v>221.03809999999999</c:v>
                </c:pt>
                <c:pt idx="183">
                  <c:v>231.58699999999999</c:v>
                </c:pt>
                <c:pt idx="184">
                  <c:v>238.1103</c:v>
                </c:pt>
                <c:pt idx="185">
                  <c:v>235.09559999999999</c:v>
                </c:pt>
                <c:pt idx="186">
                  <c:v>237.56540000000001</c:v>
                </c:pt>
                <c:pt idx="187">
                  <c:v>241.86349999999999</c:v>
                </c:pt>
                <c:pt idx="188">
                  <c:v>237.9477</c:v>
                </c:pt>
                <c:pt idx="189">
                  <c:v>242.62629999999999</c:v>
                </c:pt>
                <c:pt idx="190">
                  <c:v>250.37309999999999</c:v>
                </c:pt>
                <c:pt idx="191">
                  <c:v>249.0085</c:v>
                </c:pt>
                <c:pt idx="192">
                  <c:v>250.4442</c:v>
                </c:pt>
                <c:pt idx="193">
                  <c:v>251.59370000000001</c:v>
                </c:pt>
                <c:pt idx="194">
                  <c:v>253.66</c:v>
                </c:pt>
                <c:pt idx="195">
                  <c:v>258.911</c:v>
                </c:pt>
                <c:pt idx="196">
                  <c:v>257.4812</c:v>
                </c:pt>
                <c:pt idx="197">
                  <c:v>262.22480000000002</c:v>
                </c:pt>
                <c:pt idx="198">
                  <c:v>267.4631</c:v>
                </c:pt>
                <c:pt idx="199">
                  <c:v>266.3768</c:v>
                </c:pt>
                <c:pt idx="200">
                  <c:v>270.57920000000001</c:v>
                </c:pt>
                <c:pt idx="201">
                  <c:v>277.00349999999997</c:v>
                </c:pt>
                <c:pt idx="202">
                  <c:v>275.73250000000002</c:v>
                </c:pt>
                <c:pt idx="203">
                  <c:v>267.16669999999999</c:v>
                </c:pt>
                <c:pt idx="204">
                  <c:v>268.7595</c:v>
                </c:pt>
                <c:pt idx="205">
                  <c:v>269.58179999999999</c:v>
                </c:pt>
                <c:pt idx="206">
                  <c:v>270.68439999999998</c:v>
                </c:pt>
                <c:pt idx="207">
                  <c:v>271.80419999999998</c:v>
                </c:pt>
                <c:pt idx="208">
                  <c:v>272.21429999999998</c:v>
                </c:pt>
                <c:pt idx="209">
                  <c:v>275.02550000000002</c:v>
                </c:pt>
                <c:pt idx="210">
                  <c:v>274.85700000000003</c:v>
                </c:pt>
                <c:pt idx="211">
                  <c:v>253.548</c:v>
                </c:pt>
                <c:pt idx="212">
                  <c:v>249.95599999999999</c:v>
                </c:pt>
                <c:pt idx="213">
                  <c:v>227.54580000000001</c:v>
                </c:pt>
                <c:pt idx="214">
                  <c:v>216.52690000000001</c:v>
                </c:pt>
                <c:pt idx="215">
                  <c:v>206.30850000000001</c:v>
                </c:pt>
                <c:pt idx="216">
                  <c:v>203.67930000000001</c:v>
                </c:pt>
                <c:pt idx="217">
                  <c:v>201.99719999999999</c:v>
                </c:pt>
                <c:pt idx="218">
                  <c:v>202.5087</c:v>
                </c:pt>
                <c:pt idx="219">
                  <c:v>209.68180000000001</c:v>
                </c:pt>
                <c:pt idx="220">
                  <c:v>229.0522</c:v>
                </c:pt>
                <c:pt idx="221">
                  <c:v>233.30860000000001</c:v>
                </c:pt>
                <c:pt idx="222">
                  <c:v>237.07310000000001</c:v>
                </c:pt>
                <c:pt idx="223">
                  <c:v>231.53569999999999</c:v>
                </c:pt>
                <c:pt idx="224">
                  <c:v>227.22219999999999</c:v>
                </c:pt>
                <c:pt idx="225">
                  <c:v>234.0831</c:v>
                </c:pt>
                <c:pt idx="226">
                  <c:v>233.18780000000001</c:v>
                </c:pt>
                <c:pt idx="227">
                  <c:v>229.86269999999999</c:v>
                </c:pt>
                <c:pt idx="228">
                  <c:v>227.73859999999999</c:v>
                </c:pt>
                <c:pt idx="229">
                  <c:v>216.8544</c:v>
                </c:pt>
                <c:pt idx="230">
                  <c:v>216.2182</c:v>
                </c:pt>
                <c:pt idx="231">
                  <c:v>218.06960000000001</c:v>
                </c:pt>
                <c:pt idx="232">
                  <c:v>206.53909999999999</c:v>
                </c:pt>
                <c:pt idx="233">
                  <c:v>213.584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 PPP '!$G$1</c:f>
              <c:strCache>
                <c:ptCount val="1"/>
                <c:pt idx="0">
                  <c:v>JPY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 PPP '!$G$2:$G$235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109.9954</c:v>
                </c:pt>
                <c:pt idx="23">
                  <c:v>109.8878</c:v>
                </c:pt>
                <c:pt idx="24">
                  <c:v>110.0911</c:v>
                </c:pt>
                <c:pt idx="25">
                  <c:v>116.80759999999999</c:v>
                </c:pt>
                <c:pt idx="26">
                  <c:v>120.3891</c:v>
                </c:pt>
                <c:pt idx="27">
                  <c:v>124.64360000000001</c:v>
                </c:pt>
                <c:pt idx="28">
                  <c:v>129.77600000000001</c:v>
                </c:pt>
                <c:pt idx="29">
                  <c:v>130.56819999999999</c:v>
                </c:pt>
                <c:pt idx="30">
                  <c:v>133.1028</c:v>
                </c:pt>
                <c:pt idx="31">
                  <c:v>133.5094</c:v>
                </c:pt>
                <c:pt idx="32">
                  <c:v>131.8476</c:v>
                </c:pt>
                <c:pt idx="33">
                  <c:v>129.0489</c:v>
                </c:pt>
                <c:pt idx="34">
                  <c:v>128.2251</c:v>
                </c:pt>
                <c:pt idx="35">
                  <c:v>125.185</c:v>
                </c:pt>
                <c:pt idx="36">
                  <c:v>128.60300000000001</c:v>
                </c:pt>
                <c:pt idx="37">
                  <c:v>134.2116</c:v>
                </c:pt>
                <c:pt idx="38">
                  <c:v>136.60409999999999</c:v>
                </c:pt>
                <c:pt idx="39">
                  <c:v>137.10820000000001</c:v>
                </c:pt>
                <c:pt idx="40">
                  <c:v>133.6215</c:v>
                </c:pt>
                <c:pt idx="41">
                  <c:v>142.10149999999999</c:v>
                </c:pt>
                <c:pt idx="42">
                  <c:v>139.90700000000001</c:v>
                </c:pt>
                <c:pt idx="43">
                  <c:v>139.86670000000001</c:v>
                </c:pt>
                <c:pt idx="44">
                  <c:v>141.38550000000001</c:v>
                </c:pt>
                <c:pt idx="45">
                  <c:v>144.52260000000001</c:v>
                </c:pt>
                <c:pt idx="46">
                  <c:v>141.70310000000001</c:v>
                </c:pt>
                <c:pt idx="47">
                  <c:v>140.7141</c:v>
                </c:pt>
                <c:pt idx="48">
                  <c:v>140.96209999999999</c:v>
                </c:pt>
                <c:pt idx="49">
                  <c:v>145.0992</c:v>
                </c:pt>
                <c:pt idx="50">
                  <c:v>161.38829999999999</c:v>
                </c:pt>
                <c:pt idx="51">
                  <c:v>166.77610000000001</c:v>
                </c:pt>
                <c:pt idx="52">
                  <c:v>165.57419999999999</c:v>
                </c:pt>
                <c:pt idx="53">
                  <c:v>165.3288</c:v>
                </c:pt>
                <c:pt idx="54">
                  <c:v>158.62520000000001</c:v>
                </c:pt>
                <c:pt idx="55">
                  <c:v>143.36240000000001</c:v>
                </c:pt>
                <c:pt idx="56">
                  <c:v>141.40219999999999</c:v>
                </c:pt>
                <c:pt idx="57">
                  <c:v>137.0325</c:v>
                </c:pt>
                <c:pt idx="58">
                  <c:v>137.65170000000001</c:v>
                </c:pt>
                <c:pt idx="59">
                  <c:v>135.6617</c:v>
                </c:pt>
                <c:pt idx="60">
                  <c:v>130.97579999999999</c:v>
                </c:pt>
                <c:pt idx="61">
                  <c:v>133.2422</c:v>
                </c:pt>
                <c:pt idx="62">
                  <c:v>130.90780000000001</c:v>
                </c:pt>
                <c:pt idx="63">
                  <c:v>133.8766</c:v>
                </c:pt>
                <c:pt idx="64">
                  <c:v>129.71119999999999</c:v>
                </c:pt>
                <c:pt idx="65">
                  <c:v>127.95569999999999</c:v>
                </c:pt>
                <c:pt idx="66">
                  <c:v>131.20009999999999</c:v>
                </c:pt>
                <c:pt idx="67">
                  <c:v>128.8672</c:v>
                </c:pt>
                <c:pt idx="68">
                  <c:v>125.46559999999999</c:v>
                </c:pt>
                <c:pt idx="69">
                  <c:v>123.0932</c:v>
                </c:pt>
                <c:pt idx="70">
                  <c:v>123.01819999999999</c:v>
                </c:pt>
                <c:pt idx="71">
                  <c:v>121.00839999999999</c:v>
                </c:pt>
                <c:pt idx="72">
                  <c:v>115.53619999999999</c:v>
                </c:pt>
                <c:pt idx="73">
                  <c:v>115.9359</c:v>
                </c:pt>
                <c:pt idx="74">
                  <c:v>113.2517</c:v>
                </c:pt>
                <c:pt idx="75">
                  <c:v>110.2993</c:v>
                </c:pt>
                <c:pt idx="76">
                  <c:v>120.37220000000001</c:v>
                </c:pt>
                <c:pt idx="77">
                  <c:v>122.2505</c:v>
                </c:pt>
                <c:pt idx="78">
                  <c:v>118.3627</c:v>
                </c:pt>
                <c:pt idx="79">
                  <c:v>116.13039999999999</c:v>
                </c:pt>
                <c:pt idx="80">
                  <c:v>116.0727</c:v>
                </c:pt>
                <c:pt idx="81">
                  <c:v>116.3813</c:v>
                </c:pt>
                <c:pt idx="82">
                  <c:v>109.7132</c:v>
                </c:pt>
                <c:pt idx="83">
                  <c:v>107.4479</c:v>
                </c:pt>
                <c:pt idx="84">
                  <c:v>110.23139999999999</c:v>
                </c:pt>
                <c:pt idx="85">
                  <c:v>111.0937</c:v>
                </c:pt>
                <c:pt idx="86">
                  <c:v>105.1177</c:v>
                </c:pt>
                <c:pt idx="87">
                  <c:v>105.851</c:v>
                </c:pt>
                <c:pt idx="88">
                  <c:v>101.1609</c:v>
                </c:pt>
                <c:pt idx="89">
                  <c:v>101.31699999999999</c:v>
                </c:pt>
                <c:pt idx="90">
                  <c:v>96.859830000000002</c:v>
                </c:pt>
                <c:pt idx="91">
                  <c:v>99.437669999999997</c:v>
                </c:pt>
                <c:pt idx="92">
                  <c:v>102.5528</c:v>
                </c:pt>
                <c:pt idx="93">
                  <c:v>120.28149999999999</c:v>
                </c:pt>
                <c:pt idx="94">
                  <c:v>113.7145</c:v>
                </c:pt>
                <c:pt idx="95">
                  <c:v>123.8436</c:v>
                </c:pt>
                <c:pt idx="96">
                  <c:v>120.7152</c:v>
                </c:pt>
                <c:pt idx="97">
                  <c:v>117.9709</c:v>
                </c:pt>
                <c:pt idx="98">
                  <c:v>118.2384</c:v>
                </c:pt>
                <c:pt idx="99">
                  <c:v>117.24379999999999</c:v>
                </c:pt>
                <c:pt idx="100">
                  <c:v>115.8404</c:v>
                </c:pt>
                <c:pt idx="101">
                  <c:v>115.8189</c:v>
                </c:pt>
                <c:pt idx="102">
                  <c:v>122.1135</c:v>
                </c:pt>
                <c:pt idx="103">
                  <c:v>128.16309999999999</c:v>
                </c:pt>
                <c:pt idx="104">
                  <c:v>131.1454</c:v>
                </c:pt>
                <c:pt idx="105">
                  <c:v>134.32169999999999</c:v>
                </c:pt>
                <c:pt idx="106">
                  <c:v>137.7338</c:v>
                </c:pt>
                <c:pt idx="107">
                  <c:v>137.16679999999999</c:v>
                </c:pt>
                <c:pt idx="108">
                  <c:v>130.57140000000001</c:v>
                </c:pt>
                <c:pt idx="109">
                  <c:v>127.5462</c:v>
                </c:pt>
                <c:pt idx="110">
                  <c:v>136.44980000000001</c:v>
                </c:pt>
                <c:pt idx="111">
                  <c:v>129.83240000000001</c:v>
                </c:pt>
                <c:pt idx="112">
                  <c:v>130.15360000000001</c:v>
                </c:pt>
                <c:pt idx="113">
                  <c:v>132.1191</c:v>
                </c:pt>
                <c:pt idx="114">
                  <c:v>127.8515</c:v>
                </c:pt>
                <c:pt idx="115">
                  <c:v>131.4682</c:v>
                </c:pt>
                <c:pt idx="116">
                  <c:v>129.9607</c:v>
                </c:pt>
                <c:pt idx="117">
                  <c:v>128.47059999999999</c:v>
                </c:pt>
                <c:pt idx="118">
                  <c:v>126.4092</c:v>
                </c:pt>
                <c:pt idx="119">
                  <c:v>122.62220000000001</c:v>
                </c:pt>
                <c:pt idx="120">
                  <c:v>120.3715</c:v>
                </c:pt>
                <c:pt idx="121">
                  <c:v>119.43640000000001</c:v>
                </c:pt>
                <c:pt idx="122">
                  <c:v>111.5549</c:v>
                </c:pt>
                <c:pt idx="123">
                  <c:v>113.2731</c:v>
                </c:pt>
                <c:pt idx="124">
                  <c:v>117.7067</c:v>
                </c:pt>
                <c:pt idx="125">
                  <c:v>112.16719999999999</c:v>
                </c:pt>
                <c:pt idx="126">
                  <c:v>111.9148</c:v>
                </c:pt>
                <c:pt idx="127">
                  <c:v>117.7851</c:v>
                </c:pt>
                <c:pt idx="128">
                  <c:v>117.218</c:v>
                </c:pt>
                <c:pt idx="129">
                  <c:v>114.02209999999999</c:v>
                </c:pt>
                <c:pt idx="130">
                  <c:v>113.3753</c:v>
                </c:pt>
                <c:pt idx="131">
                  <c:v>106.59</c:v>
                </c:pt>
                <c:pt idx="132">
                  <c:v>104.1875</c:v>
                </c:pt>
                <c:pt idx="133">
                  <c:v>104.2638</c:v>
                </c:pt>
                <c:pt idx="134">
                  <c:v>105.254</c:v>
                </c:pt>
                <c:pt idx="135">
                  <c:v>108.735</c:v>
                </c:pt>
                <c:pt idx="136">
                  <c:v>112.5192</c:v>
                </c:pt>
                <c:pt idx="137">
                  <c:v>116.53740000000001</c:v>
                </c:pt>
                <c:pt idx="138">
                  <c:v>116.6138</c:v>
                </c:pt>
                <c:pt idx="139">
                  <c:v>117.6039</c:v>
                </c:pt>
                <c:pt idx="140">
                  <c:v>114.7282</c:v>
                </c:pt>
                <c:pt idx="141">
                  <c:v>113.74460000000001</c:v>
                </c:pt>
                <c:pt idx="142">
                  <c:v>113.7735</c:v>
                </c:pt>
                <c:pt idx="143">
                  <c:v>117.571</c:v>
                </c:pt>
                <c:pt idx="144">
                  <c:v>116.38209999999999</c:v>
                </c:pt>
                <c:pt idx="145">
                  <c:v>118.0951</c:v>
                </c:pt>
                <c:pt idx="146">
                  <c:v>118.242</c:v>
                </c:pt>
                <c:pt idx="147">
                  <c:v>117.249</c:v>
                </c:pt>
                <c:pt idx="148">
                  <c:v>116.82859999999999</c:v>
                </c:pt>
                <c:pt idx="149">
                  <c:v>116.4483</c:v>
                </c:pt>
                <c:pt idx="150">
                  <c:v>115.9164</c:v>
                </c:pt>
                <c:pt idx="151">
                  <c:v>119.6028</c:v>
                </c:pt>
                <c:pt idx="152">
                  <c:v>125.2683</c:v>
                </c:pt>
                <c:pt idx="153">
                  <c:v>126.7816</c:v>
                </c:pt>
                <c:pt idx="154">
                  <c:v>127.4464</c:v>
                </c:pt>
                <c:pt idx="155">
                  <c:v>130.29470000000001</c:v>
                </c:pt>
                <c:pt idx="156">
                  <c:v>131.881</c:v>
                </c:pt>
                <c:pt idx="157">
                  <c:v>127.753</c:v>
                </c:pt>
                <c:pt idx="158">
                  <c:v>133.97890000000001</c:v>
                </c:pt>
                <c:pt idx="159">
                  <c:v>126.46810000000001</c:v>
                </c:pt>
                <c:pt idx="160">
                  <c:v>126.6896</c:v>
                </c:pt>
                <c:pt idx="161">
                  <c:v>127.5844</c:v>
                </c:pt>
                <c:pt idx="162">
                  <c:v>125.3558</c:v>
                </c:pt>
                <c:pt idx="163">
                  <c:v>128.12100000000001</c:v>
                </c:pt>
                <c:pt idx="164">
                  <c:v>126.7424</c:v>
                </c:pt>
                <c:pt idx="165">
                  <c:v>131.73330000000001</c:v>
                </c:pt>
                <c:pt idx="166">
                  <c:v>135.60230000000001</c:v>
                </c:pt>
                <c:pt idx="167">
                  <c:v>136.0882</c:v>
                </c:pt>
                <c:pt idx="168">
                  <c:v>134.96770000000001</c:v>
                </c:pt>
                <c:pt idx="169">
                  <c:v>134.0754</c:v>
                </c:pt>
                <c:pt idx="170">
                  <c:v>130.3802</c:v>
                </c:pt>
                <c:pt idx="171">
                  <c:v>133.6173</c:v>
                </c:pt>
                <c:pt idx="172">
                  <c:v>129.50129999999999</c:v>
                </c:pt>
                <c:pt idx="173">
                  <c:v>126.0915</c:v>
                </c:pt>
                <c:pt idx="174">
                  <c:v>124.6041</c:v>
                </c:pt>
                <c:pt idx="175">
                  <c:v>126.2071</c:v>
                </c:pt>
                <c:pt idx="176">
                  <c:v>123.4954</c:v>
                </c:pt>
                <c:pt idx="177">
                  <c:v>120.2606</c:v>
                </c:pt>
                <c:pt idx="178">
                  <c:v>116.9637</c:v>
                </c:pt>
                <c:pt idx="179">
                  <c:v>118.7406</c:v>
                </c:pt>
                <c:pt idx="180">
                  <c:v>119.77209999999999</c:v>
                </c:pt>
                <c:pt idx="181">
                  <c:v>120.8762</c:v>
                </c:pt>
                <c:pt idx="182">
                  <c:v>119.18519999999999</c:v>
                </c:pt>
                <c:pt idx="183">
                  <c:v>123.07089999999999</c:v>
                </c:pt>
                <c:pt idx="184">
                  <c:v>124.7563</c:v>
                </c:pt>
                <c:pt idx="185">
                  <c:v>122.33029999999999</c:v>
                </c:pt>
                <c:pt idx="186">
                  <c:v>122.4068</c:v>
                </c:pt>
                <c:pt idx="187">
                  <c:v>119.3656</c:v>
                </c:pt>
                <c:pt idx="188">
                  <c:v>118.718</c:v>
                </c:pt>
                <c:pt idx="189">
                  <c:v>119.9071</c:v>
                </c:pt>
                <c:pt idx="190">
                  <c:v>121.227</c:v>
                </c:pt>
                <c:pt idx="191">
                  <c:v>117.69070000000001</c:v>
                </c:pt>
                <c:pt idx="192">
                  <c:v>115.7448</c:v>
                </c:pt>
                <c:pt idx="193">
                  <c:v>118.376</c:v>
                </c:pt>
                <c:pt idx="194">
                  <c:v>119.15130000000001</c:v>
                </c:pt>
                <c:pt idx="195">
                  <c:v>117.27679999999999</c:v>
                </c:pt>
                <c:pt idx="196">
                  <c:v>115.0423</c:v>
                </c:pt>
                <c:pt idx="197">
                  <c:v>113.5234</c:v>
                </c:pt>
                <c:pt idx="198">
                  <c:v>117.583</c:v>
                </c:pt>
                <c:pt idx="199">
                  <c:v>120.97</c:v>
                </c:pt>
                <c:pt idx="200">
                  <c:v>121.81829999999999</c:v>
                </c:pt>
                <c:pt idx="201">
                  <c:v>121.4589</c:v>
                </c:pt>
                <c:pt idx="202">
                  <c:v>126.1756</c:v>
                </c:pt>
                <c:pt idx="203">
                  <c:v>125.3203</c:v>
                </c:pt>
                <c:pt idx="204">
                  <c:v>130.99209999999999</c:v>
                </c:pt>
                <c:pt idx="205">
                  <c:v>134.1969</c:v>
                </c:pt>
                <c:pt idx="206">
                  <c:v>139.9984</c:v>
                </c:pt>
                <c:pt idx="207">
                  <c:v>133.73150000000001</c:v>
                </c:pt>
                <c:pt idx="208">
                  <c:v>132.51589999999999</c:v>
                </c:pt>
                <c:pt idx="209">
                  <c:v>131.63300000000001</c:v>
                </c:pt>
                <c:pt idx="210">
                  <c:v>129.27950000000001</c:v>
                </c:pt>
                <c:pt idx="211">
                  <c:v>128.57679999999999</c:v>
                </c:pt>
                <c:pt idx="212">
                  <c:v>132.19030000000001</c:v>
                </c:pt>
                <c:pt idx="213">
                  <c:v>142.2124</c:v>
                </c:pt>
                <c:pt idx="214">
                  <c:v>146.3587</c:v>
                </c:pt>
                <c:pt idx="215">
                  <c:v>153.73670000000001</c:v>
                </c:pt>
                <c:pt idx="216">
                  <c:v>155.3861</c:v>
                </c:pt>
                <c:pt idx="217">
                  <c:v>142.8228</c:v>
                </c:pt>
                <c:pt idx="218">
                  <c:v>140.80109999999999</c:v>
                </c:pt>
                <c:pt idx="219">
                  <c:v>141.34059999999999</c:v>
                </c:pt>
                <c:pt idx="220">
                  <c:v>146.0797</c:v>
                </c:pt>
                <c:pt idx="221">
                  <c:v>144.76230000000001</c:v>
                </c:pt>
                <c:pt idx="222">
                  <c:v>147.625</c:v>
                </c:pt>
                <c:pt idx="223">
                  <c:v>150.37309999999999</c:v>
                </c:pt>
                <c:pt idx="224">
                  <c:v>155.9556</c:v>
                </c:pt>
                <c:pt idx="225">
                  <c:v>154.21770000000001</c:v>
                </c:pt>
                <c:pt idx="226">
                  <c:v>162.05029999999999</c:v>
                </c:pt>
                <c:pt idx="227">
                  <c:v>149.93190000000001</c:v>
                </c:pt>
                <c:pt idx="228">
                  <c:v>154.41919999999999</c:v>
                </c:pt>
                <c:pt idx="229">
                  <c:v>157.08619999999999</c:v>
                </c:pt>
                <c:pt idx="230">
                  <c:v>149.42439999999999</c:v>
                </c:pt>
                <c:pt idx="231">
                  <c:v>148.095</c:v>
                </c:pt>
                <c:pt idx="232">
                  <c:v>153.69120000000001</c:v>
                </c:pt>
                <c:pt idx="233">
                  <c:v>156.21629999999999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 PPP '!$H$1</c:f>
              <c:strCache>
                <c:ptCount val="1"/>
                <c:pt idx="0">
                  <c:v>NOK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 PPP '!$H$2:$H$235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115.6146</c:v>
                </c:pt>
                <c:pt idx="41">
                  <c:v>119.3075</c:v>
                </c:pt>
                <c:pt idx="42">
                  <c:v>119.6361</c:v>
                </c:pt>
                <c:pt idx="43">
                  <c:v>119.75960000000001</c:v>
                </c:pt>
                <c:pt idx="44">
                  <c:v>122.6054</c:v>
                </c:pt>
                <c:pt idx="45">
                  <c:v>127.8158</c:v>
                </c:pt>
                <c:pt idx="46">
                  <c:v>122.6266</c:v>
                </c:pt>
                <c:pt idx="47">
                  <c:v>124.3396</c:v>
                </c:pt>
                <c:pt idx="48">
                  <c:v>126.56699999999999</c:v>
                </c:pt>
                <c:pt idx="49">
                  <c:v>131.77629999999999</c:v>
                </c:pt>
                <c:pt idx="50">
                  <c:v>137.76769999999999</c:v>
                </c:pt>
                <c:pt idx="51">
                  <c:v>136.3896</c:v>
                </c:pt>
                <c:pt idx="52">
                  <c:v>135.28219999999999</c:v>
                </c:pt>
                <c:pt idx="53">
                  <c:v>137.8569</c:v>
                </c:pt>
                <c:pt idx="54">
                  <c:v>138.416</c:v>
                </c:pt>
                <c:pt idx="55">
                  <c:v>132.35409999999999</c:v>
                </c:pt>
                <c:pt idx="56">
                  <c:v>135.22190000000001</c:v>
                </c:pt>
                <c:pt idx="57">
                  <c:v>136.40559999999999</c:v>
                </c:pt>
                <c:pt idx="58">
                  <c:v>133.34399999999999</c:v>
                </c:pt>
                <c:pt idx="59">
                  <c:v>134.4134</c:v>
                </c:pt>
                <c:pt idx="60">
                  <c:v>130.3005</c:v>
                </c:pt>
                <c:pt idx="61">
                  <c:v>132.58529999999999</c:v>
                </c:pt>
                <c:pt idx="62">
                  <c:v>132.40620000000001</c:v>
                </c:pt>
                <c:pt idx="63">
                  <c:v>129.20650000000001</c:v>
                </c:pt>
                <c:pt idx="64">
                  <c:v>130.21729999999999</c:v>
                </c:pt>
                <c:pt idx="65">
                  <c:v>130.77869999999999</c:v>
                </c:pt>
                <c:pt idx="66">
                  <c:v>133.35169999999999</c:v>
                </c:pt>
                <c:pt idx="67">
                  <c:v>132.47499999999999</c:v>
                </c:pt>
                <c:pt idx="68">
                  <c:v>130.54429999999999</c:v>
                </c:pt>
                <c:pt idx="69">
                  <c:v>133.1918</c:v>
                </c:pt>
                <c:pt idx="70">
                  <c:v>132.3809</c:v>
                </c:pt>
                <c:pt idx="71">
                  <c:v>133.2559</c:v>
                </c:pt>
                <c:pt idx="72">
                  <c:v>130.86109999999999</c:v>
                </c:pt>
                <c:pt idx="73">
                  <c:v>126.2811</c:v>
                </c:pt>
                <c:pt idx="74">
                  <c:v>128.8321</c:v>
                </c:pt>
                <c:pt idx="75">
                  <c:v>119.26439999999999</c:v>
                </c:pt>
                <c:pt idx="76">
                  <c:v>119.4147</c:v>
                </c:pt>
                <c:pt idx="77">
                  <c:v>115.9374</c:v>
                </c:pt>
                <c:pt idx="78">
                  <c:v>111.27630000000001</c:v>
                </c:pt>
                <c:pt idx="79">
                  <c:v>113.61709999999999</c:v>
                </c:pt>
                <c:pt idx="80">
                  <c:v>119.5729</c:v>
                </c:pt>
                <c:pt idx="81">
                  <c:v>121.7582</c:v>
                </c:pt>
                <c:pt idx="82">
                  <c:v>118.1575</c:v>
                </c:pt>
                <c:pt idx="83">
                  <c:v>115.2642</c:v>
                </c:pt>
                <c:pt idx="84">
                  <c:v>111.7931</c:v>
                </c:pt>
                <c:pt idx="85">
                  <c:v>112.11750000000001</c:v>
                </c:pt>
                <c:pt idx="86">
                  <c:v>111.4191</c:v>
                </c:pt>
                <c:pt idx="87">
                  <c:v>113.89360000000001</c:v>
                </c:pt>
                <c:pt idx="88">
                  <c:v>112.7891</c:v>
                </c:pt>
                <c:pt idx="89">
                  <c:v>110.8447</c:v>
                </c:pt>
                <c:pt idx="90">
                  <c:v>112.4264</c:v>
                </c:pt>
                <c:pt idx="91">
                  <c:v>109.6266</c:v>
                </c:pt>
                <c:pt idx="92">
                  <c:v>116.3348</c:v>
                </c:pt>
                <c:pt idx="93">
                  <c:v>117.4974</c:v>
                </c:pt>
                <c:pt idx="94">
                  <c:v>116.6245</c:v>
                </c:pt>
                <c:pt idx="95">
                  <c:v>115.9226</c:v>
                </c:pt>
                <c:pt idx="96">
                  <c:v>117.5376</c:v>
                </c:pt>
                <c:pt idx="97">
                  <c:v>112.4926</c:v>
                </c:pt>
                <c:pt idx="98">
                  <c:v>115.8171</c:v>
                </c:pt>
                <c:pt idx="99">
                  <c:v>115.1464</c:v>
                </c:pt>
                <c:pt idx="100">
                  <c:v>114.5183</c:v>
                </c:pt>
                <c:pt idx="101">
                  <c:v>115.58199999999999</c:v>
                </c:pt>
                <c:pt idx="102">
                  <c:v>117.7012</c:v>
                </c:pt>
                <c:pt idx="103">
                  <c:v>117.4696</c:v>
                </c:pt>
                <c:pt idx="104">
                  <c:v>119.4015</c:v>
                </c:pt>
                <c:pt idx="105">
                  <c:v>118.27330000000001</c:v>
                </c:pt>
                <c:pt idx="106">
                  <c:v>115.3117</c:v>
                </c:pt>
                <c:pt idx="107">
                  <c:v>115.94799999999999</c:v>
                </c:pt>
                <c:pt idx="108">
                  <c:v>111.893</c:v>
                </c:pt>
                <c:pt idx="109">
                  <c:v>110.8301</c:v>
                </c:pt>
                <c:pt idx="110">
                  <c:v>110.1418</c:v>
                </c:pt>
                <c:pt idx="111">
                  <c:v>103.7133</c:v>
                </c:pt>
                <c:pt idx="112">
                  <c:v>104.1217</c:v>
                </c:pt>
                <c:pt idx="113">
                  <c:v>108.31140000000001</c:v>
                </c:pt>
                <c:pt idx="114">
                  <c:v>104.85039999999999</c:v>
                </c:pt>
                <c:pt idx="115">
                  <c:v>102.8905</c:v>
                </c:pt>
                <c:pt idx="116">
                  <c:v>103.6431</c:v>
                </c:pt>
                <c:pt idx="117">
                  <c:v>101.94750000000001</c:v>
                </c:pt>
                <c:pt idx="118">
                  <c:v>102.51349999999999</c:v>
                </c:pt>
                <c:pt idx="119">
                  <c:v>108.801</c:v>
                </c:pt>
                <c:pt idx="120">
                  <c:v>108.94029999999999</c:v>
                </c:pt>
                <c:pt idx="121">
                  <c:v>108.49939999999999</c:v>
                </c:pt>
                <c:pt idx="122">
                  <c:v>106.4477</c:v>
                </c:pt>
                <c:pt idx="123">
                  <c:v>107.6007</c:v>
                </c:pt>
                <c:pt idx="124">
                  <c:v>104.99979999999999</c:v>
                </c:pt>
                <c:pt idx="125">
                  <c:v>106.18300000000001</c:v>
                </c:pt>
                <c:pt idx="126">
                  <c:v>109.0672</c:v>
                </c:pt>
                <c:pt idx="127">
                  <c:v>113.024</c:v>
                </c:pt>
                <c:pt idx="128">
                  <c:v>113.4064</c:v>
                </c:pt>
                <c:pt idx="129">
                  <c:v>113.7304</c:v>
                </c:pt>
                <c:pt idx="130">
                  <c:v>114.0925</c:v>
                </c:pt>
                <c:pt idx="131">
                  <c:v>114.0954</c:v>
                </c:pt>
                <c:pt idx="132">
                  <c:v>113.0029</c:v>
                </c:pt>
                <c:pt idx="133">
                  <c:v>116.0431</c:v>
                </c:pt>
                <c:pt idx="134">
                  <c:v>117.5278</c:v>
                </c:pt>
                <c:pt idx="135">
                  <c:v>124.4727</c:v>
                </c:pt>
                <c:pt idx="136">
                  <c:v>131.44810000000001</c:v>
                </c:pt>
                <c:pt idx="137">
                  <c:v>140.6123</c:v>
                </c:pt>
                <c:pt idx="138">
                  <c:v>139.65649999999999</c:v>
                </c:pt>
                <c:pt idx="139">
                  <c:v>142.02359999999999</c:v>
                </c:pt>
                <c:pt idx="140">
                  <c:v>145.3021</c:v>
                </c:pt>
                <c:pt idx="141">
                  <c:v>145.2423</c:v>
                </c:pt>
                <c:pt idx="142">
                  <c:v>148.49029999999999</c:v>
                </c:pt>
                <c:pt idx="143">
                  <c:v>157.8151</c:v>
                </c:pt>
                <c:pt idx="144">
                  <c:v>157.94470000000001</c:v>
                </c:pt>
                <c:pt idx="145">
                  <c:v>154.20169999999999</c:v>
                </c:pt>
                <c:pt idx="146">
                  <c:v>152.60890000000001</c:v>
                </c:pt>
                <c:pt idx="147">
                  <c:v>159.4152</c:v>
                </c:pt>
                <c:pt idx="148">
                  <c:v>167.32239999999999</c:v>
                </c:pt>
                <c:pt idx="149">
                  <c:v>155.4769</c:v>
                </c:pt>
                <c:pt idx="150">
                  <c:v>154.5778</c:v>
                </c:pt>
                <c:pt idx="151">
                  <c:v>150.45349999999999</c:v>
                </c:pt>
                <c:pt idx="152">
                  <c:v>160.42619999999999</c:v>
                </c:pt>
                <c:pt idx="153">
                  <c:v>159.98779999999999</c:v>
                </c:pt>
                <c:pt idx="154">
                  <c:v>166.6353</c:v>
                </c:pt>
                <c:pt idx="155">
                  <c:v>170.9066</c:v>
                </c:pt>
                <c:pt idx="156">
                  <c:v>162.65710000000001</c:v>
                </c:pt>
                <c:pt idx="157">
                  <c:v>162.1885</c:v>
                </c:pt>
                <c:pt idx="158">
                  <c:v>166.8578</c:v>
                </c:pt>
                <c:pt idx="159">
                  <c:v>166.80930000000001</c:v>
                </c:pt>
                <c:pt idx="160">
                  <c:v>170.72669999999999</c:v>
                </c:pt>
                <c:pt idx="161">
                  <c:v>165.78649999999999</c:v>
                </c:pt>
                <c:pt idx="162">
                  <c:v>164.3914</c:v>
                </c:pt>
                <c:pt idx="163">
                  <c:v>167.63829999999999</c:v>
                </c:pt>
                <c:pt idx="164">
                  <c:v>171.86320000000001</c:v>
                </c:pt>
                <c:pt idx="165">
                  <c:v>180.9299</c:v>
                </c:pt>
                <c:pt idx="166">
                  <c:v>188.39400000000001</c:v>
                </c:pt>
                <c:pt idx="167">
                  <c:v>190.2594</c:v>
                </c:pt>
                <c:pt idx="168">
                  <c:v>182.01650000000001</c:v>
                </c:pt>
                <c:pt idx="169">
                  <c:v>186.58240000000001</c:v>
                </c:pt>
                <c:pt idx="170">
                  <c:v>182.3681</c:v>
                </c:pt>
                <c:pt idx="171">
                  <c:v>184.32470000000001</c:v>
                </c:pt>
                <c:pt idx="172">
                  <c:v>180.0762</c:v>
                </c:pt>
                <c:pt idx="173">
                  <c:v>177.054</c:v>
                </c:pt>
                <c:pt idx="174">
                  <c:v>178.70830000000001</c:v>
                </c:pt>
                <c:pt idx="175">
                  <c:v>181.7062</c:v>
                </c:pt>
                <c:pt idx="176">
                  <c:v>177.2654</c:v>
                </c:pt>
                <c:pt idx="177">
                  <c:v>178.3366</c:v>
                </c:pt>
                <c:pt idx="178">
                  <c:v>171.9034</c:v>
                </c:pt>
                <c:pt idx="179">
                  <c:v>171.78919999999999</c:v>
                </c:pt>
                <c:pt idx="180">
                  <c:v>174.1534</c:v>
                </c:pt>
                <c:pt idx="181">
                  <c:v>171.74610000000001</c:v>
                </c:pt>
                <c:pt idx="182">
                  <c:v>177.0557</c:v>
                </c:pt>
                <c:pt idx="183">
                  <c:v>188.04470000000001</c:v>
                </c:pt>
                <c:pt idx="184">
                  <c:v>191.0258</c:v>
                </c:pt>
                <c:pt idx="185">
                  <c:v>186.3578</c:v>
                </c:pt>
                <c:pt idx="186">
                  <c:v>188.26079999999999</c:v>
                </c:pt>
                <c:pt idx="187">
                  <c:v>183.50229999999999</c:v>
                </c:pt>
                <c:pt idx="188">
                  <c:v>178.23589999999999</c:v>
                </c:pt>
                <c:pt idx="189">
                  <c:v>177.50659999999999</c:v>
                </c:pt>
                <c:pt idx="190">
                  <c:v>188.46789999999999</c:v>
                </c:pt>
                <c:pt idx="191">
                  <c:v>186.15049999999999</c:v>
                </c:pt>
                <c:pt idx="192">
                  <c:v>185.20050000000001</c:v>
                </c:pt>
                <c:pt idx="193">
                  <c:v>189.0975</c:v>
                </c:pt>
                <c:pt idx="194">
                  <c:v>190.7833</c:v>
                </c:pt>
                <c:pt idx="195">
                  <c:v>195.0634</c:v>
                </c:pt>
                <c:pt idx="196">
                  <c:v>191.9572</c:v>
                </c:pt>
                <c:pt idx="197">
                  <c:v>196.71610000000001</c:v>
                </c:pt>
                <c:pt idx="198">
                  <c:v>199.61600000000001</c:v>
                </c:pt>
                <c:pt idx="199">
                  <c:v>199.2516</c:v>
                </c:pt>
                <c:pt idx="200">
                  <c:v>215.26429999999999</c:v>
                </c:pt>
                <c:pt idx="201">
                  <c:v>217.05940000000001</c:v>
                </c:pt>
                <c:pt idx="202">
                  <c:v>212.72540000000001</c:v>
                </c:pt>
                <c:pt idx="203">
                  <c:v>217.34110000000001</c:v>
                </c:pt>
                <c:pt idx="204">
                  <c:v>218.8158</c:v>
                </c:pt>
                <c:pt idx="205">
                  <c:v>228.583</c:v>
                </c:pt>
                <c:pt idx="206">
                  <c:v>235.21209999999999</c:v>
                </c:pt>
                <c:pt idx="207">
                  <c:v>234.85069999999999</c:v>
                </c:pt>
                <c:pt idx="208">
                  <c:v>237.36580000000001</c:v>
                </c:pt>
                <c:pt idx="209">
                  <c:v>238.47190000000001</c:v>
                </c:pt>
                <c:pt idx="210">
                  <c:v>237.6772</c:v>
                </c:pt>
                <c:pt idx="211">
                  <c:v>226.03229999999999</c:v>
                </c:pt>
                <c:pt idx="212">
                  <c:v>209.91929999999999</c:v>
                </c:pt>
                <c:pt idx="213">
                  <c:v>184.84469999999999</c:v>
                </c:pt>
                <c:pt idx="214">
                  <c:v>177.74590000000001</c:v>
                </c:pt>
                <c:pt idx="215">
                  <c:v>178.75210000000001</c:v>
                </c:pt>
                <c:pt idx="216">
                  <c:v>180.81540000000001</c:v>
                </c:pt>
                <c:pt idx="217">
                  <c:v>177.91229999999999</c:v>
                </c:pt>
                <c:pt idx="218">
                  <c:v>186.3554</c:v>
                </c:pt>
                <c:pt idx="219">
                  <c:v>191.70140000000001</c:v>
                </c:pt>
                <c:pt idx="220">
                  <c:v>199.6832</c:v>
                </c:pt>
                <c:pt idx="221">
                  <c:v>196.1481</c:v>
                </c:pt>
                <c:pt idx="222">
                  <c:v>206.6448</c:v>
                </c:pt>
                <c:pt idx="223">
                  <c:v>210.66640000000001</c:v>
                </c:pt>
                <c:pt idx="224">
                  <c:v>219.21010000000001</c:v>
                </c:pt>
                <c:pt idx="225">
                  <c:v>222.66319999999999</c:v>
                </c:pt>
                <c:pt idx="226">
                  <c:v>223.04050000000001</c:v>
                </c:pt>
                <c:pt idx="227">
                  <c:v>219.63200000000001</c:v>
                </c:pt>
                <c:pt idx="228">
                  <c:v>215.14920000000001</c:v>
                </c:pt>
                <c:pt idx="229">
                  <c:v>216.2441</c:v>
                </c:pt>
                <c:pt idx="230">
                  <c:v>215.1497</c:v>
                </c:pt>
                <c:pt idx="231">
                  <c:v>216.90960000000001</c:v>
                </c:pt>
                <c:pt idx="232">
                  <c:v>199.20070000000001</c:v>
                </c:pt>
                <c:pt idx="233">
                  <c:v>198.51159999999999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 PPP '!$I$1</c:f>
              <c:strCache>
                <c:ptCount val="1"/>
                <c:pt idx="0">
                  <c:v>NZD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 PPP '!$I$2:$I$235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132.70599999999999</c:v>
                </c:pt>
                <c:pt idx="72">
                  <c:v>133.3022</c:v>
                </c:pt>
                <c:pt idx="73">
                  <c:v>133.89869999999999</c:v>
                </c:pt>
                <c:pt idx="74">
                  <c:v>134.5264</c:v>
                </c:pt>
                <c:pt idx="75">
                  <c:v>135.15520000000001</c:v>
                </c:pt>
                <c:pt idx="76">
                  <c:v>135.78700000000001</c:v>
                </c:pt>
                <c:pt idx="77">
                  <c:v>136.41990000000001</c:v>
                </c:pt>
                <c:pt idx="78">
                  <c:v>137.0505</c:v>
                </c:pt>
                <c:pt idx="79">
                  <c:v>137.68940000000001</c:v>
                </c:pt>
                <c:pt idx="80">
                  <c:v>138.3312</c:v>
                </c:pt>
                <c:pt idx="81">
                  <c:v>138.976</c:v>
                </c:pt>
                <c:pt idx="82">
                  <c:v>139.6601</c:v>
                </c:pt>
                <c:pt idx="83">
                  <c:v>140.3656</c:v>
                </c:pt>
                <c:pt idx="84">
                  <c:v>141.01259999999999</c:v>
                </c:pt>
                <c:pt idx="85">
                  <c:v>141.66999999999999</c:v>
                </c:pt>
                <c:pt idx="86">
                  <c:v>142.3304</c:v>
                </c:pt>
                <c:pt idx="87">
                  <c:v>142.9975</c:v>
                </c:pt>
                <c:pt idx="88">
                  <c:v>143.66040000000001</c:v>
                </c:pt>
                <c:pt idx="89">
                  <c:v>144.33009999999999</c:v>
                </c:pt>
                <c:pt idx="90">
                  <c:v>144.9991</c:v>
                </c:pt>
                <c:pt idx="91">
                  <c:v>145.6712</c:v>
                </c:pt>
                <c:pt idx="92">
                  <c:v>146.8989</c:v>
                </c:pt>
                <c:pt idx="93">
                  <c:v>155.5558</c:v>
                </c:pt>
                <c:pt idx="94">
                  <c:v>154.8655</c:v>
                </c:pt>
                <c:pt idx="95">
                  <c:v>154.79329999999999</c:v>
                </c:pt>
                <c:pt idx="96">
                  <c:v>158.21549999999999</c:v>
                </c:pt>
                <c:pt idx="97">
                  <c:v>154.19380000000001</c:v>
                </c:pt>
                <c:pt idx="98">
                  <c:v>156.83510000000001</c:v>
                </c:pt>
                <c:pt idx="99">
                  <c:v>164.61170000000001</c:v>
                </c:pt>
                <c:pt idx="100">
                  <c:v>157.27359999999999</c:v>
                </c:pt>
                <c:pt idx="101">
                  <c:v>155.5599</c:v>
                </c:pt>
                <c:pt idx="102">
                  <c:v>155.93369999999999</c:v>
                </c:pt>
                <c:pt idx="103">
                  <c:v>151.84059999999999</c:v>
                </c:pt>
                <c:pt idx="104">
                  <c:v>151.90719999999999</c:v>
                </c:pt>
                <c:pt idx="105">
                  <c:v>148.90440000000001</c:v>
                </c:pt>
                <c:pt idx="106">
                  <c:v>150.07079999999999</c:v>
                </c:pt>
                <c:pt idx="107">
                  <c:v>153.83160000000001</c:v>
                </c:pt>
                <c:pt idx="108">
                  <c:v>145.58590000000001</c:v>
                </c:pt>
                <c:pt idx="109">
                  <c:v>143.00489999999999</c:v>
                </c:pt>
                <c:pt idx="110">
                  <c:v>145.82570000000001</c:v>
                </c:pt>
                <c:pt idx="111">
                  <c:v>142.75720000000001</c:v>
                </c:pt>
                <c:pt idx="112">
                  <c:v>134.46889999999999</c:v>
                </c:pt>
                <c:pt idx="113">
                  <c:v>137.94300000000001</c:v>
                </c:pt>
                <c:pt idx="114">
                  <c:v>133.52770000000001</c:v>
                </c:pt>
                <c:pt idx="115">
                  <c:v>125.52460000000001</c:v>
                </c:pt>
                <c:pt idx="116">
                  <c:v>119.8514</c:v>
                </c:pt>
                <c:pt idx="117">
                  <c:v>116.5264</c:v>
                </c:pt>
                <c:pt idx="118">
                  <c:v>120.3498</c:v>
                </c:pt>
                <c:pt idx="119">
                  <c:v>130.07810000000001</c:v>
                </c:pt>
                <c:pt idx="120">
                  <c:v>130.7216</c:v>
                </c:pt>
                <c:pt idx="121">
                  <c:v>127.7564</c:v>
                </c:pt>
                <c:pt idx="122">
                  <c:v>120.3372</c:v>
                </c:pt>
                <c:pt idx="123">
                  <c:v>123.7122</c:v>
                </c:pt>
                <c:pt idx="124">
                  <c:v>122.90049999999999</c:v>
                </c:pt>
                <c:pt idx="125">
                  <c:v>122.3736</c:v>
                </c:pt>
                <c:pt idx="126">
                  <c:v>125.1297</c:v>
                </c:pt>
                <c:pt idx="127">
                  <c:v>133.50710000000001</c:v>
                </c:pt>
                <c:pt idx="128">
                  <c:v>124.5444</c:v>
                </c:pt>
                <c:pt idx="129">
                  <c:v>126.81059999999999</c:v>
                </c:pt>
                <c:pt idx="130">
                  <c:v>128.46539999999999</c:v>
                </c:pt>
                <c:pt idx="131">
                  <c:v>128.88849999999999</c:v>
                </c:pt>
                <c:pt idx="132">
                  <c:v>129.58860000000001</c:v>
                </c:pt>
                <c:pt idx="133">
                  <c:v>131.5292</c:v>
                </c:pt>
                <c:pt idx="134">
                  <c:v>138.09819999999999</c:v>
                </c:pt>
                <c:pt idx="135">
                  <c:v>140.8212</c:v>
                </c:pt>
                <c:pt idx="136">
                  <c:v>151.50460000000001</c:v>
                </c:pt>
                <c:pt idx="137">
                  <c:v>154.4572</c:v>
                </c:pt>
                <c:pt idx="138">
                  <c:v>149.61279999999999</c:v>
                </c:pt>
                <c:pt idx="139">
                  <c:v>150.1294</c:v>
                </c:pt>
                <c:pt idx="140">
                  <c:v>151.46530000000001</c:v>
                </c:pt>
                <c:pt idx="141">
                  <c:v>157.30330000000001</c:v>
                </c:pt>
                <c:pt idx="142">
                  <c:v>162.06559999999999</c:v>
                </c:pt>
                <c:pt idx="143">
                  <c:v>171.30009999999999</c:v>
                </c:pt>
                <c:pt idx="144">
                  <c:v>178.7176</c:v>
                </c:pt>
                <c:pt idx="145">
                  <c:v>184.18819999999999</c:v>
                </c:pt>
                <c:pt idx="146">
                  <c:v>183.66579999999999</c:v>
                </c:pt>
                <c:pt idx="147">
                  <c:v>186.57570000000001</c:v>
                </c:pt>
                <c:pt idx="148">
                  <c:v>192.6951</c:v>
                </c:pt>
                <c:pt idx="149">
                  <c:v>197.09299999999999</c:v>
                </c:pt>
                <c:pt idx="150">
                  <c:v>195.30869999999999</c:v>
                </c:pt>
                <c:pt idx="151">
                  <c:v>195.99459999999999</c:v>
                </c:pt>
                <c:pt idx="152">
                  <c:v>202.4325</c:v>
                </c:pt>
                <c:pt idx="153">
                  <c:v>209.0264</c:v>
                </c:pt>
                <c:pt idx="154">
                  <c:v>219.452</c:v>
                </c:pt>
                <c:pt idx="155">
                  <c:v>225.94579999999999</c:v>
                </c:pt>
                <c:pt idx="156">
                  <c:v>232.0685</c:v>
                </c:pt>
                <c:pt idx="157">
                  <c:v>238.20930000000001</c:v>
                </c:pt>
                <c:pt idx="158">
                  <c:v>232.1952</c:v>
                </c:pt>
                <c:pt idx="159">
                  <c:v>218.9624</c:v>
                </c:pt>
                <c:pt idx="160">
                  <c:v>221.51859999999999</c:v>
                </c:pt>
                <c:pt idx="161">
                  <c:v>223.9631</c:v>
                </c:pt>
                <c:pt idx="162">
                  <c:v>226.48</c:v>
                </c:pt>
                <c:pt idx="163">
                  <c:v>234.98939999999999</c:v>
                </c:pt>
                <c:pt idx="164">
                  <c:v>243.15289999999999</c:v>
                </c:pt>
                <c:pt idx="165">
                  <c:v>247.3741</c:v>
                </c:pt>
                <c:pt idx="166">
                  <c:v>260.02050000000003</c:v>
                </c:pt>
                <c:pt idx="167">
                  <c:v>263.6284</c:v>
                </c:pt>
                <c:pt idx="168">
                  <c:v>261.75869999999998</c:v>
                </c:pt>
                <c:pt idx="169">
                  <c:v>269.7559</c:v>
                </c:pt>
                <c:pt idx="170">
                  <c:v>265.29840000000002</c:v>
                </c:pt>
                <c:pt idx="171">
                  <c:v>275.03980000000001</c:v>
                </c:pt>
                <c:pt idx="172">
                  <c:v>266.07069999999999</c:v>
                </c:pt>
                <c:pt idx="173">
                  <c:v>263.63490000000002</c:v>
                </c:pt>
                <c:pt idx="174">
                  <c:v>260.42660000000001</c:v>
                </c:pt>
                <c:pt idx="175">
                  <c:v>265.70909999999998</c:v>
                </c:pt>
                <c:pt idx="176">
                  <c:v>267.52519999999998</c:v>
                </c:pt>
                <c:pt idx="177">
                  <c:v>271.69830000000002</c:v>
                </c:pt>
                <c:pt idx="178">
                  <c:v>274.37610000000001</c:v>
                </c:pt>
                <c:pt idx="179">
                  <c:v>268.96800000000002</c:v>
                </c:pt>
                <c:pt idx="180">
                  <c:v>271.15519999999998</c:v>
                </c:pt>
                <c:pt idx="181">
                  <c:v>263.95260000000002</c:v>
                </c:pt>
                <c:pt idx="182">
                  <c:v>246.79159999999999</c:v>
                </c:pt>
                <c:pt idx="183">
                  <c:v>256.57279999999997</c:v>
                </c:pt>
                <c:pt idx="184">
                  <c:v>258.08190000000002</c:v>
                </c:pt>
                <c:pt idx="185">
                  <c:v>249.05420000000001</c:v>
                </c:pt>
                <c:pt idx="186">
                  <c:v>253.04390000000001</c:v>
                </c:pt>
                <c:pt idx="187">
                  <c:v>270.27409999999998</c:v>
                </c:pt>
                <c:pt idx="188">
                  <c:v>271.33109999999999</c:v>
                </c:pt>
                <c:pt idx="189">
                  <c:v>280.4008</c:v>
                </c:pt>
                <c:pt idx="190">
                  <c:v>288.17500000000001</c:v>
                </c:pt>
                <c:pt idx="191">
                  <c:v>298.25720000000001</c:v>
                </c:pt>
                <c:pt idx="192">
                  <c:v>291.99450000000002</c:v>
                </c:pt>
                <c:pt idx="193">
                  <c:v>300.52730000000003</c:v>
                </c:pt>
                <c:pt idx="194">
                  <c:v>308.75709999999998</c:v>
                </c:pt>
                <c:pt idx="195">
                  <c:v>322.37450000000001</c:v>
                </c:pt>
                <c:pt idx="196">
                  <c:v>321.88529999999997</c:v>
                </c:pt>
                <c:pt idx="197">
                  <c:v>340.12630000000001</c:v>
                </c:pt>
                <c:pt idx="198">
                  <c:v>341.8426</c:v>
                </c:pt>
                <c:pt idx="199">
                  <c:v>313.59129999999999</c:v>
                </c:pt>
                <c:pt idx="200">
                  <c:v>340.03730000000002</c:v>
                </c:pt>
                <c:pt idx="201">
                  <c:v>347.9375</c:v>
                </c:pt>
                <c:pt idx="202">
                  <c:v>349.69560000000001</c:v>
                </c:pt>
                <c:pt idx="203">
                  <c:v>352.39710000000002</c:v>
                </c:pt>
                <c:pt idx="204">
                  <c:v>363.92200000000003</c:v>
                </c:pt>
                <c:pt idx="205">
                  <c:v>373.18130000000002</c:v>
                </c:pt>
                <c:pt idx="206">
                  <c:v>368.02359999999999</c:v>
                </c:pt>
                <c:pt idx="207">
                  <c:v>368.31540000000001</c:v>
                </c:pt>
                <c:pt idx="208">
                  <c:v>372.1705</c:v>
                </c:pt>
                <c:pt idx="209">
                  <c:v>363.8802</c:v>
                </c:pt>
                <c:pt idx="210">
                  <c:v>353.46730000000002</c:v>
                </c:pt>
                <c:pt idx="211">
                  <c:v>338.93310000000002</c:v>
                </c:pt>
                <c:pt idx="212">
                  <c:v>327.5917</c:v>
                </c:pt>
                <c:pt idx="213">
                  <c:v>286.01940000000002</c:v>
                </c:pt>
                <c:pt idx="214">
                  <c:v>271.83850000000001</c:v>
                </c:pt>
                <c:pt idx="215">
                  <c:v>288.25659999999999</c:v>
                </c:pt>
                <c:pt idx="216">
                  <c:v>252.84440000000001</c:v>
                </c:pt>
                <c:pt idx="217">
                  <c:v>250.87280000000001</c:v>
                </c:pt>
                <c:pt idx="218">
                  <c:v>284.63670000000002</c:v>
                </c:pt>
                <c:pt idx="219">
                  <c:v>285.4357</c:v>
                </c:pt>
                <c:pt idx="220">
                  <c:v>319.91750000000002</c:v>
                </c:pt>
                <c:pt idx="221">
                  <c:v>324.47269999999997</c:v>
                </c:pt>
                <c:pt idx="222">
                  <c:v>333.08120000000002</c:v>
                </c:pt>
                <c:pt idx="223">
                  <c:v>346.44470000000001</c:v>
                </c:pt>
                <c:pt idx="224">
                  <c:v>366.2869</c:v>
                </c:pt>
                <c:pt idx="225">
                  <c:v>366.9649</c:v>
                </c:pt>
                <c:pt idx="226">
                  <c:v>363.70229999999998</c:v>
                </c:pt>
                <c:pt idx="227">
                  <c:v>369.90339999999998</c:v>
                </c:pt>
                <c:pt idx="228">
                  <c:v>360.0976</c:v>
                </c:pt>
                <c:pt idx="229">
                  <c:v>358.53070000000002</c:v>
                </c:pt>
                <c:pt idx="230">
                  <c:v>364.37119999999999</c:v>
                </c:pt>
                <c:pt idx="231">
                  <c:v>376.6662</c:v>
                </c:pt>
                <c:pt idx="232">
                  <c:v>350.63630000000001</c:v>
                </c:pt>
                <c:pt idx="233">
                  <c:v>366.19380000000001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 PPP '!$J$1</c:f>
              <c:strCache>
                <c:ptCount val="1"/>
                <c:pt idx="0">
                  <c:v>SEK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 PPP '!$J$2:$J$235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132.70599999999999</c:v>
                </c:pt>
                <c:pt idx="72">
                  <c:v>133.75659999999999</c:v>
                </c:pt>
                <c:pt idx="73">
                  <c:v>129.3279</c:v>
                </c:pt>
                <c:pt idx="74">
                  <c:v>128.51320000000001</c:v>
                </c:pt>
                <c:pt idx="75">
                  <c:v>123.437</c:v>
                </c:pt>
                <c:pt idx="76">
                  <c:v>125.1104</c:v>
                </c:pt>
                <c:pt idx="77">
                  <c:v>125.2784</c:v>
                </c:pt>
                <c:pt idx="78">
                  <c:v>121.3891</c:v>
                </c:pt>
                <c:pt idx="79">
                  <c:v>123.012</c:v>
                </c:pt>
                <c:pt idx="80">
                  <c:v>127.5371</c:v>
                </c:pt>
                <c:pt idx="81">
                  <c:v>129.38489999999999</c:v>
                </c:pt>
                <c:pt idx="82">
                  <c:v>125.5057</c:v>
                </c:pt>
                <c:pt idx="83">
                  <c:v>122.08369999999999</c:v>
                </c:pt>
                <c:pt idx="84">
                  <c:v>119.4187</c:v>
                </c:pt>
                <c:pt idx="85">
                  <c:v>121.0605</c:v>
                </c:pt>
                <c:pt idx="86">
                  <c:v>121.1506</c:v>
                </c:pt>
                <c:pt idx="87">
                  <c:v>125.2409</c:v>
                </c:pt>
                <c:pt idx="88">
                  <c:v>123.6677</c:v>
                </c:pt>
                <c:pt idx="89">
                  <c:v>121.4927</c:v>
                </c:pt>
                <c:pt idx="90">
                  <c:v>121.7337</c:v>
                </c:pt>
                <c:pt idx="91">
                  <c:v>120.1194</c:v>
                </c:pt>
                <c:pt idx="92">
                  <c:v>123.48350000000001</c:v>
                </c:pt>
                <c:pt idx="93">
                  <c:v>123.90170000000001</c:v>
                </c:pt>
                <c:pt idx="94">
                  <c:v>119.1079</c:v>
                </c:pt>
                <c:pt idx="95">
                  <c:v>119.52200000000001</c:v>
                </c:pt>
                <c:pt idx="96">
                  <c:v>124.3609</c:v>
                </c:pt>
                <c:pt idx="97">
                  <c:v>118.2218</c:v>
                </c:pt>
                <c:pt idx="98">
                  <c:v>117.9104</c:v>
                </c:pt>
                <c:pt idx="99">
                  <c:v>114.6666</c:v>
                </c:pt>
                <c:pt idx="100">
                  <c:v>112.6292</c:v>
                </c:pt>
                <c:pt idx="101">
                  <c:v>114.21899999999999</c:v>
                </c:pt>
                <c:pt idx="102">
                  <c:v>117.81059999999999</c:v>
                </c:pt>
                <c:pt idx="103">
                  <c:v>117.7251</c:v>
                </c:pt>
                <c:pt idx="104">
                  <c:v>118.13330000000001</c:v>
                </c:pt>
                <c:pt idx="105">
                  <c:v>117.8206</c:v>
                </c:pt>
                <c:pt idx="106">
                  <c:v>113.904</c:v>
                </c:pt>
                <c:pt idx="107">
                  <c:v>113.94370000000001</c:v>
                </c:pt>
                <c:pt idx="108">
                  <c:v>109.9465</c:v>
                </c:pt>
                <c:pt idx="109">
                  <c:v>110.76779999999999</c:v>
                </c:pt>
                <c:pt idx="110">
                  <c:v>112.2647</c:v>
                </c:pt>
                <c:pt idx="111">
                  <c:v>108.122</c:v>
                </c:pt>
                <c:pt idx="112">
                  <c:v>107.9081</c:v>
                </c:pt>
                <c:pt idx="113">
                  <c:v>109.94159999999999</c:v>
                </c:pt>
                <c:pt idx="114">
                  <c:v>105.73090000000001</c:v>
                </c:pt>
                <c:pt idx="115">
                  <c:v>102.6725</c:v>
                </c:pt>
                <c:pt idx="116">
                  <c:v>100.724</c:v>
                </c:pt>
                <c:pt idx="117">
                  <c:v>97.004670000000004</c:v>
                </c:pt>
                <c:pt idx="118">
                  <c:v>96.589609999999993</c:v>
                </c:pt>
                <c:pt idx="119">
                  <c:v>102.67919999999999</c:v>
                </c:pt>
                <c:pt idx="120">
                  <c:v>101.745</c:v>
                </c:pt>
                <c:pt idx="121">
                  <c:v>98.697370000000006</c:v>
                </c:pt>
                <c:pt idx="122">
                  <c:v>93.305530000000005</c:v>
                </c:pt>
                <c:pt idx="123">
                  <c:v>94.346850000000003</c:v>
                </c:pt>
                <c:pt idx="124">
                  <c:v>89.988939999999999</c:v>
                </c:pt>
                <c:pt idx="125">
                  <c:v>89.531549999999996</c:v>
                </c:pt>
                <c:pt idx="126">
                  <c:v>92.006969999999995</c:v>
                </c:pt>
                <c:pt idx="127">
                  <c:v>94.032539999999997</c:v>
                </c:pt>
                <c:pt idx="128">
                  <c:v>91.998189999999994</c:v>
                </c:pt>
                <c:pt idx="129">
                  <c:v>92.403130000000004</c:v>
                </c:pt>
                <c:pt idx="130">
                  <c:v>92.657740000000004</c:v>
                </c:pt>
                <c:pt idx="131">
                  <c:v>94.863860000000003</c:v>
                </c:pt>
                <c:pt idx="132">
                  <c:v>93.247380000000007</c:v>
                </c:pt>
                <c:pt idx="133">
                  <c:v>95.348550000000003</c:v>
                </c:pt>
                <c:pt idx="134">
                  <c:v>96.660259999999994</c:v>
                </c:pt>
                <c:pt idx="135">
                  <c:v>97.788219999999995</c:v>
                </c:pt>
                <c:pt idx="136">
                  <c:v>103.5291</c:v>
                </c:pt>
                <c:pt idx="137">
                  <c:v>109.9682</c:v>
                </c:pt>
                <c:pt idx="138">
                  <c:v>106.78660000000001</c:v>
                </c:pt>
                <c:pt idx="139">
                  <c:v>108.4789</c:v>
                </c:pt>
                <c:pt idx="140">
                  <c:v>110.349</c:v>
                </c:pt>
                <c:pt idx="141">
                  <c:v>111.7651</c:v>
                </c:pt>
                <c:pt idx="142">
                  <c:v>113.50839999999999</c:v>
                </c:pt>
                <c:pt idx="143">
                  <c:v>118.8509</c:v>
                </c:pt>
                <c:pt idx="144">
                  <c:v>120.3429</c:v>
                </c:pt>
                <c:pt idx="145">
                  <c:v>122.2632</c:v>
                </c:pt>
                <c:pt idx="146">
                  <c:v>123.0787</c:v>
                </c:pt>
                <c:pt idx="147">
                  <c:v>128.02809999999999</c:v>
                </c:pt>
                <c:pt idx="148">
                  <c:v>135.0684</c:v>
                </c:pt>
                <c:pt idx="149">
                  <c:v>131.4325</c:v>
                </c:pt>
                <c:pt idx="150">
                  <c:v>128.19659999999999</c:v>
                </c:pt>
                <c:pt idx="151">
                  <c:v>126.2796</c:v>
                </c:pt>
                <c:pt idx="152">
                  <c:v>136.6123</c:v>
                </c:pt>
                <c:pt idx="153">
                  <c:v>135.81569999999999</c:v>
                </c:pt>
                <c:pt idx="154">
                  <c:v>140.87620000000001</c:v>
                </c:pt>
                <c:pt idx="155">
                  <c:v>148.1925</c:v>
                </c:pt>
                <c:pt idx="156">
                  <c:v>144.1686</c:v>
                </c:pt>
                <c:pt idx="157">
                  <c:v>144.06659999999999</c:v>
                </c:pt>
                <c:pt idx="158">
                  <c:v>142.0924</c:v>
                </c:pt>
                <c:pt idx="159">
                  <c:v>140.62309999999999</c:v>
                </c:pt>
                <c:pt idx="160">
                  <c:v>144.35929999999999</c:v>
                </c:pt>
                <c:pt idx="161">
                  <c:v>143.34739999999999</c:v>
                </c:pt>
                <c:pt idx="162">
                  <c:v>140.7054</c:v>
                </c:pt>
                <c:pt idx="163">
                  <c:v>144.5181</c:v>
                </c:pt>
                <c:pt idx="164">
                  <c:v>148.82310000000001</c:v>
                </c:pt>
                <c:pt idx="165">
                  <c:v>153.1276</c:v>
                </c:pt>
                <c:pt idx="166">
                  <c:v>161.375</c:v>
                </c:pt>
                <c:pt idx="167">
                  <c:v>163.02379999999999</c:v>
                </c:pt>
                <c:pt idx="168">
                  <c:v>155.827</c:v>
                </c:pt>
                <c:pt idx="169">
                  <c:v>159.27520000000001</c:v>
                </c:pt>
                <c:pt idx="170">
                  <c:v>153.96539999999999</c:v>
                </c:pt>
                <c:pt idx="171">
                  <c:v>152.94499999999999</c:v>
                </c:pt>
                <c:pt idx="172">
                  <c:v>146.79050000000001</c:v>
                </c:pt>
                <c:pt idx="173">
                  <c:v>139.44900000000001</c:v>
                </c:pt>
                <c:pt idx="174">
                  <c:v>140.20570000000001</c:v>
                </c:pt>
                <c:pt idx="175">
                  <c:v>143.9631</c:v>
                </c:pt>
                <c:pt idx="176">
                  <c:v>140.83349999999999</c:v>
                </c:pt>
                <c:pt idx="177">
                  <c:v>136.96440000000001</c:v>
                </c:pt>
                <c:pt idx="178">
                  <c:v>134.87620000000001</c:v>
                </c:pt>
                <c:pt idx="179">
                  <c:v>137.2047</c:v>
                </c:pt>
                <c:pt idx="180">
                  <c:v>143.25309999999999</c:v>
                </c:pt>
                <c:pt idx="181">
                  <c:v>137.6061</c:v>
                </c:pt>
                <c:pt idx="182">
                  <c:v>140.2859</c:v>
                </c:pt>
                <c:pt idx="183">
                  <c:v>148.07810000000001</c:v>
                </c:pt>
                <c:pt idx="184">
                  <c:v>151.03620000000001</c:v>
                </c:pt>
                <c:pt idx="185">
                  <c:v>151.0838</c:v>
                </c:pt>
                <c:pt idx="186">
                  <c:v>151.0609</c:v>
                </c:pt>
                <c:pt idx="187">
                  <c:v>150.46709999999999</c:v>
                </c:pt>
                <c:pt idx="188">
                  <c:v>149.02850000000001</c:v>
                </c:pt>
                <c:pt idx="189">
                  <c:v>151.12860000000001</c:v>
                </c:pt>
                <c:pt idx="190">
                  <c:v>159.49109999999999</c:v>
                </c:pt>
                <c:pt idx="191">
                  <c:v>159.46340000000001</c:v>
                </c:pt>
                <c:pt idx="192">
                  <c:v>156.46080000000001</c:v>
                </c:pt>
                <c:pt idx="193">
                  <c:v>155.7295</c:v>
                </c:pt>
                <c:pt idx="194">
                  <c:v>156.0488</c:v>
                </c:pt>
                <c:pt idx="195">
                  <c:v>162.7175</c:v>
                </c:pt>
                <c:pt idx="196">
                  <c:v>157.5061</c:v>
                </c:pt>
                <c:pt idx="197">
                  <c:v>159.20099999999999</c:v>
                </c:pt>
                <c:pt idx="198">
                  <c:v>162.30260000000001</c:v>
                </c:pt>
                <c:pt idx="199">
                  <c:v>158.4006</c:v>
                </c:pt>
                <c:pt idx="200">
                  <c:v>168.29730000000001</c:v>
                </c:pt>
                <c:pt idx="201">
                  <c:v>171.24610000000001</c:v>
                </c:pt>
                <c:pt idx="202">
                  <c:v>170.80520000000001</c:v>
                </c:pt>
                <c:pt idx="203">
                  <c:v>168.68680000000001</c:v>
                </c:pt>
                <c:pt idx="204">
                  <c:v>171.22890000000001</c:v>
                </c:pt>
                <c:pt idx="205">
                  <c:v>177.55690000000001</c:v>
                </c:pt>
                <c:pt idx="206">
                  <c:v>185.27770000000001</c:v>
                </c:pt>
                <c:pt idx="207">
                  <c:v>184.29689999999999</c:v>
                </c:pt>
                <c:pt idx="208">
                  <c:v>184.80959999999999</c:v>
                </c:pt>
                <c:pt idx="209">
                  <c:v>184.75819999999999</c:v>
                </c:pt>
                <c:pt idx="210">
                  <c:v>184.47669999999999</c:v>
                </c:pt>
                <c:pt idx="211">
                  <c:v>174.0872</c:v>
                </c:pt>
                <c:pt idx="212">
                  <c:v>162.44370000000001</c:v>
                </c:pt>
                <c:pt idx="213">
                  <c:v>145.26419999999999</c:v>
                </c:pt>
                <c:pt idx="214">
                  <c:v>139.64420000000001</c:v>
                </c:pt>
                <c:pt idx="215">
                  <c:v>143.99270000000001</c:v>
                </c:pt>
                <c:pt idx="216">
                  <c:v>135.8203</c:v>
                </c:pt>
                <c:pt idx="217">
                  <c:v>126.0157</c:v>
                </c:pt>
                <c:pt idx="218">
                  <c:v>137.93960000000001</c:v>
                </c:pt>
                <c:pt idx="219">
                  <c:v>142.55609999999999</c:v>
                </c:pt>
                <c:pt idx="220">
                  <c:v>149.47280000000001</c:v>
                </c:pt>
                <c:pt idx="221">
                  <c:v>147.50190000000001</c:v>
                </c:pt>
                <c:pt idx="222">
                  <c:v>157.97190000000001</c:v>
                </c:pt>
                <c:pt idx="223">
                  <c:v>160.35319999999999</c:v>
                </c:pt>
                <c:pt idx="224">
                  <c:v>163.45230000000001</c:v>
                </c:pt>
                <c:pt idx="225">
                  <c:v>161.7004</c:v>
                </c:pt>
                <c:pt idx="226">
                  <c:v>163.09139999999999</c:v>
                </c:pt>
                <c:pt idx="227">
                  <c:v>159.4511</c:v>
                </c:pt>
                <c:pt idx="228">
                  <c:v>154.4873</c:v>
                </c:pt>
                <c:pt idx="229">
                  <c:v>160.6987</c:v>
                </c:pt>
                <c:pt idx="230">
                  <c:v>158.47810000000001</c:v>
                </c:pt>
                <c:pt idx="231">
                  <c:v>157.7953</c:v>
                </c:pt>
                <c:pt idx="232">
                  <c:v>146.5367</c:v>
                </c:pt>
                <c:pt idx="233">
                  <c:v>147.5752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1310952"/>
        <c:axId val="431311344"/>
      </c:lineChart>
      <c:catAx>
        <c:axId val="431310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311344"/>
        <c:crosses val="autoZero"/>
        <c:auto val="1"/>
        <c:lblAlgn val="ctr"/>
        <c:lblOffset val="100"/>
        <c:noMultiLvlLbl val="0"/>
      </c:catAx>
      <c:valAx>
        <c:axId val="43131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31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 PPP '!$B$1</c:f>
              <c:strCache>
                <c:ptCount val="1"/>
                <c:pt idx="0">
                  <c:v>AUD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 PPP '!$B$2:$B$235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115.61790000000001</c:v>
                </c:pt>
                <c:pt idx="41">
                  <c:v>114.9639</c:v>
                </c:pt>
                <c:pt idx="42">
                  <c:v>116.68170000000001</c:v>
                </c:pt>
                <c:pt idx="43">
                  <c:v>118.12269999999999</c:v>
                </c:pt>
                <c:pt idx="44">
                  <c:v>117.9932</c:v>
                </c:pt>
                <c:pt idx="45">
                  <c:v>118.92310000000001</c:v>
                </c:pt>
                <c:pt idx="46">
                  <c:v>124.0582</c:v>
                </c:pt>
                <c:pt idx="47">
                  <c:v>125.8886</c:v>
                </c:pt>
                <c:pt idx="48">
                  <c:v>123.7976</c:v>
                </c:pt>
                <c:pt idx="49">
                  <c:v>121.40519999999999</c:v>
                </c:pt>
                <c:pt idx="50">
                  <c:v>121.25109999999999</c:v>
                </c:pt>
                <c:pt idx="51">
                  <c:v>121.1277</c:v>
                </c:pt>
                <c:pt idx="52">
                  <c:v>120.5077</c:v>
                </c:pt>
                <c:pt idx="53">
                  <c:v>119.90300000000001</c:v>
                </c:pt>
                <c:pt idx="54">
                  <c:v>125.3685</c:v>
                </c:pt>
                <c:pt idx="55">
                  <c:v>128.36330000000001</c:v>
                </c:pt>
                <c:pt idx="56">
                  <c:v>129.80969999999999</c:v>
                </c:pt>
                <c:pt idx="57">
                  <c:v>131.6678</c:v>
                </c:pt>
                <c:pt idx="58">
                  <c:v>129.14330000000001</c:v>
                </c:pt>
                <c:pt idx="59">
                  <c:v>130.0711</c:v>
                </c:pt>
                <c:pt idx="60">
                  <c:v>130.99469999999999</c:v>
                </c:pt>
                <c:pt idx="61">
                  <c:v>135.2988</c:v>
                </c:pt>
                <c:pt idx="62">
                  <c:v>139.19499999999999</c:v>
                </c:pt>
                <c:pt idx="63">
                  <c:v>140.7629</c:v>
                </c:pt>
                <c:pt idx="64">
                  <c:v>143.90309999999999</c:v>
                </c:pt>
                <c:pt idx="65">
                  <c:v>142.5591</c:v>
                </c:pt>
                <c:pt idx="66">
                  <c:v>141.22470000000001</c:v>
                </c:pt>
                <c:pt idx="67">
                  <c:v>145.2389</c:v>
                </c:pt>
                <c:pt idx="68">
                  <c:v>146.0994</c:v>
                </c:pt>
                <c:pt idx="69">
                  <c:v>147.22819999999999</c:v>
                </c:pt>
                <c:pt idx="70">
                  <c:v>151.90700000000001</c:v>
                </c:pt>
                <c:pt idx="71">
                  <c:v>149.03139999999999</c:v>
                </c:pt>
                <c:pt idx="72">
                  <c:v>143.70779999999999</c:v>
                </c:pt>
                <c:pt idx="73">
                  <c:v>147.06729999999999</c:v>
                </c:pt>
                <c:pt idx="74">
                  <c:v>149.262</c:v>
                </c:pt>
                <c:pt idx="75">
                  <c:v>149.14160000000001</c:v>
                </c:pt>
                <c:pt idx="76">
                  <c:v>145.9847</c:v>
                </c:pt>
                <c:pt idx="77">
                  <c:v>144.4522</c:v>
                </c:pt>
                <c:pt idx="78">
                  <c:v>142.55250000000001</c:v>
                </c:pt>
                <c:pt idx="79">
                  <c:v>140.5299</c:v>
                </c:pt>
                <c:pt idx="80">
                  <c:v>138.7123</c:v>
                </c:pt>
                <c:pt idx="81">
                  <c:v>134.50309999999999</c:v>
                </c:pt>
                <c:pt idx="82">
                  <c:v>131.26400000000001</c:v>
                </c:pt>
                <c:pt idx="83">
                  <c:v>125.3181</c:v>
                </c:pt>
                <c:pt idx="84">
                  <c:v>131.7423</c:v>
                </c:pt>
                <c:pt idx="85">
                  <c:v>130.46090000000001</c:v>
                </c:pt>
                <c:pt idx="86">
                  <c:v>127.1537</c:v>
                </c:pt>
                <c:pt idx="87">
                  <c:v>125.36879999999999</c:v>
                </c:pt>
                <c:pt idx="88">
                  <c:v>120.36320000000001</c:v>
                </c:pt>
                <c:pt idx="89">
                  <c:v>119.3664</c:v>
                </c:pt>
                <c:pt idx="90">
                  <c:v>116.71</c:v>
                </c:pt>
                <c:pt idx="91">
                  <c:v>109.9804</c:v>
                </c:pt>
                <c:pt idx="92">
                  <c:v>113.99299999999999</c:v>
                </c:pt>
                <c:pt idx="93">
                  <c:v>120.1366</c:v>
                </c:pt>
                <c:pt idx="94">
                  <c:v>120.74769999999999</c:v>
                </c:pt>
                <c:pt idx="95">
                  <c:v>117.6741</c:v>
                </c:pt>
                <c:pt idx="96">
                  <c:v>121.00709999999999</c:v>
                </c:pt>
                <c:pt idx="97">
                  <c:v>119.2407</c:v>
                </c:pt>
                <c:pt idx="98">
                  <c:v>121.8334</c:v>
                </c:pt>
                <c:pt idx="99">
                  <c:v>127.20910000000001</c:v>
                </c:pt>
                <c:pt idx="100">
                  <c:v>125.44450000000001</c:v>
                </c:pt>
                <c:pt idx="101">
                  <c:v>127.07899999999999</c:v>
                </c:pt>
                <c:pt idx="102">
                  <c:v>125.3617</c:v>
                </c:pt>
                <c:pt idx="103">
                  <c:v>122.6482</c:v>
                </c:pt>
                <c:pt idx="104">
                  <c:v>125.49979999999999</c:v>
                </c:pt>
                <c:pt idx="105">
                  <c:v>122.5729</c:v>
                </c:pt>
                <c:pt idx="106">
                  <c:v>122.5895</c:v>
                </c:pt>
                <c:pt idx="107">
                  <c:v>126.151</c:v>
                </c:pt>
                <c:pt idx="108">
                  <c:v>122.73909999999999</c:v>
                </c:pt>
                <c:pt idx="109">
                  <c:v>118.378</c:v>
                </c:pt>
                <c:pt idx="110">
                  <c:v>116.61199999999999</c:v>
                </c:pt>
                <c:pt idx="111">
                  <c:v>112.2984</c:v>
                </c:pt>
                <c:pt idx="112">
                  <c:v>109.8436</c:v>
                </c:pt>
                <c:pt idx="113">
                  <c:v>114.9076</c:v>
                </c:pt>
                <c:pt idx="114">
                  <c:v>111.3638</c:v>
                </c:pt>
                <c:pt idx="115">
                  <c:v>110.9183</c:v>
                </c:pt>
                <c:pt idx="116">
                  <c:v>104.2051</c:v>
                </c:pt>
                <c:pt idx="117">
                  <c:v>99.700789999999998</c:v>
                </c:pt>
                <c:pt idx="118">
                  <c:v>101.2595</c:v>
                </c:pt>
                <c:pt idx="119">
                  <c:v>106.9885</c:v>
                </c:pt>
                <c:pt idx="120">
                  <c:v>105.879</c:v>
                </c:pt>
                <c:pt idx="121">
                  <c:v>101.8454</c:v>
                </c:pt>
                <c:pt idx="122">
                  <c:v>95.106780000000001</c:v>
                </c:pt>
                <c:pt idx="123">
                  <c:v>99.643879999999996</c:v>
                </c:pt>
                <c:pt idx="124">
                  <c:v>99.469279999999998</c:v>
                </c:pt>
                <c:pt idx="125">
                  <c:v>100.48699999999999</c:v>
                </c:pt>
                <c:pt idx="126">
                  <c:v>100.4957</c:v>
                </c:pt>
                <c:pt idx="127">
                  <c:v>104.7938</c:v>
                </c:pt>
                <c:pt idx="128">
                  <c:v>98.492980000000003</c:v>
                </c:pt>
                <c:pt idx="129">
                  <c:v>100.4957</c:v>
                </c:pt>
                <c:pt idx="130">
                  <c:v>104.3053</c:v>
                </c:pt>
                <c:pt idx="131">
                  <c:v>102.9178</c:v>
                </c:pt>
                <c:pt idx="132">
                  <c:v>102.3661</c:v>
                </c:pt>
                <c:pt idx="133">
                  <c:v>104.6433</c:v>
                </c:pt>
                <c:pt idx="134">
                  <c:v>108.3947</c:v>
                </c:pt>
                <c:pt idx="135">
                  <c:v>109.5812</c:v>
                </c:pt>
                <c:pt idx="136">
                  <c:v>115.91</c:v>
                </c:pt>
                <c:pt idx="137">
                  <c:v>115.7274</c:v>
                </c:pt>
                <c:pt idx="138">
                  <c:v>112.4149</c:v>
                </c:pt>
                <c:pt idx="139">
                  <c:v>113.89619999999999</c:v>
                </c:pt>
                <c:pt idx="140">
                  <c:v>112.9751</c:v>
                </c:pt>
                <c:pt idx="141">
                  <c:v>115.89490000000001</c:v>
                </c:pt>
                <c:pt idx="142">
                  <c:v>117.4346</c:v>
                </c:pt>
                <c:pt idx="143">
                  <c:v>118.3939</c:v>
                </c:pt>
                <c:pt idx="144">
                  <c:v>123.8235</c:v>
                </c:pt>
                <c:pt idx="145">
                  <c:v>128.863</c:v>
                </c:pt>
                <c:pt idx="146">
                  <c:v>128.7225</c:v>
                </c:pt>
                <c:pt idx="147">
                  <c:v>133.86590000000001</c:v>
                </c:pt>
                <c:pt idx="148">
                  <c:v>139.77369999999999</c:v>
                </c:pt>
                <c:pt idx="149">
                  <c:v>144.58539999999999</c:v>
                </c:pt>
                <c:pt idx="150">
                  <c:v>139.98060000000001</c:v>
                </c:pt>
                <c:pt idx="151">
                  <c:v>140.88210000000001</c:v>
                </c:pt>
                <c:pt idx="152">
                  <c:v>148.1284</c:v>
                </c:pt>
                <c:pt idx="153">
                  <c:v>154.851</c:v>
                </c:pt>
                <c:pt idx="154">
                  <c:v>159.02070000000001</c:v>
                </c:pt>
                <c:pt idx="155">
                  <c:v>165.98500000000001</c:v>
                </c:pt>
                <c:pt idx="156">
                  <c:v>169.06960000000001</c:v>
                </c:pt>
                <c:pt idx="157">
                  <c:v>171.876</c:v>
                </c:pt>
                <c:pt idx="158">
                  <c:v>170.46250000000001</c:v>
                </c:pt>
                <c:pt idx="159">
                  <c:v>162.0257</c:v>
                </c:pt>
                <c:pt idx="160">
                  <c:v>161.1283</c:v>
                </c:pt>
                <c:pt idx="161">
                  <c:v>157.66130000000001</c:v>
                </c:pt>
                <c:pt idx="162">
                  <c:v>160.2687</c:v>
                </c:pt>
                <c:pt idx="163">
                  <c:v>161.8167</c:v>
                </c:pt>
                <c:pt idx="164">
                  <c:v>166.5248</c:v>
                </c:pt>
                <c:pt idx="165">
                  <c:v>172.4521</c:v>
                </c:pt>
                <c:pt idx="166">
                  <c:v>179.16499999999999</c:v>
                </c:pt>
                <c:pt idx="167">
                  <c:v>181.87370000000001</c:v>
                </c:pt>
                <c:pt idx="168">
                  <c:v>181.62819999999999</c:v>
                </c:pt>
                <c:pt idx="169">
                  <c:v>186.7268</c:v>
                </c:pt>
                <c:pt idx="170">
                  <c:v>182.6499</c:v>
                </c:pt>
                <c:pt idx="171">
                  <c:v>185.9991</c:v>
                </c:pt>
                <c:pt idx="172">
                  <c:v>181.06979999999999</c:v>
                </c:pt>
                <c:pt idx="173">
                  <c:v>182.5941</c:v>
                </c:pt>
                <c:pt idx="174">
                  <c:v>182.87450000000001</c:v>
                </c:pt>
                <c:pt idx="175">
                  <c:v>181.7962</c:v>
                </c:pt>
                <c:pt idx="176">
                  <c:v>185.7937</c:v>
                </c:pt>
                <c:pt idx="177">
                  <c:v>182.70269999999999</c:v>
                </c:pt>
                <c:pt idx="178">
                  <c:v>181.46279999999999</c:v>
                </c:pt>
                <c:pt idx="179">
                  <c:v>181.03129999999999</c:v>
                </c:pt>
                <c:pt idx="180">
                  <c:v>187.5849</c:v>
                </c:pt>
                <c:pt idx="181">
                  <c:v>184.9179</c:v>
                </c:pt>
                <c:pt idx="182">
                  <c:v>179.16309999999999</c:v>
                </c:pt>
                <c:pt idx="183">
                  <c:v>190.7801</c:v>
                </c:pt>
                <c:pt idx="184">
                  <c:v>189.83590000000001</c:v>
                </c:pt>
                <c:pt idx="185">
                  <c:v>188.35650000000001</c:v>
                </c:pt>
                <c:pt idx="186">
                  <c:v>195.44290000000001</c:v>
                </c:pt>
                <c:pt idx="187">
                  <c:v>195.53739999999999</c:v>
                </c:pt>
                <c:pt idx="188">
                  <c:v>192.16470000000001</c:v>
                </c:pt>
                <c:pt idx="189">
                  <c:v>200.45079999999999</c:v>
                </c:pt>
                <c:pt idx="190">
                  <c:v>205.47970000000001</c:v>
                </c:pt>
                <c:pt idx="191">
                  <c:v>206.23349999999999</c:v>
                </c:pt>
                <c:pt idx="192">
                  <c:v>203.51689999999999</c:v>
                </c:pt>
                <c:pt idx="193">
                  <c:v>208.59010000000001</c:v>
                </c:pt>
                <c:pt idx="194">
                  <c:v>215.32329999999999</c:v>
                </c:pt>
                <c:pt idx="195">
                  <c:v>222.37219999999999</c:v>
                </c:pt>
                <c:pt idx="196">
                  <c:v>222.07419999999999</c:v>
                </c:pt>
                <c:pt idx="197">
                  <c:v>229.1361</c:v>
                </c:pt>
                <c:pt idx="198">
                  <c:v>233.1525</c:v>
                </c:pt>
                <c:pt idx="199">
                  <c:v>222.59880000000001</c:v>
                </c:pt>
                <c:pt idx="200">
                  <c:v>242.88509999999999</c:v>
                </c:pt>
                <c:pt idx="201">
                  <c:v>255.6189</c:v>
                </c:pt>
                <c:pt idx="202">
                  <c:v>245.48910000000001</c:v>
                </c:pt>
                <c:pt idx="203">
                  <c:v>244.6824</c:v>
                </c:pt>
                <c:pt idx="204">
                  <c:v>251.19130000000001</c:v>
                </c:pt>
                <c:pt idx="205">
                  <c:v>264.08280000000002</c:v>
                </c:pt>
                <c:pt idx="206">
                  <c:v>258.93079999999998</c:v>
                </c:pt>
                <c:pt idx="207">
                  <c:v>268.73989999999998</c:v>
                </c:pt>
                <c:pt idx="208">
                  <c:v>274.10000000000002</c:v>
                </c:pt>
                <c:pt idx="209">
                  <c:v>276.13189999999997</c:v>
                </c:pt>
                <c:pt idx="210">
                  <c:v>273.56119999999999</c:v>
                </c:pt>
                <c:pt idx="211">
                  <c:v>250.26519999999999</c:v>
                </c:pt>
                <c:pt idx="212">
                  <c:v>232.964</c:v>
                </c:pt>
                <c:pt idx="213">
                  <c:v>194.3886</c:v>
                </c:pt>
                <c:pt idx="214">
                  <c:v>194.31460000000001</c:v>
                </c:pt>
                <c:pt idx="215">
                  <c:v>207.7611</c:v>
                </c:pt>
                <c:pt idx="216">
                  <c:v>190.3939</c:v>
                </c:pt>
                <c:pt idx="217">
                  <c:v>192.11250000000001</c:v>
                </c:pt>
                <c:pt idx="218">
                  <c:v>207.85319999999999</c:v>
                </c:pt>
                <c:pt idx="219">
                  <c:v>220.18350000000001</c:v>
                </c:pt>
                <c:pt idx="220">
                  <c:v>241.12200000000001</c:v>
                </c:pt>
                <c:pt idx="221">
                  <c:v>243.66059999999999</c:v>
                </c:pt>
                <c:pt idx="222">
                  <c:v>252.83369999999999</c:v>
                </c:pt>
                <c:pt idx="223">
                  <c:v>256.52670000000001</c:v>
                </c:pt>
                <c:pt idx="224">
                  <c:v>268.95620000000002</c:v>
                </c:pt>
                <c:pt idx="225">
                  <c:v>276.28359999999998</c:v>
                </c:pt>
                <c:pt idx="226">
                  <c:v>280.32709999999997</c:v>
                </c:pt>
                <c:pt idx="227">
                  <c:v>276.18209999999999</c:v>
                </c:pt>
                <c:pt idx="228">
                  <c:v>273.83260000000001</c:v>
                </c:pt>
                <c:pt idx="229">
                  <c:v>277.4298</c:v>
                </c:pt>
                <c:pt idx="230">
                  <c:v>284.84179999999998</c:v>
                </c:pt>
                <c:pt idx="231">
                  <c:v>290.1506</c:v>
                </c:pt>
                <c:pt idx="232">
                  <c:v>265.78109999999998</c:v>
                </c:pt>
                <c:pt idx="233">
                  <c:v>271.7835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 PPP '!$C$1</c:f>
              <c:strCache>
                <c:ptCount val="1"/>
                <c:pt idx="0">
                  <c:v>CAD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 PPP '!$C$2:$C$235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117.49590000000001</c:v>
                </c:pt>
                <c:pt idx="45">
                  <c:v>116.47969999999999</c:v>
                </c:pt>
                <c:pt idx="46">
                  <c:v>114.669</c:v>
                </c:pt>
                <c:pt idx="47">
                  <c:v>112.953</c:v>
                </c:pt>
                <c:pt idx="48">
                  <c:v>113.2116</c:v>
                </c:pt>
                <c:pt idx="49">
                  <c:v>115.2041</c:v>
                </c:pt>
                <c:pt idx="50">
                  <c:v>115.51390000000001</c:v>
                </c:pt>
                <c:pt idx="51">
                  <c:v>119.6459</c:v>
                </c:pt>
                <c:pt idx="52">
                  <c:v>119.5061</c:v>
                </c:pt>
                <c:pt idx="53">
                  <c:v>119.84699999999999</c:v>
                </c:pt>
                <c:pt idx="54">
                  <c:v>120.86199999999999</c:v>
                </c:pt>
                <c:pt idx="55">
                  <c:v>123.8767</c:v>
                </c:pt>
                <c:pt idx="56">
                  <c:v>124.3886</c:v>
                </c:pt>
                <c:pt idx="57">
                  <c:v>125.42740000000001</c:v>
                </c:pt>
                <c:pt idx="58">
                  <c:v>124.30970000000001</c:v>
                </c:pt>
                <c:pt idx="59">
                  <c:v>123.67449999999999</c:v>
                </c:pt>
                <c:pt idx="60">
                  <c:v>122.8539</c:v>
                </c:pt>
                <c:pt idx="61">
                  <c:v>123.50709999999999</c:v>
                </c:pt>
                <c:pt idx="62">
                  <c:v>124.35599999999999</c:v>
                </c:pt>
                <c:pt idx="63">
                  <c:v>124.5419</c:v>
                </c:pt>
                <c:pt idx="64">
                  <c:v>123.733</c:v>
                </c:pt>
                <c:pt idx="65">
                  <c:v>124.16849999999999</c:v>
                </c:pt>
                <c:pt idx="66">
                  <c:v>123.3523</c:v>
                </c:pt>
                <c:pt idx="67">
                  <c:v>123.908</c:v>
                </c:pt>
                <c:pt idx="68">
                  <c:v>124.5025</c:v>
                </c:pt>
                <c:pt idx="69">
                  <c:v>126.4487</c:v>
                </c:pt>
                <c:pt idx="70">
                  <c:v>125.72150000000001</c:v>
                </c:pt>
                <c:pt idx="71">
                  <c:v>123.8107</c:v>
                </c:pt>
                <c:pt idx="72">
                  <c:v>125.8565</c:v>
                </c:pt>
                <c:pt idx="73">
                  <c:v>124.04989999999999</c:v>
                </c:pt>
                <c:pt idx="74">
                  <c:v>122.5963</c:v>
                </c:pt>
                <c:pt idx="75">
                  <c:v>121.40130000000001</c:v>
                </c:pt>
                <c:pt idx="76">
                  <c:v>122.92359999999999</c:v>
                </c:pt>
                <c:pt idx="77">
                  <c:v>122.8151</c:v>
                </c:pt>
                <c:pt idx="78">
                  <c:v>122.72150000000001</c:v>
                </c:pt>
                <c:pt idx="79">
                  <c:v>122.10769999999999</c:v>
                </c:pt>
                <c:pt idx="80">
                  <c:v>122.6908</c:v>
                </c:pt>
                <c:pt idx="81">
                  <c:v>120.29770000000001</c:v>
                </c:pt>
                <c:pt idx="82">
                  <c:v>119.0956</c:v>
                </c:pt>
                <c:pt idx="83">
                  <c:v>118.7525</c:v>
                </c:pt>
                <c:pt idx="84">
                  <c:v>116.46680000000001</c:v>
                </c:pt>
                <c:pt idx="85">
                  <c:v>119.1401</c:v>
                </c:pt>
                <c:pt idx="86">
                  <c:v>119.61060000000001</c:v>
                </c:pt>
                <c:pt idx="87">
                  <c:v>118.5933</c:v>
                </c:pt>
                <c:pt idx="88">
                  <c:v>116.39790000000001</c:v>
                </c:pt>
                <c:pt idx="89">
                  <c:v>115.2461</c:v>
                </c:pt>
                <c:pt idx="90">
                  <c:v>112.23090000000001</c:v>
                </c:pt>
                <c:pt idx="91">
                  <c:v>108.256</c:v>
                </c:pt>
                <c:pt idx="92">
                  <c:v>111.6574</c:v>
                </c:pt>
                <c:pt idx="93">
                  <c:v>110.42019999999999</c:v>
                </c:pt>
                <c:pt idx="94">
                  <c:v>111.87990000000001</c:v>
                </c:pt>
                <c:pt idx="95">
                  <c:v>110.8096</c:v>
                </c:pt>
                <c:pt idx="96">
                  <c:v>113.319</c:v>
                </c:pt>
                <c:pt idx="97">
                  <c:v>113.8275</c:v>
                </c:pt>
                <c:pt idx="98">
                  <c:v>113.8109</c:v>
                </c:pt>
                <c:pt idx="99">
                  <c:v>117.819</c:v>
                </c:pt>
                <c:pt idx="100">
                  <c:v>116.6459</c:v>
                </c:pt>
                <c:pt idx="101">
                  <c:v>116.60299999999999</c:v>
                </c:pt>
                <c:pt idx="102">
                  <c:v>114.0051</c:v>
                </c:pt>
                <c:pt idx="103">
                  <c:v>114.8199</c:v>
                </c:pt>
                <c:pt idx="104">
                  <c:v>116.93559999999999</c:v>
                </c:pt>
                <c:pt idx="105">
                  <c:v>116.7324</c:v>
                </c:pt>
                <c:pt idx="106">
                  <c:v>116.8399</c:v>
                </c:pt>
                <c:pt idx="107">
                  <c:v>119.03449999999999</c:v>
                </c:pt>
                <c:pt idx="108">
                  <c:v>118.4139</c:v>
                </c:pt>
                <c:pt idx="109">
                  <c:v>118.5164</c:v>
                </c:pt>
                <c:pt idx="110">
                  <c:v>118.2705</c:v>
                </c:pt>
                <c:pt idx="111">
                  <c:v>116.0506</c:v>
                </c:pt>
                <c:pt idx="112">
                  <c:v>114.8468</c:v>
                </c:pt>
                <c:pt idx="113">
                  <c:v>116.23909999999999</c:v>
                </c:pt>
                <c:pt idx="114">
                  <c:v>115.5955</c:v>
                </c:pt>
                <c:pt idx="115">
                  <c:v>116.849</c:v>
                </c:pt>
                <c:pt idx="116">
                  <c:v>114.13809999999999</c:v>
                </c:pt>
                <c:pt idx="117">
                  <c:v>112.6195</c:v>
                </c:pt>
                <c:pt idx="118">
                  <c:v>112.01819999999999</c:v>
                </c:pt>
                <c:pt idx="119">
                  <c:v>114.7015</c:v>
                </c:pt>
                <c:pt idx="120">
                  <c:v>114.605</c:v>
                </c:pt>
                <c:pt idx="121">
                  <c:v>112.15349999999999</c:v>
                </c:pt>
                <c:pt idx="122">
                  <c:v>108.8339</c:v>
                </c:pt>
                <c:pt idx="123">
                  <c:v>112.20950000000001</c:v>
                </c:pt>
                <c:pt idx="124">
                  <c:v>111.8597</c:v>
                </c:pt>
                <c:pt idx="125">
                  <c:v>114.3686</c:v>
                </c:pt>
                <c:pt idx="126">
                  <c:v>113.7409</c:v>
                </c:pt>
                <c:pt idx="127">
                  <c:v>112.8622</c:v>
                </c:pt>
                <c:pt idx="128">
                  <c:v>110.8036</c:v>
                </c:pt>
                <c:pt idx="129">
                  <c:v>110.27030000000001</c:v>
                </c:pt>
                <c:pt idx="130">
                  <c:v>111.7812</c:v>
                </c:pt>
                <c:pt idx="131">
                  <c:v>110.4949</c:v>
                </c:pt>
                <c:pt idx="132">
                  <c:v>110.7501</c:v>
                </c:pt>
                <c:pt idx="133">
                  <c:v>110.0099</c:v>
                </c:pt>
                <c:pt idx="134">
                  <c:v>110.83029999999999</c:v>
                </c:pt>
                <c:pt idx="135">
                  <c:v>112.998</c:v>
                </c:pt>
                <c:pt idx="136">
                  <c:v>116.24299999999999</c:v>
                </c:pt>
                <c:pt idx="137">
                  <c:v>117.1478</c:v>
                </c:pt>
                <c:pt idx="138">
                  <c:v>112.5596</c:v>
                </c:pt>
                <c:pt idx="139">
                  <c:v>114.7071</c:v>
                </c:pt>
                <c:pt idx="140">
                  <c:v>112.9522</c:v>
                </c:pt>
                <c:pt idx="141">
                  <c:v>115.0324</c:v>
                </c:pt>
                <c:pt idx="142">
                  <c:v>114.91719999999999</c:v>
                </c:pt>
                <c:pt idx="143">
                  <c:v>114.13639999999999</c:v>
                </c:pt>
                <c:pt idx="144">
                  <c:v>118.2401</c:v>
                </c:pt>
                <c:pt idx="145">
                  <c:v>121.7557</c:v>
                </c:pt>
                <c:pt idx="146">
                  <c:v>123.60169999999999</c:v>
                </c:pt>
                <c:pt idx="147">
                  <c:v>127.0466</c:v>
                </c:pt>
                <c:pt idx="148">
                  <c:v>133.19130000000001</c:v>
                </c:pt>
                <c:pt idx="149">
                  <c:v>135.04089999999999</c:v>
                </c:pt>
                <c:pt idx="150">
                  <c:v>130.4134</c:v>
                </c:pt>
                <c:pt idx="151">
                  <c:v>132.83500000000001</c:v>
                </c:pt>
                <c:pt idx="152">
                  <c:v>136.51150000000001</c:v>
                </c:pt>
                <c:pt idx="153">
                  <c:v>140.05959999999999</c:v>
                </c:pt>
                <c:pt idx="154">
                  <c:v>142.7902</c:v>
                </c:pt>
                <c:pt idx="155">
                  <c:v>143.65430000000001</c:v>
                </c:pt>
                <c:pt idx="156">
                  <c:v>140.2423</c:v>
                </c:pt>
                <c:pt idx="157">
                  <c:v>139.0377</c:v>
                </c:pt>
                <c:pt idx="158">
                  <c:v>142.52500000000001</c:v>
                </c:pt>
                <c:pt idx="159">
                  <c:v>136.4076</c:v>
                </c:pt>
                <c:pt idx="160">
                  <c:v>137.09389999999999</c:v>
                </c:pt>
                <c:pt idx="161">
                  <c:v>140.0061</c:v>
                </c:pt>
                <c:pt idx="162">
                  <c:v>141.43049999999999</c:v>
                </c:pt>
                <c:pt idx="163">
                  <c:v>143.0966</c:v>
                </c:pt>
                <c:pt idx="164">
                  <c:v>149.26169999999999</c:v>
                </c:pt>
                <c:pt idx="165">
                  <c:v>154.97909999999999</c:v>
                </c:pt>
                <c:pt idx="166">
                  <c:v>159.36160000000001</c:v>
                </c:pt>
                <c:pt idx="167">
                  <c:v>157.96459999999999</c:v>
                </c:pt>
                <c:pt idx="168">
                  <c:v>153.70500000000001</c:v>
                </c:pt>
                <c:pt idx="169">
                  <c:v>154.9837</c:v>
                </c:pt>
                <c:pt idx="170">
                  <c:v>157.58199999999999</c:v>
                </c:pt>
                <c:pt idx="171">
                  <c:v>151.6645</c:v>
                </c:pt>
                <c:pt idx="172">
                  <c:v>152.3492</c:v>
                </c:pt>
                <c:pt idx="173">
                  <c:v>155.55969999999999</c:v>
                </c:pt>
                <c:pt idx="174">
                  <c:v>155.56909999999999</c:v>
                </c:pt>
                <c:pt idx="175">
                  <c:v>160.3535</c:v>
                </c:pt>
                <c:pt idx="176">
                  <c:v>164.32810000000001</c:v>
                </c:pt>
                <c:pt idx="177">
                  <c:v>161.72669999999999</c:v>
                </c:pt>
                <c:pt idx="178">
                  <c:v>163.50040000000001</c:v>
                </c:pt>
                <c:pt idx="179">
                  <c:v>163.7116</c:v>
                </c:pt>
                <c:pt idx="180">
                  <c:v>166.8828</c:v>
                </c:pt>
                <c:pt idx="181">
                  <c:v>167.7295</c:v>
                </c:pt>
                <c:pt idx="182">
                  <c:v>163.57040000000001</c:v>
                </c:pt>
                <c:pt idx="183">
                  <c:v>170.41759999999999</c:v>
                </c:pt>
                <c:pt idx="184">
                  <c:v>173.14879999999999</c:v>
                </c:pt>
                <c:pt idx="185">
                  <c:v>171.27430000000001</c:v>
                </c:pt>
                <c:pt idx="186">
                  <c:v>168.86850000000001</c:v>
                </c:pt>
                <c:pt idx="187">
                  <c:v>172.56819999999999</c:v>
                </c:pt>
                <c:pt idx="188">
                  <c:v>171.25290000000001</c:v>
                </c:pt>
                <c:pt idx="189">
                  <c:v>170.09350000000001</c:v>
                </c:pt>
                <c:pt idx="190">
                  <c:v>167.32429999999999</c:v>
                </c:pt>
                <c:pt idx="191">
                  <c:v>163.8895</c:v>
                </c:pt>
                <c:pt idx="192">
                  <c:v>161.94239999999999</c:v>
                </c:pt>
                <c:pt idx="193">
                  <c:v>163.2158</c:v>
                </c:pt>
                <c:pt idx="194">
                  <c:v>165.6223</c:v>
                </c:pt>
                <c:pt idx="195">
                  <c:v>172.53710000000001</c:v>
                </c:pt>
                <c:pt idx="196">
                  <c:v>178.45429999999999</c:v>
                </c:pt>
                <c:pt idx="197">
                  <c:v>179.58019999999999</c:v>
                </c:pt>
                <c:pt idx="198">
                  <c:v>179.20939999999999</c:v>
                </c:pt>
                <c:pt idx="199">
                  <c:v>180.89420000000001</c:v>
                </c:pt>
                <c:pt idx="200">
                  <c:v>191.7216</c:v>
                </c:pt>
                <c:pt idx="201">
                  <c:v>201.7782</c:v>
                </c:pt>
                <c:pt idx="202">
                  <c:v>191.5761</c:v>
                </c:pt>
                <c:pt idx="203">
                  <c:v>193.9016</c:v>
                </c:pt>
                <c:pt idx="204">
                  <c:v>191.65639999999999</c:v>
                </c:pt>
                <c:pt idx="205">
                  <c:v>196.6189</c:v>
                </c:pt>
                <c:pt idx="206">
                  <c:v>187.98089999999999</c:v>
                </c:pt>
                <c:pt idx="207">
                  <c:v>191.9016</c:v>
                </c:pt>
                <c:pt idx="208">
                  <c:v>195.3252</c:v>
                </c:pt>
                <c:pt idx="209">
                  <c:v>191.0933</c:v>
                </c:pt>
                <c:pt idx="210">
                  <c:v>190.1584</c:v>
                </c:pt>
                <c:pt idx="211">
                  <c:v>184.0051</c:v>
                </c:pt>
                <c:pt idx="212">
                  <c:v>184.98150000000001</c:v>
                </c:pt>
                <c:pt idx="213">
                  <c:v>161.28229999999999</c:v>
                </c:pt>
                <c:pt idx="214">
                  <c:v>158.58699999999999</c:v>
                </c:pt>
                <c:pt idx="215">
                  <c:v>160.14510000000001</c:v>
                </c:pt>
                <c:pt idx="216">
                  <c:v>158.69800000000001</c:v>
                </c:pt>
                <c:pt idx="217">
                  <c:v>154.54150000000001</c:v>
                </c:pt>
                <c:pt idx="218">
                  <c:v>155.9171</c:v>
                </c:pt>
                <c:pt idx="219">
                  <c:v>164.6902</c:v>
                </c:pt>
                <c:pt idx="220">
                  <c:v>179.4391</c:v>
                </c:pt>
                <c:pt idx="221">
                  <c:v>169.11420000000001</c:v>
                </c:pt>
                <c:pt idx="222">
                  <c:v>182.2259</c:v>
                </c:pt>
                <c:pt idx="223">
                  <c:v>179.31649999999999</c:v>
                </c:pt>
                <c:pt idx="224">
                  <c:v>183.49510000000001</c:v>
                </c:pt>
                <c:pt idx="225">
                  <c:v>182.68010000000001</c:v>
                </c:pt>
                <c:pt idx="226">
                  <c:v>186.1345</c:v>
                </c:pt>
                <c:pt idx="227">
                  <c:v>188.11709999999999</c:v>
                </c:pt>
                <c:pt idx="228">
                  <c:v>184.8047</c:v>
                </c:pt>
                <c:pt idx="229">
                  <c:v>187.1508</c:v>
                </c:pt>
                <c:pt idx="230">
                  <c:v>193.91669999999999</c:v>
                </c:pt>
                <c:pt idx="231">
                  <c:v>194.81720000000001</c:v>
                </c:pt>
                <c:pt idx="232">
                  <c:v>187.74930000000001</c:v>
                </c:pt>
                <c:pt idx="233">
                  <c:v>190.08359999999999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 PPP '!$D$1</c:f>
              <c:strCache>
                <c:ptCount val="1"/>
                <c:pt idx="0">
                  <c:v>CHF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 PPP '!$D$2:$D$235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115.17400000000001</c:v>
                </c:pt>
                <c:pt idx="40">
                  <c:v>116.24630000000001</c:v>
                </c:pt>
                <c:pt idx="41">
                  <c:v>122.4482</c:v>
                </c:pt>
                <c:pt idx="42">
                  <c:v>121.34910000000001</c:v>
                </c:pt>
                <c:pt idx="43">
                  <c:v>122.572</c:v>
                </c:pt>
                <c:pt idx="44">
                  <c:v>126.8792</c:v>
                </c:pt>
                <c:pt idx="45">
                  <c:v>130.06379999999999</c:v>
                </c:pt>
                <c:pt idx="46">
                  <c:v>123.29470000000001</c:v>
                </c:pt>
                <c:pt idx="47">
                  <c:v>124.7</c:v>
                </c:pt>
                <c:pt idx="48">
                  <c:v>127.18210000000001</c:v>
                </c:pt>
                <c:pt idx="49">
                  <c:v>132.4796</c:v>
                </c:pt>
                <c:pt idx="50">
                  <c:v>144.19589999999999</c:v>
                </c:pt>
                <c:pt idx="51">
                  <c:v>142.61490000000001</c:v>
                </c:pt>
                <c:pt idx="52">
                  <c:v>139.92760000000001</c:v>
                </c:pt>
                <c:pt idx="53">
                  <c:v>141.87909999999999</c:v>
                </c:pt>
                <c:pt idx="54">
                  <c:v>141.9657</c:v>
                </c:pt>
                <c:pt idx="55">
                  <c:v>135.43940000000001</c:v>
                </c:pt>
                <c:pt idx="56">
                  <c:v>141.2903</c:v>
                </c:pt>
                <c:pt idx="57">
                  <c:v>143.77789999999999</c:v>
                </c:pt>
                <c:pt idx="58">
                  <c:v>138.94649999999999</c:v>
                </c:pt>
                <c:pt idx="59">
                  <c:v>141.51679999999999</c:v>
                </c:pt>
                <c:pt idx="60">
                  <c:v>134.6797</c:v>
                </c:pt>
                <c:pt idx="61">
                  <c:v>136.15960000000001</c:v>
                </c:pt>
                <c:pt idx="62">
                  <c:v>137.2311</c:v>
                </c:pt>
                <c:pt idx="63">
                  <c:v>131.5087</c:v>
                </c:pt>
                <c:pt idx="64">
                  <c:v>130.51009999999999</c:v>
                </c:pt>
                <c:pt idx="65">
                  <c:v>130.57239999999999</c:v>
                </c:pt>
                <c:pt idx="66">
                  <c:v>136.31370000000001</c:v>
                </c:pt>
                <c:pt idx="67">
                  <c:v>135.95830000000001</c:v>
                </c:pt>
                <c:pt idx="68">
                  <c:v>130.04900000000001</c:v>
                </c:pt>
                <c:pt idx="69">
                  <c:v>129.33510000000001</c:v>
                </c:pt>
                <c:pt idx="70">
                  <c:v>125.2891</c:v>
                </c:pt>
                <c:pt idx="71">
                  <c:v>121.94710000000001</c:v>
                </c:pt>
                <c:pt idx="72">
                  <c:v>115.06910000000001</c:v>
                </c:pt>
                <c:pt idx="73">
                  <c:v>110.81100000000001</c:v>
                </c:pt>
                <c:pt idx="74">
                  <c:v>113.547</c:v>
                </c:pt>
                <c:pt idx="75">
                  <c:v>110.75790000000001</c:v>
                </c:pt>
                <c:pt idx="76">
                  <c:v>115.45610000000001</c:v>
                </c:pt>
                <c:pt idx="77">
                  <c:v>111.8105</c:v>
                </c:pt>
                <c:pt idx="78">
                  <c:v>107.8271</c:v>
                </c:pt>
                <c:pt idx="79">
                  <c:v>109.6853</c:v>
                </c:pt>
                <c:pt idx="80">
                  <c:v>112.2563</c:v>
                </c:pt>
                <c:pt idx="81">
                  <c:v>116.69199999999999</c:v>
                </c:pt>
                <c:pt idx="82">
                  <c:v>114.5933</c:v>
                </c:pt>
                <c:pt idx="83">
                  <c:v>111.82340000000001</c:v>
                </c:pt>
                <c:pt idx="84">
                  <c:v>110.19029999999999</c:v>
                </c:pt>
                <c:pt idx="85">
                  <c:v>111.38339999999999</c:v>
                </c:pt>
                <c:pt idx="86">
                  <c:v>107.124</c:v>
                </c:pt>
                <c:pt idx="87">
                  <c:v>108.8402</c:v>
                </c:pt>
                <c:pt idx="88">
                  <c:v>110.1931</c:v>
                </c:pt>
                <c:pt idx="89">
                  <c:v>107.7957</c:v>
                </c:pt>
                <c:pt idx="90">
                  <c:v>109.49120000000001</c:v>
                </c:pt>
                <c:pt idx="91">
                  <c:v>113.2734</c:v>
                </c:pt>
                <c:pt idx="92">
                  <c:v>118.2432</c:v>
                </c:pt>
                <c:pt idx="93">
                  <c:v>120.50449999999999</c:v>
                </c:pt>
                <c:pt idx="94">
                  <c:v>116.9563</c:v>
                </c:pt>
                <c:pt idx="95">
                  <c:v>118.8424</c:v>
                </c:pt>
                <c:pt idx="96">
                  <c:v>115.1999</c:v>
                </c:pt>
                <c:pt idx="97">
                  <c:v>112.60250000000001</c:v>
                </c:pt>
                <c:pt idx="98">
                  <c:v>110.4671</c:v>
                </c:pt>
                <c:pt idx="99">
                  <c:v>106.9731</c:v>
                </c:pt>
                <c:pt idx="100">
                  <c:v>106.81480000000001</c:v>
                </c:pt>
                <c:pt idx="101">
                  <c:v>104.95910000000001</c:v>
                </c:pt>
                <c:pt idx="102">
                  <c:v>109.3839</c:v>
                </c:pt>
                <c:pt idx="103">
                  <c:v>107.9158</c:v>
                </c:pt>
                <c:pt idx="104">
                  <c:v>108.6972</c:v>
                </c:pt>
                <c:pt idx="105">
                  <c:v>107.1172</c:v>
                </c:pt>
                <c:pt idx="106">
                  <c:v>102.8308</c:v>
                </c:pt>
                <c:pt idx="107">
                  <c:v>102.5307</c:v>
                </c:pt>
                <c:pt idx="108">
                  <c:v>99.027780000000007</c:v>
                </c:pt>
                <c:pt idx="109">
                  <c:v>98.021450000000002</c:v>
                </c:pt>
                <c:pt idx="110">
                  <c:v>98.246849999999995</c:v>
                </c:pt>
                <c:pt idx="111">
                  <c:v>94.727900000000005</c:v>
                </c:pt>
                <c:pt idx="112">
                  <c:v>96.810959999999994</c:v>
                </c:pt>
                <c:pt idx="113">
                  <c:v>100.1717</c:v>
                </c:pt>
                <c:pt idx="114">
                  <c:v>97.936279999999996</c:v>
                </c:pt>
                <c:pt idx="115">
                  <c:v>93.797200000000004</c:v>
                </c:pt>
                <c:pt idx="116">
                  <c:v>94.668840000000003</c:v>
                </c:pt>
                <c:pt idx="117">
                  <c:v>90.913139999999999</c:v>
                </c:pt>
                <c:pt idx="118">
                  <c:v>94.122519999999994</c:v>
                </c:pt>
                <c:pt idx="119">
                  <c:v>100.8736</c:v>
                </c:pt>
                <c:pt idx="120">
                  <c:v>99.42022</c:v>
                </c:pt>
                <c:pt idx="121">
                  <c:v>97.554969999999997</c:v>
                </c:pt>
                <c:pt idx="122">
                  <c:v>94.028949999999995</c:v>
                </c:pt>
                <c:pt idx="123">
                  <c:v>94.060209999999998</c:v>
                </c:pt>
                <c:pt idx="124">
                  <c:v>90.761690000000002</c:v>
                </c:pt>
                <c:pt idx="125">
                  <c:v>90.756479999999996</c:v>
                </c:pt>
                <c:pt idx="126">
                  <c:v>94.334019999999995</c:v>
                </c:pt>
                <c:pt idx="127">
                  <c:v>97.633780000000002</c:v>
                </c:pt>
                <c:pt idx="128">
                  <c:v>100.63</c:v>
                </c:pt>
                <c:pt idx="129">
                  <c:v>99.625290000000007</c:v>
                </c:pt>
                <c:pt idx="130">
                  <c:v>99.42944</c:v>
                </c:pt>
                <c:pt idx="131">
                  <c:v>98.255399999999995</c:v>
                </c:pt>
                <c:pt idx="132">
                  <c:v>94.870490000000004</c:v>
                </c:pt>
                <c:pt idx="133">
                  <c:v>95.788700000000006</c:v>
                </c:pt>
                <c:pt idx="134">
                  <c:v>96.956029999999998</c:v>
                </c:pt>
                <c:pt idx="135">
                  <c:v>100.56610000000001</c:v>
                </c:pt>
                <c:pt idx="136">
                  <c:v>103.9177</c:v>
                </c:pt>
                <c:pt idx="137">
                  <c:v>109.30159999999999</c:v>
                </c:pt>
                <c:pt idx="138">
                  <c:v>109.94119999999999</c:v>
                </c:pt>
                <c:pt idx="139">
                  <c:v>108.6652</c:v>
                </c:pt>
                <c:pt idx="140">
                  <c:v>110.50149999999999</c:v>
                </c:pt>
                <c:pt idx="141">
                  <c:v>110.1391</c:v>
                </c:pt>
                <c:pt idx="142">
                  <c:v>109.7059</c:v>
                </c:pt>
                <c:pt idx="143">
                  <c:v>117.8446</c:v>
                </c:pt>
                <c:pt idx="144">
                  <c:v>119.13339999999999</c:v>
                </c:pt>
                <c:pt idx="145">
                  <c:v>120.2405</c:v>
                </c:pt>
                <c:pt idx="146">
                  <c:v>120.4063</c:v>
                </c:pt>
                <c:pt idx="147">
                  <c:v>120.34399999999999</c:v>
                </c:pt>
                <c:pt idx="148">
                  <c:v>125.1789</c:v>
                </c:pt>
                <c:pt idx="149">
                  <c:v>120.55670000000001</c:v>
                </c:pt>
                <c:pt idx="150">
                  <c:v>118.6521</c:v>
                </c:pt>
                <c:pt idx="151">
                  <c:v>116.3746</c:v>
                </c:pt>
                <c:pt idx="152">
                  <c:v>123.39530000000001</c:v>
                </c:pt>
                <c:pt idx="153">
                  <c:v>121.7907</c:v>
                </c:pt>
                <c:pt idx="154">
                  <c:v>126.1802</c:v>
                </c:pt>
                <c:pt idx="155">
                  <c:v>131.6464</c:v>
                </c:pt>
                <c:pt idx="156">
                  <c:v>129.41810000000001</c:v>
                </c:pt>
                <c:pt idx="157">
                  <c:v>128.53020000000001</c:v>
                </c:pt>
                <c:pt idx="158">
                  <c:v>128.55719999999999</c:v>
                </c:pt>
                <c:pt idx="159">
                  <c:v>125.5209</c:v>
                </c:pt>
                <c:pt idx="160">
                  <c:v>130.0411</c:v>
                </c:pt>
                <c:pt idx="161">
                  <c:v>130.20320000000001</c:v>
                </c:pt>
                <c:pt idx="162">
                  <c:v>127.4114</c:v>
                </c:pt>
                <c:pt idx="163">
                  <c:v>128.9905</c:v>
                </c:pt>
                <c:pt idx="164">
                  <c:v>130.76570000000001</c:v>
                </c:pt>
                <c:pt idx="165">
                  <c:v>136.0539</c:v>
                </c:pt>
                <c:pt idx="166">
                  <c:v>142.84350000000001</c:v>
                </c:pt>
                <c:pt idx="167">
                  <c:v>142.9674</c:v>
                </c:pt>
                <c:pt idx="168">
                  <c:v>137.3931</c:v>
                </c:pt>
                <c:pt idx="169">
                  <c:v>140.8708</c:v>
                </c:pt>
                <c:pt idx="170">
                  <c:v>136.56469999999999</c:v>
                </c:pt>
                <c:pt idx="171">
                  <c:v>137.20769999999999</c:v>
                </c:pt>
                <c:pt idx="172">
                  <c:v>131.1609</c:v>
                </c:pt>
                <c:pt idx="173">
                  <c:v>127.29859999999999</c:v>
                </c:pt>
                <c:pt idx="174">
                  <c:v>126.8913</c:v>
                </c:pt>
                <c:pt idx="175">
                  <c:v>130.18690000000001</c:v>
                </c:pt>
                <c:pt idx="176">
                  <c:v>126.7306</c:v>
                </c:pt>
                <c:pt idx="177">
                  <c:v>126.6571</c:v>
                </c:pt>
                <c:pt idx="178">
                  <c:v>124.289</c:v>
                </c:pt>
                <c:pt idx="179">
                  <c:v>124.30029999999999</c:v>
                </c:pt>
                <c:pt idx="180">
                  <c:v>127.8561</c:v>
                </c:pt>
                <c:pt idx="181">
                  <c:v>124.6752</c:v>
                </c:pt>
                <c:pt idx="182">
                  <c:v>125.5163</c:v>
                </c:pt>
                <c:pt idx="183">
                  <c:v>131.7482</c:v>
                </c:pt>
                <c:pt idx="184">
                  <c:v>134.48740000000001</c:v>
                </c:pt>
                <c:pt idx="185">
                  <c:v>133.5487</c:v>
                </c:pt>
                <c:pt idx="186">
                  <c:v>132.85640000000001</c:v>
                </c:pt>
                <c:pt idx="187">
                  <c:v>132.5806</c:v>
                </c:pt>
                <c:pt idx="188">
                  <c:v>130.79920000000001</c:v>
                </c:pt>
                <c:pt idx="189">
                  <c:v>131.64150000000001</c:v>
                </c:pt>
                <c:pt idx="190">
                  <c:v>136.6823</c:v>
                </c:pt>
                <c:pt idx="191">
                  <c:v>134.11340000000001</c:v>
                </c:pt>
                <c:pt idx="192">
                  <c:v>131.15479999999999</c:v>
                </c:pt>
                <c:pt idx="193">
                  <c:v>134.17840000000001</c:v>
                </c:pt>
                <c:pt idx="194">
                  <c:v>134.87540000000001</c:v>
                </c:pt>
                <c:pt idx="195">
                  <c:v>135.56970000000001</c:v>
                </c:pt>
                <c:pt idx="196">
                  <c:v>133.48949999999999</c:v>
                </c:pt>
                <c:pt idx="197">
                  <c:v>133.62139999999999</c:v>
                </c:pt>
                <c:pt idx="198">
                  <c:v>136.05590000000001</c:v>
                </c:pt>
                <c:pt idx="199">
                  <c:v>135.53389999999999</c:v>
                </c:pt>
                <c:pt idx="200">
                  <c:v>140.1018</c:v>
                </c:pt>
                <c:pt idx="201">
                  <c:v>141.05609999999999</c:v>
                </c:pt>
                <c:pt idx="202">
                  <c:v>144.90719999999999</c:v>
                </c:pt>
                <c:pt idx="203">
                  <c:v>144.2825</c:v>
                </c:pt>
                <c:pt idx="204">
                  <c:v>150.5341</c:v>
                </c:pt>
                <c:pt idx="205">
                  <c:v>156.44730000000001</c:v>
                </c:pt>
                <c:pt idx="206">
                  <c:v>164.51589999999999</c:v>
                </c:pt>
                <c:pt idx="207">
                  <c:v>156.6087</c:v>
                </c:pt>
                <c:pt idx="208">
                  <c:v>156.50569999999999</c:v>
                </c:pt>
                <c:pt idx="209">
                  <c:v>159.94589999999999</c:v>
                </c:pt>
                <c:pt idx="210">
                  <c:v>155.56559999999999</c:v>
                </c:pt>
                <c:pt idx="211">
                  <c:v>148.08179999999999</c:v>
                </c:pt>
                <c:pt idx="212">
                  <c:v>146.137</c:v>
                </c:pt>
                <c:pt idx="213">
                  <c:v>139.8494</c:v>
                </c:pt>
                <c:pt idx="214">
                  <c:v>134.09719999999999</c:v>
                </c:pt>
                <c:pt idx="215">
                  <c:v>152.6174</c:v>
                </c:pt>
                <c:pt idx="216">
                  <c:v>140.3648</c:v>
                </c:pt>
                <c:pt idx="217">
                  <c:v>139.7311</c:v>
                </c:pt>
                <c:pt idx="218">
                  <c:v>143.13740000000001</c:v>
                </c:pt>
                <c:pt idx="219">
                  <c:v>143.03280000000001</c:v>
                </c:pt>
                <c:pt idx="220">
                  <c:v>152.5214</c:v>
                </c:pt>
                <c:pt idx="221">
                  <c:v>150.0658</c:v>
                </c:pt>
                <c:pt idx="222">
                  <c:v>152.8486</c:v>
                </c:pt>
                <c:pt idx="223">
                  <c:v>154.29310000000001</c:v>
                </c:pt>
                <c:pt idx="224">
                  <c:v>157.1651</c:v>
                </c:pt>
                <c:pt idx="225">
                  <c:v>159.27090000000001</c:v>
                </c:pt>
                <c:pt idx="226">
                  <c:v>162.23949999999999</c:v>
                </c:pt>
                <c:pt idx="227">
                  <c:v>157.4427</c:v>
                </c:pt>
                <c:pt idx="228">
                  <c:v>154.48339999999999</c:v>
                </c:pt>
                <c:pt idx="229">
                  <c:v>152.25280000000001</c:v>
                </c:pt>
                <c:pt idx="230">
                  <c:v>154.90690000000001</c:v>
                </c:pt>
                <c:pt idx="231">
                  <c:v>151.471</c:v>
                </c:pt>
                <c:pt idx="232">
                  <c:v>141.4006</c:v>
                </c:pt>
                <c:pt idx="233">
                  <c:v>149.13210000000001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 PPP '!$E$1</c:f>
              <c:strCache>
                <c:ptCount val="1"/>
                <c:pt idx="0">
                  <c:v>EUR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 PPP '!$E$2:$E$235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117.49590000000001</c:v>
                </c:pt>
                <c:pt idx="45">
                  <c:v>121.1279</c:v>
                </c:pt>
                <c:pt idx="46">
                  <c:v>116.2664</c:v>
                </c:pt>
                <c:pt idx="47">
                  <c:v>117.68600000000001</c:v>
                </c:pt>
                <c:pt idx="48">
                  <c:v>119.7242</c:v>
                </c:pt>
                <c:pt idx="49">
                  <c:v>125.1962</c:v>
                </c:pt>
                <c:pt idx="50">
                  <c:v>132.29839999999999</c:v>
                </c:pt>
                <c:pt idx="51">
                  <c:v>131.61369999999999</c:v>
                </c:pt>
                <c:pt idx="52">
                  <c:v>128.97030000000001</c:v>
                </c:pt>
                <c:pt idx="53">
                  <c:v>131.8203</c:v>
                </c:pt>
                <c:pt idx="54">
                  <c:v>131.62440000000001</c:v>
                </c:pt>
                <c:pt idx="55">
                  <c:v>124.2152</c:v>
                </c:pt>
                <c:pt idx="56">
                  <c:v>127.5454</c:v>
                </c:pt>
                <c:pt idx="57">
                  <c:v>129.54820000000001</c:v>
                </c:pt>
                <c:pt idx="58">
                  <c:v>126.02030000000001</c:v>
                </c:pt>
                <c:pt idx="59">
                  <c:v>127.0844</c:v>
                </c:pt>
                <c:pt idx="60">
                  <c:v>122.36320000000001</c:v>
                </c:pt>
                <c:pt idx="61">
                  <c:v>123.9482</c:v>
                </c:pt>
                <c:pt idx="62">
                  <c:v>123.4258</c:v>
                </c:pt>
                <c:pt idx="63">
                  <c:v>119.10550000000001</c:v>
                </c:pt>
                <c:pt idx="64">
                  <c:v>119.3942</c:v>
                </c:pt>
                <c:pt idx="65">
                  <c:v>119.8352</c:v>
                </c:pt>
                <c:pt idx="66">
                  <c:v>123.7791</c:v>
                </c:pt>
                <c:pt idx="67">
                  <c:v>123.1403</c:v>
                </c:pt>
                <c:pt idx="68">
                  <c:v>119.3613</c:v>
                </c:pt>
                <c:pt idx="69">
                  <c:v>120.3657</c:v>
                </c:pt>
                <c:pt idx="70">
                  <c:v>118.5399</c:v>
                </c:pt>
                <c:pt idx="71">
                  <c:v>118.46129999999999</c:v>
                </c:pt>
                <c:pt idx="72">
                  <c:v>111.3994</c:v>
                </c:pt>
                <c:pt idx="73">
                  <c:v>108.03019999999999</c:v>
                </c:pt>
                <c:pt idx="74">
                  <c:v>109.31</c:v>
                </c:pt>
                <c:pt idx="75">
                  <c:v>105.196</c:v>
                </c:pt>
                <c:pt idx="76">
                  <c:v>106.6734</c:v>
                </c:pt>
                <c:pt idx="77">
                  <c:v>104.5432</c:v>
                </c:pt>
                <c:pt idx="78">
                  <c:v>99.186819999999997</c:v>
                </c:pt>
                <c:pt idx="79">
                  <c:v>100.9986</c:v>
                </c:pt>
                <c:pt idx="80">
                  <c:v>103.1648</c:v>
                </c:pt>
                <c:pt idx="81">
                  <c:v>105.86669999999999</c:v>
                </c:pt>
                <c:pt idx="82">
                  <c:v>103.3143</c:v>
                </c:pt>
                <c:pt idx="83">
                  <c:v>101.36920000000001</c:v>
                </c:pt>
                <c:pt idx="84">
                  <c:v>99.532079999999993</c:v>
                </c:pt>
                <c:pt idx="85">
                  <c:v>100.492</c:v>
                </c:pt>
                <c:pt idx="86">
                  <c:v>98.541849999999997</c:v>
                </c:pt>
                <c:pt idx="87">
                  <c:v>101.59780000000001</c:v>
                </c:pt>
                <c:pt idx="88">
                  <c:v>102.1848</c:v>
                </c:pt>
                <c:pt idx="89">
                  <c:v>101.0938</c:v>
                </c:pt>
                <c:pt idx="90">
                  <c:v>102.4721</c:v>
                </c:pt>
                <c:pt idx="91">
                  <c:v>103.6725</c:v>
                </c:pt>
                <c:pt idx="92">
                  <c:v>109.1232</c:v>
                </c:pt>
                <c:pt idx="93">
                  <c:v>110.01860000000001</c:v>
                </c:pt>
                <c:pt idx="94">
                  <c:v>107.44889999999999</c:v>
                </c:pt>
                <c:pt idx="95">
                  <c:v>109.3057</c:v>
                </c:pt>
                <c:pt idx="96">
                  <c:v>105.92700000000001</c:v>
                </c:pt>
                <c:pt idx="97">
                  <c:v>102.42570000000001</c:v>
                </c:pt>
                <c:pt idx="98">
                  <c:v>100.6824</c:v>
                </c:pt>
                <c:pt idx="99">
                  <c:v>98.405550000000005</c:v>
                </c:pt>
                <c:pt idx="100">
                  <c:v>97.085319999999996</c:v>
                </c:pt>
                <c:pt idx="101">
                  <c:v>96.071879999999993</c:v>
                </c:pt>
                <c:pt idx="102">
                  <c:v>99.644949999999994</c:v>
                </c:pt>
                <c:pt idx="103">
                  <c:v>98.604820000000004</c:v>
                </c:pt>
                <c:pt idx="104">
                  <c:v>99.187740000000005</c:v>
                </c:pt>
                <c:pt idx="105">
                  <c:v>98.018979999999999</c:v>
                </c:pt>
                <c:pt idx="106">
                  <c:v>93.995670000000004</c:v>
                </c:pt>
                <c:pt idx="107">
                  <c:v>93.874409999999997</c:v>
                </c:pt>
                <c:pt idx="108">
                  <c:v>90.964820000000003</c:v>
                </c:pt>
                <c:pt idx="109">
                  <c:v>89.90549</c:v>
                </c:pt>
                <c:pt idx="110">
                  <c:v>89.279520000000005</c:v>
                </c:pt>
                <c:pt idx="111">
                  <c:v>84.767780000000002</c:v>
                </c:pt>
                <c:pt idx="112">
                  <c:v>87.018199999999993</c:v>
                </c:pt>
                <c:pt idx="113">
                  <c:v>89.044839999999994</c:v>
                </c:pt>
                <c:pt idx="114">
                  <c:v>86.439819999999997</c:v>
                </c:pt>
                <c:pt idx="115">
                  <c:v>82.81814</c:v>
                </c:pt>
                <c:pt idx="116">
                  <c:v>82.437809999999999</c:v>
                </c:pt>
                <c:pt idx="117">
                  <c:v>79.162400000000005</c:v>
                </c:pt>
                <c:pt idx="118">
                  <c:v>81.10275</c:v>
                </c:pt>
                <c:pt idx="119">
                  <c:v>87.572249999999997</c:v>
                </c:pt>
                <c:pt idx="120">
                  <c:v>86.752920000000003</c:v>
                </c:pt>
                <c:pt idx="121">
                  <c:v>85.842600000000004</c:v>
                </c:pt>
                <c:pt idx="122">
                  <c:v>81.930440000000004</c:v>
                </c:pt>
                <c:pt idx="123">
                  <c:v>82.964269999999999</c:v>
                </c:pt>
                <c:pt idx="124">
                  <c:v>79.323859999999996</c:v>
                </c:pt>
                <c:pt idx="125">
                  <c:v>79.787809999999993</c:v>
                </c:pt>
                <c:pt idx="126">
                  <c:v>82.707930000000005</c:v>
                </c:pt>
                <c:pt idx="127">
                  <c:v>86.194010000000006</c:v>
                </c:pt>
                <c:pt idx="128">
                  <c:v>86.479309999999998</c:v>
                </c:pt>
                <c:pt idx="129">
                  <c:v>85.708889999999997</c:v>
                </c:pt>
                <c:pt idx="130">
                  <c:v>85.606530000000006</c:v>
                </c:pt>
                <c:pt idx="131">
                  <c:v>85.278890000000004</c:v>
                </c:pt>
                <c:pt idx="132">
                  <c:v>82.566999999999993</c:v>
                </c:pt>
                <c:pt idx="133">
                  <c:v>83.411500000000004</c:v>
                </c:pt>
                <c:pt idx="134">
                  <c:v>84.212819999999994</c:v>
                </c:pt>
                <c:pt idx="135">
                  <c:v>87.203940000000003</c:v>
                </c:pt>
                <c:pt idx="136">
                  <c:v>90.71942</c:v>
                </c:pt>
                <c:pt idx="137">
                  <c:v>96.012100000000004</c:v>
                </c:pt>
                <c:pt idx="138">
                  <c:v>95.689790000000002</c:v>
                </c:pt>
                <c:pt idx="139">
                  <c:v>96.049379999999999</c:v>
                </c:pt>
                <c:pt idx="140">
                  <c:v>97.031530000000004</c:v>
                </c:pt>
                <c:pt idx="141">
                  <c:v>97.307699999999997</c:v>
                </c:pt>
                <c:pt idx="142">
                  <c:v>98.045519999999996</c:v>
                </c:pt>
                <c:pt idx="143">
                  <c:v>103.7458</c:v>
                </c:pt>
                <c:pt idx="144">
                  <c:v>106.5039</c:v>
                </c:pt>
                <c:pt idx="145">
                  <c:v>107.1373</c:v>
                </c:pt>
                <c:pt idx="146">
                  <c:v>108.5671</c:v>
                </c:pt>
                <c:pt idx="147">
                  <c:v>111.5937</c:v>
                </c:pt>
                <c:pt idx="148">
                  <c:v>117.6769</c:v>
                </c:pt>
                <c:pt idx="149">
                  <c:v>115.2222</c:v>
                </c:pt>
                <c:pt idx="150">
                  <c:v>112.7038</c:v>
                </c:pt>
                <c:pt idx="151">
                  <c:v>110.4404</c:v>
                </c:pt>
                <c:pt idx="152">
                  <c:v>117.31829999999999</c:v>
                </c:pt>
                <c:pt idx="153">
                  <c:v>117.10639999999999</c:v>
                </c:pt>
                <c:pt idx="154">
                  <c:v>121.2192</c:v>
                </c:pt>
                <c:pt idx="155">
                  <c:v>127.5183</c:v>
                </c:pt>
                <c:pt idx="156">
                  <c:v>126.2655</c:v>
                </c:pt>
                <c:pt idx="157">
                  <c:v>126.36920000000001</c:v>
                </c:pt>
                <c:pt idx="158">
                  <c:v>125.0622</c:v>
                </c:pt>
                <c:pt idx="159">
                  <c:v>122.0479</c:v>
                </c:pt>
                <c:pt idx="160">
                  <c:v>124.73</c:v>
                </c:pt>
                <c:pt idx="161">
                  <c:v>124.58329999999999</c:v>
                </c:pt>
                <c:pt idx="162">
                  <c:v>123.30719999999999</c:v>
                </c:pt>
                <c:pt idx="163">
                  <c:v>125.0855</c:v>
                </c:pt>
                <c:pt idx="164">
                  <c:v>127.72539999999999</c:v>
                </c:pt>
                <c:pt idx="165">
                  <c:v>131.35550000000001</c:v>
                </c:pt>
                <c:pt idx="166">
                  <c:v>136.67599999999999</c:v>
                </c:pt>
                <c:pt idx="167">
                  <c:v>139.56290000000001</c:v>
                </c:pt>
                <c:pt idx="168">
                  <c:v>134.5445</c:v>
                </c:pt>
                <c:pt idx="169">
                  <c:v>136.87860000000001</c:v>
                </c:pt>
                <c:pt idx="170">
                  <c:v>133.7526</c:v>
                </c:pt>
                <c:pt idx="171">
                  <c:v>133.2595</c:v>
                </c:pt>
                <c:pt idx="172">
                  <c:v>127.3849</c:v>
                </c:pt>
                <c:pt idx="173">
                  <c:v>124.8184</c:v>
                </c:pt>
                <c:pt idx="174">
                  <c:v>125.1561</c:v>
                </c:pt>
                <c:pt idx="175">
                  <c:v>127.2484</c:v>
                </c:pt>
                <c:pt idx="176">
                  <c:v>124.459</c:v>
                </c:pt>
                <c:pt idx="177">
                  <c:v>123.8329</c:v>
                </c:pt>
                <c:pt idx="178">
                  <c:v>121.7371</c:v>
                </c:pt>
                <c:pt idx="179">
                  <c:v>122.2851</c:v>
                </c:pt>
                <c:pt idx="180">
                  <c:v>125.5645</c:v>
                </c:pt>
                <c:pt idx="181">
                  <c:v>123.1661</c:v>
                </c:pt>
                <c:pt idx="182">
                  <c:v>125.3943</c:v>
                </c:pt>
                <c:pt idx="183">
                  <c:v>130.4263</c:v>
                </c:pt>
                <c:pt idx="184">
                  <c:v>132.5942</c:v>
                </c:pt>
                <c:pt idx="185">
                  <c:v>132.06360000000001</c:v>
                </c:pt>
                <c:pt idx="186">
                  <c:v>131.91040000000001</c:v>
                </c:pt>
                <c:pt idx="187">
                  <c:v>132.20359999999999</c:v>
                </c:pt>
                <c:pt idx="188">
                  <c:v>131.10820000000001</c:v>
                </c:pt>
                <c:pt idx="189">
                  <c:v>131.99690000000001</c:v>
                </c:pt>
                <c:pt idx="190">
                  <c:v>137.04220000000001</c:v>
                </c:pt>
                <c:pt idx="191">
                  <c:v>136.3785</c:v>
                </c:pt>
                <c:pt idx="192">
                  <c:v>134.32089999999999</c:v>
                </c:pt>
                <c:pt idx="193">
                  <c:v>136.7184</c:v>
                </c:pt>
                <c:pt idx="194">
                  <c:v>138.20650000000001</c:v>
                </c:pt>
                <c:pt idx="195">
                  <c:v>141.16319999999999</c:v>
                </c:pt>
                <c:pt idx="196">
                  <c:v>139.024</c:v>
                </c:pt>
                <c:pt idx="197">
                  <c:v>139.7176</c:v>
                </c:pt>
                <c:pt idx="198">
                  <c:v>141.69139999999999</c:v>
                </c:pt>
                <c:pt idx="199">
                  <c:v>141.01130000000001</c:v>
                </c:pt>
                <c:pt idx="200">
                  <c:v>146.91800000000001</c:v>
                </c:pt>
                <c:pt idx="201">
                  <c:v>149.43870000000001</c:v>
                </c:pt>
                <c:pt idx="202">
                  <c:v>151.79159999999999</c:v>
                </c:pt>
                <c:pt idx="203">
                  <c:v>150.8218</c:v>
                </c:pt>
                <c:pt idx="204">
                  <c:v>153.6198</c:v>
                </c:pt>
                <c:pt idx="205">
                  <c:v>157.74619999999999</c:v>
                </c:pt>
                <c:pt idx="206">
                  <c:v>164.72139999999999</c:v>
                </c:pt>
                <c:pt idx="207">
                  <c:v>162.84219999999999</c:v>
                </c:pt>
                <c:pt idx="208">
                  <c:v>163.3159</c:v>
                </c:pt>
                <c:pt idx="209">
                  <c:v>165.90209999999999</c:v>
                </c:pt>
                <c:pt idx="210">
                  <c:v>164.83189999999999</c:v>
                </c:pt>
                <c:pt idx="211">
                  <c:v>155.6833</c:v>
                </c:pt>
                <c:pt idx="212">
                  <c:v>150.39680000000001</c:v>
                </c:pt>
                <c:pt idx="213">
                  <c:v>135.68870000000001</c:v>
                </c:pt>
                <c:pt idx="214">
                  <c:v>136.1962</c:v>
                </c:pt>
                <c:pt idx="215">
                  <c:v>149.4358</c:v>
                </c:pt>
                <c:pt idx="216">
                  <c:v>137.67009999999999</c:v>
                </c:pt>
                <c:pt idx="217">
                  <c:v>136.32480000000001</c:v>
                </c:pt>
                <c:pt idx="218">
                  <c:v>142.9203</c:v>
                </c:pt>
                <c:pt idx="219">
                  <c:v>142.82749999999999</c:v>
                </c:pt>
                <c:pt idx="220">
                  <c:v>152.44589999999999</c:v>
                </c:pt>
                <c:pt idx="221">
                  <c:v>151.39080000000001</c:v>
                </c:pt>
                <c:pt idx="222">
                  <c:v>154.23249999999999</c:v>
                </c:pt>
                <c:pt idx="223">
                  <c:v>155.10589999999999</c:v>
                </c:pt>
                <c:pt idx="224">
                  <c:v>158.12909999999999</c:v>
                </c:pt>
                <c:pt idx="225">
                  <c:v>159.5427</c:v>
                </c:pt>
                <c:pt idx="226">
                  <c:v>162.1729</c:v>
                </c:pt>
                <c:pt idx="227">
                  <c:v>155.07159999999999</c:v>
                </c:pt>
                <c:pt idx="228">
                  <c:v>150.13339999999999</c:v>
                </c:pt>
                <c:pt idx="229">
                  <c:v>147.90280000000001</c:v>
                </c:pt>
                <c:pt idx="230">
                  <c:v>146.49950000000001</c:v>
                </c:pt>
                <c:pt idx="231">
                  <c:v>144.11660000000001</c:v>
                </c:pt>
                <c:pt idx="232">
                  <c:v>134.05240000000001</c:v>
                </c:pt>
                <c:pt idx="233">
                  <c:v>133.66309999999999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 PPP '!$F$1</c:f>
              <c:strCache>
                <c:ptCount val="1"/>
                <c:pt idx="0">
                  <c:v>GBP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 PPP '!$F$2:$F$235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118.6493</c:v>
                </c:pt>
                <c:pt idx="47">
                  <c:v>118.6052</c:v>
                </c:pt>
                <c:pt idx="48">
                  <c:v>120.38330000000001</c:v>
                </c:pt>
                <c:pt idx="49">
                  <c:v>121.22669999999999</c:v>
                </c:pt>
                <c:pt idx="50">
                  <c:v>124.56359999999999</c:v>
                </c:pt>
                <c:pt idx="51">
                  <c:v>124.4983</c:v>
                </c:pt>
                <c:pt idx="52">
                  <c:v>123.3922</c:v>
                </c:pt>
                <c:pt idx="53">
                  <c:v>124.3927</c:v>
                </c:pt>
                <c:pt idx="54">
                  <c:v>125.65300000000001</c:v>
                </c:pt>
                <c:pt idx="55">
                  <c:v>122.6733</c:v>
                </c:pt>
                <c:pt idx="56">
                  <c:v>125.58</c:v>
                </c:pt>
                <c:pt idx="57">
                  <c:v>126.3725</c:v>
                </c:pt>
                <c:pt idx="58">
                  <c:v>123.0201</c:v>
                </c:pt>
                <c:pt idx="59">
                  <c:v>125.55029999999999</c:v>
                </c:pt>
                <c:pt idx="60">
                  <c:v>122.61239999999999</c:v>
                </c:pt>
                <c:pt idx="61">
                  <c:v>125.0637</c:v>
                </c:pt>
                <c:pt idx="62">
                  <c:v>125.218</c:v>
                </c:pt>
                <c:pt idx="63">
                  <c:v>124.0992</c:v>
                </c:pt>
                <c:pt idx="64">
                  <c:v>128.41079999999999</c:v>
                </c:pt>
                <c:pt idx="65">
                  <c:v>129.32089999999999</c:v>
                </c:pt>
                <c:pt idx="66">
                  <c:v>130.16309999999999</c:v>
                </c:pt>
                <c:pt idx="67">
                  <c:v>131.2508</c:v>
                </c:pt>
                <c:pt idx="68">
                  <c:v>132.2398</c:v>
                </c:pt>
                <c:pt idx="69">
                  <c:v>138.2004</c:v>
                </c:pt>
                <c:pt idx="70">
                  <c:v>143.54939999999999</c:v>
                </c:pt>
                <c:pt idx="71">
                  <c:v>146.88319999999999</c:v>
                </c:pt>
                <c:pt idx="72">
                  <c:v>138.054</c:v>
                </c:pt>
                <c:pt idx="73">
                  <c:v>141.1284</c:v>
                </c:pt>
                <c:pt idx="74">
                  <c:v>143.2775</c:v>
                </c:pt>
                <c:pt idx="75">
                  <c:v>141.8467</c:v>
                </c:pt>
                <c:pt idx="76">
                  <c:v>144.0198</c:v>
                </c:pt>
                <c:pt idx="77">
                  <c:v>147.37620000000001</c:v>
                </c:pt>
                <c:pt idx="78">
                  <c:v>145.8939</c:v>
                </c:pt>
                <c:pt idx="79">
                  <c:v>145.12029999999999</c:v>
                </c:pt>
                <c:pt idx="80">
                  <c:v>145.20519999999999</c:v>
                </c:pt>
                <c:pt idx="81">
                  <c:v>152.13239999999999</c:v>
                </c:pt>
                <c:pt idx="82">
                  <c:v>154.0181</c:v>
                </c:pt>
                <c:pt idx="83">
                  <c:v>150.79249999999999</c:v>
                </c:pt>
                <c:pt idx="84">
                  <c:v>150.7303</c:v>
                </c:pt>
                <c:pt idx="85">
                  <c:v>152.85560000000001</c:v>
                </c:pt>
                <c:pt idx="86">
                  <c:v>156.72370000000001</c:v>
                </c:pt>
                <c:pt idx="87">
                  <c:v>157.33349999999999</c:v>
                </c:pt>
                <c:pt idx="88">
                  <c:v>154.3271</c:v>
                </c:pt>
                <c:pt idx="89">
                  <c:v>158.98920000000001</c:v>
                </c:pt>
                <c:pt idx="90">
                  <c:v>156.66319999999999</c:v>
                </c:pt>
                <c:pt idx="91">
                  <c:v>161.61369999999999</c:v>
                </c:pt>
                <c:pt idx="92">
                  <c:v>164.85919999999999</c:v>
                </c:pt>
                <c:pt idx="93">
                  <c:v>163.30940000000001</c:v>
                </c:pt>
                <c:pt idx="94">
                  <c:v>161.827</c:v>
                </c:pt>
                <c:pt idx="95">
                  <c:v>163.99799999999999</c:v>
                </c:pt>
                <c:pt idx="96">
                  <c:v>163.09350000000001</c:v>
                </c:pt>
                <c:pt idx="97">
                  <c:v>159.56209999999999</c:v>
                </c:pt>
                <c:pt idx="98">
                  <c:v>161.3922</c:v>
                </c:pt>
                <c:pt idx="99">
                  <c:v>161.53749999999999</c:v>
                </c:pt>
                <c:pt idx="100">
                  <c:v>161.59909999999999</c:v>
                </c:pt>
                <c:pt idx="101">
                  <c:v>159.0763</c:v>
                </c:pt>
                <c:pt idx="102">
                  <c:v>163.52780000000001</c:v>
                </c:pt>
                <c:pt idx="103">
                  <c:v>162.328</c:v>
                </c:pt>
                <c:pt idx="104">
                  <c:v>166.0805</c:v>
                </c:pt>
                <c:pt idx="105">
                  <c:v>166.4956</c:v>
                </c:pt>
                <c:pt idx="106">
                  <c:v>161.6773</c:v>
                </c:pt>
                <c:pt idx="107">
                  <c:v>163.7611</c:v>
                </c:pt>
                <c:pt idx="108">
                  <c:v>164.91669999999999</c:v>
                </c:pt>
                <c:pt idx="109">
                  <c:v>161.64269999999999</c:v>
                </c:pt>
                <c:pt idx="110">
                  <c:v>163.12899999999999</c:v>
                </c:pt>
                <c:pt idx="111">
                  <c:v>159.4408</c:v>
                </c:pt>
                <c:pt idx="112">
                  <c:v>153.41239999999999</c:v>
                </c:pt>
                <c:pt idx="113">
                  <c:v>155.07679999999999</c:v>
                </c:pt>
                <c:pt idx="114">
                  <c:v>153.56620000000001</c:v>
                </c:pt>
                <c:pt idx="115">
                  <c:v>148.76560000000001</c:v>
                </c:pt>
                <c:pt idx="116">
                  <c:v>151.5573</c:v>
                </c:pt>
                <c:pt idx="117">
                  <c:v>148.66499999999999</c:v>
                </c:pt>
                <c:pt idx="118">
                  <c:v>145.64150000000001</c:v>
                </c:pt>
                <c:pt idx="119">
                  <c:v>153.26920000000001</c:v>
                </c:pt>
                <c:pt idx="120">
                  <c:v>150.35900000000001</c:v>
                </c:pt>
                <c:pt idx="121">
                  <c:v>149.18180000000001</c:v>
                </c:pt>
                <c:pt idx="122">
                  <c:v>147.32130000000001</c:v>
                </c:pt>
                <c:pt idx="123">
                  <c:v>149.11349999999999</c:v>
                </c:pt>
                <c:pt idx="124">
                  <c:v>148.3425</c:v>
                </c:pt>
                <c:pt idx="125">
                  <c:v>147.9212</c:v>
                </c:pt>
                <c:pt idx="126">
                  <c:v>150.38210000000001</c:v>
                </c:pt>
                <c:pt idx="127">
                  <c:v>153.6985</c:v>
                </c:pt>
                <c:pt idx="128">
                  <c:v>156.09790000000001</c:v>
                </c:pt>
                <c:pt idx="129">
                  <c:v>154.9263</c:v>
                </c:pt>
                <c:pt idx="130">
                  <c:v>152.40729999999999</c:v>
                </c:pt>
                <c:pt idx="131">
                  <c:v>155.9906</c:v>
                </c:pt>
                <c:pt idx="132">
                  <c:v>151.9503</c:v>
                </c:pt>
                <c:pt idx="133">
                  <c:v>152.54409999999999</c:v>
                </c:pt>
                <c:pt idx="134">
                  <c:v>154.36330000000001</c:v>
                </c:pt>
                <c:pt idx="135">
                  <c:v>158.28299999999999</c:v>
                </c:pt>
                <c:pt idx="136">
                  <c:v>159.45859999999999</c:v>
                </c:pt>
                <c:pt idx="137">
                  <c:v>166.76609999999999</c:v>
                </c:pt>
                <c:pt idx="138">
                  <c:v>171.46600000000001</c:v>
                </c:pt>
                <c:pt idx="139">
                  <c:v>170.3749</c:v>
                </c:pt>
                <c:pt idx="140">
                  <c:v>173.4058</c:v>
                </c:pt>
                <c:pt idx="141">
                  <c:v>173.1653</c:v>
                </c:pt>
                <c:pt idx="142">
                  <c:v>172.83940000000001</c:v>
                </c:pt>
                <c:pt idx="143">
                  <c:v>179.4425</c:v>
                </c:pt>
                <c:pt idx="144">
                  <c:v>183.9726</c:v>
                </c:pt>
                <c:pt idx="145">
                  <c:v>176.554</c:v>
                </c:pt>
                <c:pt idx="146">
                  <c:v>177.67920000000001</c:v>
                </c:pt>
                <c:pt idx="147">
                  <c:v>180.57910000000001</c:v>
                </c:pt>
                <c:pt idx="148">
                  <c:v>185.57339999999999</c:v>
                </c:pt>
                <c:pt idx="149">
                  <c:v>187.6465</c:v>
                </c:pt>
                <c:pt idx="150">
                  <c:v>183.1765</c:v>
                </c:pt>
                <c:pt idx="151">
                  <c:v>180.10300000000001</c:v>
                </c:pt>
                <c:pt idx="152">
                  <c:v>190.33779999999999</c:v>
                </c:pt>
                <c:pt idx="153">
                  <c:v>194.79259999999999</c:v>
                </c:pt>
                <c:pt idx="154">
                  <c:v>198.42699999999999</c:v>
                </c:pt>
                <c:pt idx="155">
                  <c:v>206.26220000000001</c:v>
                </c:pt>
                <c:pt idx="156">
                  <c:v>211.27070000000001</c:v>
                </c:pt>
                <c:pt idx="157">
                  <c:v>216.18119999999999</c:v>
                </c:pt>
                <c:pt idx="158">
                  <c:v>214.8723</c:v>
                </c:pt>
                <c:pt idx="159">
                  <c:v>207.95359999999999</c:v>
                </c:pt>
                <c:pt idx="160">
                  <c:v>215.6157</c:v>
                </c:pt>
                <c:pt idx="161">
                  <c:v>214.0685</c:v>
                </c:pt>
                <c:pt idx="162">
                  <c:v>215.61699999999999</c:v>
                </c:pt>
                <c:pt idx="163">
                  <c:v>214.69710000000001</c:v>
                </c:pt>
                <c:pt idx="164">
                  <c:v>216.29159999999999</c:v>
                </c:pt>
                <c:pt idx="165">
                  <c:v>220.2431</c:v>
                </c:pt>
                <c:pt idx="166">
                  <c:v>229.95230000000001</c:v>
                </c:pt>
                <c:pt idx="167">
                  <c:v>231.94569999999999</c:v>
                </c:pt>
                <c:pt idx="168">
                  <c:v>229.1438</c:v>
                </c:pt>
                <c:pt idx="169">
                  <c:v>234.94479999999999</c:v>
                </c:pt>
                <c:pt idx="170">
                  <c:v>231.49019999999999</c:v>
                </c:pt>
                <c:pt idx="171">
                  <c:v>235.3408</c:v>
                </c:pt>
                <c:pt idx="172">
                  <c:v>225.28360000000001</c:v>
                </c:pt>
                <c:pt idx="173">
                  <c:v>222.48150000000001</c:v>
                </c:pt>
                <c:pt idx="174">
                  <c:v>219.1669</c:v>
                </c:pt>
                <c:pt idx="175">
                  <c:v>225.26320000000001</c:v>
                </c:pt>
                <c:pt idx="176">
                  <c:v>222.17859999999999</c:v>
                </c:pt>
                <c:pt idx="177">
                  <c:v>222.9727</c:v>
                </c:pt>
                <c:pt idx="178">
                  <c:v>219.19550000000001</c:v>
                </c:pt>
                <c:pt idx="179">
                  <c:v>218.35919999999999</c:v>
                </c:pt>
                <c:pt idx="180">
                  <c:v>226.41759999999999</c:v>
                </c:pt>
                <c:pt idx="181">
                  <c:v>222.86170000000001</c:v>
                </c:pt>
                <c:pt idx="182">
                  <c:v>221.03809999999999</c:v>
                </c:pt>
                <c:pt idx="183">
                  <c:v>231.58699999999999</c:v>
                </c:pt>
                <c:pt idx="184">
                  <c:v>238.1103</c:v>
                </c:pt>
                <c:pt idx="185">
                  <c:v>235.09559999999999</c:v>
                </c:pt>
                <c:pt idx="186">
                  <c:v>237.56540000000001</c:v>
                </c:pt>
                <c:pt idx="187">
                  <c:v>241.86349999999999</c:v>
                </c:pt>
                <c:pt idx="188">
                  <c:v>237.9477</c:v>
                </c:pt>
                <c:pt idx="189">
                  <c:v>242.62629999999999</c:v>
                </c:pt>
                <c:pt idx="190">
                  <c:v>250.37309999999999</c:v>
                </c:pt>
                <c:pt idx="191">
                  <c:v>249.0085</c:v>
                </c:pt>
                <c:pt idx="192">
                  <c:v>250.4442</c:v>
                </c:pt>
                <c:pt idx="193">
                  <c:v>251.59370000000001</c:v>
                </c:pt>
                <c:pt idx="194">
                  <c:v>253.66</c:v>
                </c:pt>
                <c:pt idx="195">
                  <c:v>258.911</c:v>
                </c:pt>
                <c:pt idx="196">
                  <c:v>257.4812</c:v>
                </c:pt>
                <c:pt idx="197">
                  <c:v>262.22480000000002</c:v>
                </c:pt>
                <c:pt idx="198">
                  <c:v>267.4631</c:v>
                </c:pt>
                <c:pt idx="199">
                  <c:v>266.3768</c:v>
                </c:pt>
                <c:pt idx="200">
                  <c:v>270.57920000000001</c:v>
                </c:pt>
                <c:pt idx="201">
                  <c:v>277.00349999999997</c:v>
                </c:pt>
                <c:pt idx="202">
                  <c:v>275.73250000000002</c:v>
                </c:pt>
                <c:pt idx="203">
                  <c:v>267.16669999999999</c:v>
                </c:pt>
                <c:pt idx="204">
                  <c:v>268.7595</c:v>
                </c:pt>
                <c:pt idx="205">
                  <c:v>269.58179999999999</c:v>
                </c:pt>
                <c:pt idx="206">
                  <c:v>270.68439999999998</c:v>
                </c:pt>
                <c:pt idx="207">
                  <c:v>271.80419999999998</c:v>
                </c:pt>
                <c:pt idx="208">
                  <c:v>272.21429999999998</c:v>
                </c:pt>
                <c:pt idx="209">
                  <c:v>275.02550000000002</c:v>
                </c:pt>
                <c:pt idx="210">
                  <c:v>274.85700000000003</c:v>
                </c:pt>
                <c:pt idx="211">
                  <c:v>253.548</c:v>
                </c:pt>
                <c:pt idx="212">
                  <c:v>249.95599999999999</c:v>
                </c:pt>
                <c:pt idx="213">
                  <c:v>227.54580000000001</c:v>
                </c:pt>
                <c:pt idx="214">
                  <c:v>216.52690000000001</c:v>
                </c:pt>
                <c:pt idx="215">
                  <c:v>206.30850000000001</c:v>
                </c:pt>
                <c:pt idx="216">
                  <c:v>203.67930000000001</c:v>
                </c:pt>
                <c:pt idx="217">
                  <c:v>201.99719999999999</c:v>
                </c:pt>
                <c:pt idx="218">
                  <c:v>202.5087</c:v>
                </c:pt>
                <c:pt idx="219">
                  <c:v>209.68180000000001</c:v>
                </c:pt>
                <c:pt idx="220">
                  <c:v>229.0522</c:v>
                </c:pt>
                <c:pt idx="221">
                  <c:v>233.30860000000001</c:v>
                </c:pt>
                <c:pt idx="222">
                  <c:v>237.07310000000001</c:v>
                </c:pt>
                <c:pt idx="223">
                  <c:v>231.53569999999999</c:v>
                </c:pt>
                <c:pt idx="224">
                  <c:v>227.22219999999999</c:v>
                </c:pt>
                <c:pt idx="225">
                  <c:v>234.0831</c:v>
                </c:pt>
                <c:pt idx="226">
                  <c:v>233.18780000000001</c:v>
                </c:pt>
                <c:pt idx="227">
                  <c:v>229.86269999999999</c:v>
                </c:pt>
                <c:pt idx="228">
                  <c:v>227.73859999999999</c:v>
                </c:pt>
                <c:pt idx="229">
                  <c:v>216.8544</c:v>
                </c:pt>
                <c:pt idx="230">
                  <c:v>216.2182</c:v>
                </c:pt>
                <c:pt idx="231">
                  <c:v>218.06960000000001</c:v>
                </c:pt>
                <c:pt idx="232">
                  <c:v>206.53909999999999</c:v>
                </c:pt>
                <c:pt idx="233">
                  <c:v>213.584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 PPP '!$G$1</c:f>
              <c:strCache>
                <c:ptCount val="1"/>
                <c:pt idx="0">
                  <c:v>JPY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 PPP '!$G$2:$G$235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109.9954</c:v>
                </c:pt>
                <c:pt idx="23">
                  <c:v>109.8878</c:v>
                </c:pt>
                <c:pt idx="24">
                  <c:v>110.0911</c:v>
                </c:pt>
                <c:pt idx="25">
                  <c:v>116.80759999999999</c:v>
                </c:pt>
                <c:pt idx="26">
                  <c:v>120.3891</c:v>
                </c:pt>
                <c:pt idx="27">
                  <c:v>124.64360000000001</c:v>
                </c:pt>
                <c:pt idx="28">
                  <c:v>129.77600000000001</c:v>
                </c:pt>
                <c:pt idx="29">
                  <c:v>130.56819999999999</c:v>
                </c:pt>
                <c:pt idx="30">
                  <c:v>133.1028</c:v>
                </c:pt>
                <c:pt idx="31">
                  <c:v>133.5094</c:v>
                </c:pt>
                <c:pt idx="32">
                  <c:v>131.8476</c:v>
                </c:pt>
                <c:pt idx="33">
                  <c:v>129.0489</c:v>
                </c:pt>
                <c:pt idx="34">
                  <c:v>128.2251</c:v>
                </c:pt>
                <c:pt idx="35">
                  <c:v>125.185</c:v>
                </c:pt>
                <c:pt idx="36">
                  <c:v>128.60300000000001</c:v>
                </c:pt>
                <c:pt idx="37">
                  <c:v>134.2116</c:v>
                </c:pt>
                <c:pt idx="38">
                  <c:v>136.60409999999999</c:v>
                </c:pt>
                <c:pt idx="39">
                  <c:v>137.10820000000001</c:v>
                </c:pt>
                <c:pt idx="40">
                  <c:v>133.6215</c:v>
                </c:pt>
                <c:pt idx="41">
                  <c:v>142.10149999999999</c:v>
                </c:pt>
                <c:pt idx="42">
                  <c:v>139.90700000000001</c:v>
                </c:pt>
                <c:pt idx="43">
                  <c:v>139.86670000000001</c:v>
                </c:pt>
                <c:pt idx="44">
                  <c:v>141.38550000000001</c:v>
                </c:pt>
                <c:pt idx="45">
                  <c:v>144.52260000000001</c:v>
                </c:pt>
                <c:pt idx="46">
                  <c:v>141.70310000000001</c:v>
                </c:pt>
                <c:pt idx="47">
                  <c:v>140.7141</c:v>
                </c:pt>
                <c:pt idx="48">
                  <c:v>140.96209999999999</c:v>
                </c:pt>
                <c:pt idx="49">
                  <c:v>145.0992</c:v>
                </c:pt>
                <c:pt idx="50">
                  <c:v>161.38829999999999</c:v>
                </c:pt>
                <c:pt idx="51">
                  <c:v>166.77610000000001</c:v>
                </c:pt>
                <c:pt idx="52">
                  <c:v>165.57419999999999</c:v>
                </c:pt>
                <c:pt idx="53">
                  <c:v>165.3288</c:v>
                </c:pt>
                <c:pt idx="54">
                  <c:v>158.62520000000001</c:v>
                </c:pt>
                <c:pt idx="55">
                  <c:v>143.36240000000001</c:v>
                </c:pt>
                <c:pt idx="56">
                  <c:v>141.40219999999999</c:v>
                </c:pt>
                <c:pt idx="57">
                  <c:v>137.0325</c:v>
                </c:pt>
                <c:pt idx="58">
                  <c:v>137.65170000000001</c:v>
                </c:pt>
                <c:pt idx="59">
                  <c:v>135.6617</c:v>
                </c:pt>
                <c:pt idx="60">
                  <c:v>130.97579999999999</c:v>
                </c:pt>
                <c:pt idx="61">
                  <c:v>133.2422</c:v>
                </c:pt>
                <c:pt idx="62">
                  <c:v>130.90780000000001</c:v>
                </c:pt>
                <c:pt idx="63">
                  <c:v>133.8766</c:v>
                </c:pt>
                <c:pt idx="64">
                  <c:v>129.71119999999999</c:v>
                </c:pt>
                <c:pt idx="65">
                  <c:v>127.95569999999999</c:v>
                </c:pt>
                <c:pt idx="66">
                  <c:v>131.20009999999999</c:v>
                </c:pt>
                <c:pt idx="67">
                  <c:v>128.8672</c:v>
                </c:pt>
                <c:pt idx="68">
                  <c:v>125.46559999999999</c:v>
                </c:pt>
                <c:pt idx="69">
                  <c:v>123.0932</c:v>
                </c:pt>
                <c:pt idx="70">
                  <c:v>123.01819999999999</c:v>
                </c:pt>
                <c:pt idx="71">
                  <c:v>121.00839999999999</c:v>
                </c:pt>
                <c:pt idx="72">
                  <c:v>115.53619999999999</c:v>
                </c:pt>
                <c:pt idx="73">
                  <c:v>115.9359</c:v>
                </c:pt>
                <c:pt idx="74">
                  <c:v>113.2517</c:v>
                </c:pt>
                <c:pt idx="75">
                  <c:v>110.2993</c:v>
                </c:pt>
                <c:pt idx="76">
                  <c:v>120.37220000000001</c:v>
                </c:pt>
                <c:pt idx="77">
                  <c:v>122.2505</c:v>
                </c:pt>
                <c:pt idx="78">
                  <c:v>118.3627</c:v>
                </c:pt>
                <c:pt idx="79">
                  <c:v>116.13039999999999</c:v>
                </c:pt>
                <c:pt idx="80">
                  <c:v>116.0727</c:v>
                </c:pt>
                <c:pt idx="81">
                  <c:v>116.3813</c:v>
                </c:pt>
                <c:pt idx="82">
                  <c:v>109.7132</c:v>
                </c:pt>
                <c:pt idx="83">
                  <c:v>107.4479</c:v>
                </c:pt>
                <c:pt idx="84">
                  <c:v>110.23139999999999</c:v>
                </c:pt>
                <c:pt idx="85">
                  <c:v>111.0937</c:v>
                </c:pt>
                <c:pt idx="86">
                  <c:v>105.1177</c:v>
                </c:pt>
                <c:pt idx="87">
                  <c:v>105.851</c:v>
                </c:pt>
                <c:pt idx="88">
                  <c:v>101.1609</c:v>
                </c:pt>
                <c:pt idx="89">
                  <c:v>101.31699999999999</c:v>
                </c:pt>
                <c:pt idx="90">
                  <c:v>96.859830000000002</c:v>
                </c:pt>
                <c:pt idx="91">
                  <c:v>99.437669999999997</c:v>
                </c:pt>
                <c:pt idx="92">
                  <c:v>102.5528</c:v>
                </c:pt>
                <c:pt idx="93">
                  <c:v>120.28149999999999</c:v>
                </c:pt>
                <c:pt idx="94">
                  <c:v>113.7145</c:v>
                </c:pt>
                <c:pt idx="95">
                  <c:v>123.8436</c:v>
                </c:pt>
                <c:pt idx="96">
                  <c:v>120.7152</c:v>
                </c:pt>
                <c:pt idx="97">
                  <c:v>117.9709</c:v>
                </c:pt>
                <c:pt idx="98">
                  <c:v>118.2384</c:v>
                </c:pt>
                <c:pt idx="99">
                  <c:v>117.24379999999999</c:v>
                </c:pt>
                <c:pt idx="100">
                  <c:v>115.8404</c:v>
                </c:pt>
                <c:pt idx="101">
                  <c:v>115.8189</c:v>
                </c:pt>
                <c:pt idx="102">
                  <c:v>122.1135</c:v>
                </c:pt>
                <c:pt idx="103">
                  <c:v>128.16309999999999</c:v>
                </c:pt>
                <c:pt idx="104">
                  <c:v>131.1454</c:v>
                </c:pt>
                <c:pt idx="105">
                  <c:v>134.32169999999999</c:v>
                </c:pt>
                <c:pt idx="106">
                  <c:v>137.7338</c:v>
                </c:pt>
                <c:pt idx="107">
                  <c:v>137.16679999999999</c:v>
                </c:pt>
                <c:pt idx="108">
                  <c:v>130.57140000000001</c:v>
                </c:pt>
                <c:pt idx="109">
                  <c:v>127.5462</c:v>
                </c:pt>
                <c:pt idx="110">
                  <c:v>136.44980000000001</c:v>
                </c:pt>
                <c:pt idx="111">
                  <c:v>129.83240000000001</c:v>
                </c:pt>
                <c:pt idx="112">
                  <c:v>130.15360000000001</c:v>
                </c:pt>
                <c:pt idx="113">
                  <c:v>132.1191</c:v>
                </c:pt>
                <c:pt idx="114">
                  <c:v>127.8515</c:v>
                </c:pt>
                <c:pt idx="115">
                  <c:v>131.4682</c:v>
                </c:pt>
                <c:pt idx="116">
                  <c:v>129.9607</c:v>
                </c:pt>
                <c:pt idx="117">
                  <c:v>128.47059999999999</c:v>
                </c:pt>
                <c:pt idx="118">
                  <c:v>126.4092</c:v>
                </c:pt>
                <c:pt idx="119">
                  <c:v>122.62220000000001</c:v>
                </c:pt>
                <c:pt idx="120">
                  <c:v>120.3715</c:v>
                </c:pt>
                <c:pt idx="121">
                  <c:v>119.43640000000001</c:v>
                </c:pt>
                <c:pt idx="122">
                  <c:v>111.5549</c:v>
                </c:pt>
                <c:pt idx="123">
                  <c:v>113.2731</c:v>
                </c:pt>
                <c:pt idx="124">
                  <c:v>117.7067</c:v>
                </c:pt>
                <c:pt idx="125">
                  <c:v>112.16719999999999</c:v>
                </c:pt>
                <c:pt idx="126">
                  <c:v>111.9148</c:v>
                </c:pt>
                <c:pt idx="127">
                  <c:v>117.7851</c:v>
                </c:pt>
                <c:pt idx="128">
                  <c:v>117.218</c:v>
                </c:pt>
                <c:pt idx="129">
                  <c:v>114.02209999999999</c:v>
                </c:pt>
                <c:pt idx="130">
                  <c:v>113.3753</c:v>
                </c:pt>
                <c:pt idx="131">
                  <c:v>106.59</c:v>
                </c:pt>
                <c:pt idx="132">
                  <c:v>104.1875</c:v>
                </c:pt>
                <c:pt idx="133">
                  <c:v>104.2638</c:v>
                </c:pt>
                <c:pt idx="134">
                  <c:v>105.254</c:v>
                </c:pt>
                <c:pt idx="135">
                  <c:v>108.735</c:v>
                </c:pt>
                <c:pt idx="136">
                  <c:v>112.5192</c:v>
                </c:pt>
                <c:pt idx="137">
                  <c:v>116.53740000000001</c:v>
                </c:pt>
                <c:pt idx="138">
                  <c:v>116.6138</c:v>
                </c:pt>
                <c:pt idx="139">
                  <c:v>117.6039</c:v>
                </c:pt>
                <c:pt idx="140">
                  <c:v>114.7282</c:v>
                </c:pt>
                <c:pt idx="141">
                  <c:v>113.74460000000001</c:v>
                </c:pt>
                <c:pt idx="142">
                  <c:v>113.7735</c:v>
                </c:pt>
                <c:pt idx="143">
                  <c:v>117.571</c:v>
                </c:pt>
                <c:pt idx="144">
                  <c:v>116.38209999999999</c:v>
                </c:pt>
                <c:pt idx="145">
                  <c:v>118.0951</c:v>
                </c:pt>
                <c:pt idx="146">
                  <c:v>118.242</c:v>
                </c:pt>
                <c:pt idx="147">
                  <c:v>117.249</c:v>
                </c:pt>
                <c:pt idx="148">
                  <c:v>116.82859999999999</c:v>
                </c:pt>
                <c:pt idx="149">
                  <c:v>116.4483</c:v>
                </c:pt>
                <c:pt idx="150">
                  <c:v>115.9164</c:v>
                </c:pt>
                <c:pt idx="151">
                  <c:v>119.6028</c:v>
                </c:pt>
                <c:pt idx="152">
                  <c:v>125.2683</c:v>
                </c:pt>
                <c:pt idx="153">
                  <c:v>126.7816</c:v>
                </c:pt>
                <c:pt idx="154">
                  <c:v>127.4464</c:v>
                </c:pt>
                <c:pt idx="155">
                  <c:v>130.29470000000001</c:v>
                </c:pt>
                <c:pt idx="156">
                  <c:v>131.881</c:v>
                </c:pt>
                <c:pt idx="157">
                  <c:v>127.753</c:v>
                </c:pt>
                <c:pt idx="158">
                  <c:v>133.97890000000001</c:v>
                </c:pt>
                <c:pt idx="159">
                  <c:v>126.46810000000001</c:v>
                </c:pt>
                <c:pt idx="160">
                  <c:v>126.6896</c:v>
                </c:pt>
                <c:pt idx="161">
                  <c:v>127.5844</c:v>
                </c:pt>
                <c:pt idx="162">
                  <c:v>125.3558</c:v>
                </c:pt>
                <c:pt idx="163">
                  <c:v>128.12100000000001</c:v>
                </c:pt>
                <c:pt idx="164">
                  <c:v>126.7424</c:v>
                </c:pt>
                <c:pt idx="165">
                  <c:v>131.73330000000001</c:v>
                </c:pt>
                <c:pt idx="166">
                  <c:v>135.60230000000001</c:v>
                </c:pt>
                <c:pt idx="167">
                  <c:v>136.0882</c:v>
                </c:pt>
                <c:pt idx="168">
                  <c:v>134.96770000000001</c:v>
                </c:pt>
                <c:pt idx="169">
                  <c:v>134.0754</c:v>
                </c:pt>
                <c:pt idx="170">
                  <c:v>130.3802</c:v>
                </c:pt>
                <c:pt idx="171">
                  <c:v>133.6173</c:v>
                </c:pt>
                <c:pt idx="172">
                  <c:v>129.50129999999999</c:v>
                </c:pt>
                <c:pt idx="173">
                  <c:v>126.0915</c:v>
                </c:pt>
                <c:pt idx="174">
                  <c:v>124.6041</c:v>
                </c:pt>
                <c:pt idx="175">
                  <c:v>126.2071</c:v>
                </c:pt>
                <c:pt idx="176">
                  <c:v>123.4954</c:v>
                </c:pt>
                <c:pt idx="177">
                  <c:v>120.2606</c:v>
                </c:pt>
                <c:pt idx="178">
                  <c:v>116.9637</c:v>
                </c:pt>
                <c:pt idx="179">
                  <c:v>118.7406</c:v>
                </c:pt>
                <c:pt idx="180">
                  <c:v>119.77209999999999</c:v>
                </c:pt>
                <c:pt idx="181">
                  <c:v>120.8762</c:v>
                </c:pt>
                <c:pt idx="182">
                  <c:v>119.18519999999999</c:v>
                </c:pt>
                <c:pt idx="183">
                  <c:v>123.07089999999999</c:v>
                </c:pt>
                <c:pt idx="184">
                  <c:v>124.7563</c:v>
                </c:pt>
                <c:pt idx="185">
                  <c:v>122.33029999999999</c:v>
                </c:pt>
                <c:pt idx="186">
                  <c:v>122.4068</c:v>
                </c:pt>
                <c:pt idx="187">
                  <c:v>119.3656</c:v>
                </c:pt>
                <c:pt idx="188">
                  <c:v>118.718</c:v>
                </c:pt>
                <c:pt idx="189">
                  <c:v>119.9071</c:v>
                </c:pt>
                <c:pt idx="190">
                  <c:v>121.227</c:v>
                </c:pt>
                <c:pt idx="191">
                  <c:v>117.69070000000001</c:v>
                </c:pt>
                <c:pt idx="192">
                  <c:v>115.7448</c:v>
                </c:pt>
                <c:pt idx="193">
                  <c:v>118.376</c:v>
                </c:pt>
                <c:pt idx="194">
                  <c:v>119.15130000000001</c:v>
                </c:pt>
                <c:pt idx="195">
                  <c:v>117.27679999999999</c:v>
                </c:pt>
                <c:pt idx="196">
                  <c:v>115.0423</c:v>
                </c:pt>
                <c:pt idx="197">
                  <c:v>113.5234</c:v>
                </c:pt>
                <c:pt idx="198">
                  <c:v>117.583</c:v>
                </c:pt>
                <c:pt idx="199">
                  <c:v>120.97</c:v>
                </c:pt>
                <c:pt idx="200">
                  <c:v>121.81829999999999</c:v>
                </c:pt>
                <c:pt idx="201">
                  <c:v>121.4589</c:v>
                </c:pt>
                <c:pt idx="202">
                  <c:v>126.1756</c:v>
                </c:pt>
                <c:pt idx="203">
                  <c:v>125.3203</c:v>
                </c:pt>
                <c:pt idx="204">
                  <c:v>130.99209999999999</c:v>
                </c:pt>
                <c:pt idx="205">
                  <c:v>134.1969</c:v>
                </c:pt>
                <c:pt idx="206">
                  <c:v>139.9984</c:v>
                </c:pt>
                <c:pt idx="207">
                  <c:v>133.73150000000001</c:v>
                </c:pt>
                <c:pt idx="208">
                  <c:v>132.51589999999999</c:v>
                </c:pt>
                <c:pt idx="209">
                  <c:v>131.63300000000001</c:v>
                </c:pt>
                <c:pt idx="210">
                  <c:v>129.27950000000001</c:v>
                </c:pt>
                <c:pt idx="211">
                  <c:v>128.57679999999999</c:v>
                </c:pt>
                <c:pt idx="212">
                  <c:v>132.19030000000001</c:v>
                </c:pt>
                <c:pt idx="213">
                  <c:v>142.2124</c:v>
                </c:pt>
                <c:pt idx="214">
                  <c:v>146.3587</c:v>
                </c:pt>
                <c:pt idx="215">
                  <c:v>153.73670000000001</c:v>
                </c:pt>
                <c:pt idx="216">
                  <c:v>155.3861</c:v>
                </c:pt>
                <c:pt idx="217">
                  <c:v>142.8228</c:v>
                </c:pt>
                <c:pt idx="218">
                  <c:v>140.80109999999999</c:v>
                </c:pt>
                <c:pt idx="219">
                  <c:v>141.34059999999999</c:v>
                </c:pt>
                <c:pt idx="220">
                  <c:v>146.0797</c:v>
                </c:pt>
                <c:pt idx="221">
                  <c:v>144.76230000000001</c:v>
                </c:pt>
                <c:pt idx="222">
                  <c:v>147.625</c:v>
                </c:pt>
                <c:pt idx="223">
                  <c:v>150.37309999999999</c:v>
                </c:pt>
                <c:pt idx="224">
                  <c:v>155.9556</c:v>
                </c:pt>
                <c:pt idx="225">
                  <c:v>154.21770000000001</c:v>
                </c:pt>
                <c:pt idx="226">
                  <c:v>162.05029999999999</c:v>
                </c:pt>
                <c:pt idx="227">
                  <c:v>149.93190000000001</c:v>
                </c:pt>
                <c:pt idx="228">
                  <c:v>154.41919999999999</c:v>
                </c:pt>
                <c:pt idx="229">
                  <c:v>157.08619999999999</c:v>
                </c:pt>
                <c:pt idx="230">
                  <c:v>149.42439999999999</c:v>
                </c:pt>
                <c:pt idx="231">
                  <c:v>148.095</c:v>
                </c:pt>
                <c:pt idx="232">
                  <c:v>153.69120000000001</c:v>
                </c:pt>
                <c:pt idx="233">
                  <c:v>156.21629999999999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 PPP '!$H$1</c:f>
              <c:strCache>
                <c:ptCount val="1"/>
                <c:pt idx="0">
                  <c:v>NOK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 PPP '!$H$2:$H$235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115.6146</c:v>
                </c:pt>
                <c:pt idx="41">
                  <c:v>119.3075</c:v>
                </c:pt>
                <c:pt idx="42">
                  <c:v>119.6361</c:v>
                </c:pt>
                <c:pt idx="43">
                  <c:v>119.75960000000001</c:v>
                </c:pt>
                <c:pt idx="44">
                  <c:v>122.6054</c:v>
                </c:pt>
                <c:pt idx="45">
                  <c:v>127.8158</c:v>
                </c:pt>
                <c:pt idx="46">
                  <c:v>122.6266</c:v>
                </c:pt>
                <c:pt idx="47">
                  <c:v>124.3396</c:v>
                </c:pt>
                <c:pt idx="48">
                  <c:v>126.56699999999999</c:v>
                </c:pt>
                <c:pt idx="49">
                  <c:v>131.77629999999999</c:v>
                </c:pt>
                <c:pt idx="50">
                  <c:v>137.76769999999999</c:v>
                </c:pt>
                <c:pt idx="51">
                  <c:v>136.3896</c:v>
                </c:pt>
                <c:pt idx="52">
                  <c:v>135.28219999999999</c:v>
                </c:pt>
                <c:pt idx="53">
                  <c:v>137.8569</c:v>
                </c:pt>
                <c:pt idx="54">
                  <c:v>138.416</c:v>
                </c:pt>
                <c:pt idx="55">
                  <c:v>132.35409999999999</c:v>
                </c:pt>
                <c:pt idx="56">
                  <c:v>135.22190000000001</c:v>
                </c:pt>
                <c:pt idx="57">
                  <c:v>136.40559999999999</c:v>
                </c:pt>
                <c:pt idx="58">
                  <c:v>133.34399999999999</c:v>
                </c:pt>
                <c:pt idx="59">
                  <c:v>134.4134</c:v>
                </c:pt>
                <c:pt idx="60">
                  <c:v>130.3005</c:v>
                </c:pt>
                <c:pt idx="61">
                  <c:v>132.58529999999999</c:v>
                </c:pt>
                <c:pt idx="62">
                  <c:v>132.40620000000001</c:v>
                </c:pt>
                <c:pt idx="63">
                  <c:v>129.20650000000001</c:v>
                </c:pt>
                <c:pt idx="64">
                  <c:v>130.21729999999999</c:v>
                </c:pt>
                <c:pt idx="65">
                  <c:v>130.77869999999999</c:v>
                </c:pt>
                <c:pt idx="66">
                  <c:v>133.35169999999999</c:v>
                </c:pt>
                <c:pt idx="67">
                  <c:v>132.47499999999999</c:v>
                </c:pt>
                <c:pt idx="68">
                  <c:v>130.54429999999999</c:v>
                </c:pt>
                <c:pt idx="69">
                  <c:v>133.1918</c:v>
                </c:pt>
                <c:pt idx="70">
                  <c:v>132.3809</c:v>
                </c:pt>
                <c:pt idx="71">
                  <c:v>133.2559</c:v>
                </c:pt>
                <c:pt idx="72">
                  <c:v>130.86109999999999</c:v>
                </c:pt>
                <c:pt idx="73">
                  <c:v>126.2811</c:v>
                </c:pt>
                <c:pt idx="74">
                  <c:v>128.8321</c:v>
                </c:pt>
                <c:pt idx="75">
                  <c:v>119.26439999999999</c:v>
                </c:pt>
                <c:pt idx="76">
                  <c:v>119.4147</c:v>
                </c:pt>
                <c:pt idx="77">
                  <c:v>115.9374</c:v>
                </c:pt>
                <c:pt idx="78">
                  <c:v>111.27630000000001</c:v>
                </c:pt>
                <c:pt idx="79">
                  <c:v>113.61709999999999</c:v>
                </c:pt>
                <c:pt idx="80">
                  <c:v>119.5729</c:v>
                </c:pt>
                <c:pt idx="81">
                  <c:v>121.7582</c:v>
                </c:pt>
                <c:pt idx="82">
                  <c:v>118.1575</c:v>
                </c:pt>
                <c:pt idx="83">
                  <c:v>115.2642</c:v>
                </c:pt>
                <c:pt idx="84">
                  <c:v>111.7931</c:v>
                </c:pt>
                <c:pt idx="85">
                  <c:v>112.11750000000001</c:v>
                </c:pt>
                <c:pt idx="86">
                  <c:v>111.4191</c:v>
                </c:pt>
                <c:pt idx="87">
                  <c:v>113.89360000000001</c:v>
                </c:pt>
                <c:pt idx="88">
                  <c:v>112.7891</c:v>
                </c:pt>
                <c:pt idx="89">
                  <c:v>110.8447</c:v>
                </c:pt>
                <c:pt idx="90">
                  <c:v>112.4264</c:v>
                </c:pt>
                <c:pt idx="91">
                  <c:v>109.6266</c:v>
                </c:pt>
                <c:pt idx="92">
                  <c:v>116.3348</c:v>
                </c:pt>
                <c:pt idx="93">
                  <c:v>117.4974</c:v>
                </c:pt>
                <c:pt idx="94">
                  <c:v>116.6245</c:v>
                </c:pt>
                <c:pt idx="95">
                  <c:v>115.9226</c:v>
                </c:pt>
                <c:pt idx="96">
                  <c:v>117.5376</c:v>
                </c:pt>
                <c:pt idx="97">
                  <c:v>112.4926</c:v>
                </c:pt>
                <c:pt idx="98">
                  <c:v>115.8171</c:v>
                </c:pt>
                <c:pt idx="99">
                  <c:v>115.1464</c:v>
                </c:pt>
                <c:pt idx="100">
                  <c:v>114.5183</c:v>
                </c:pt>
                <c:pt idx="101">
                  <c:v>115.58199999999999</c:v>
                </c:pt>
                <c:pt idx="102">
                  <c:v>117.7012</c:v>
                </c:pt>
                <c:pt idx="103">
                  <c:v>117.4696</c:v>
                </c:pt>
                <c:pt idx="104">
                  <c:v>119.4015</c:v>
                </c:pt>
                <c:pt idx="105">
                  <c:v>118.27330000000001</c:v>
                </c:pt>
                <c:pt idx="106">
                  <c:v>115.3117</c:v>
                </c:pt>
                <c:pt idx="107">
                  <c:v>115.94799999999999</c:v>
                </c:pt>
                <c:pt idx="108">
                  <c:v>111.893</c:v>
                </c:pt>
                <c:pt idx="109">
                  <c:v>110.8301</c:v>
                </c:pt>
                <c:pt idx="110">
                  <c:v>110.1418</c:v>
                </c:pt>
                <c:pt idx="111">
                  <c:v>103.7133</c:v>
                </c:pt>
                <c:pt idx="112">
                  <c:v>104.1217</c:v>
                </c:pt>
                <c:pt idx="113">
                  <c:v>108.31140000000001</c:v>
                </c:pt>
                <c:pt idx="114">
                  <c:v>104.85039999999999</c:v>
                </c:pt>
                <c:pt idx="115">
                  <c:v>102.8905</c:v>
                </c:pt>
                <c:pt idx="116">
                  <c:v>103.6431</c:v>
                </c:pt>
                <c:pt idx="117">
                  <c:v>101.94750000000001</c:v>
                </c:pt>
                <c:pt idx="118">
                  <c:v>102.51349999999999</c:v>
                </c:pt>
                <c:pt idx="119">
                  <c:v>108.801</c:v>
                </c:pt>
                <c:pt idx="120">
                  <c:v>108.94029999999999</c:v>
                </c:pt>
                <c:pt idx="121">
                  <c:v>108.49939999999999</c:v>
                </c:pt>
                <c:pt idx="122">
                  <c:v>106.4477</c:v>
                </c:pt>
                <c:pt idx="123">
                  <c:v>107.6007</c:v>
                </c:pt>
                <c:pt idx="124">
                  <c:v>104.99979999999999</c:v>
                </c:pt>
                <c:pt idx="125">
                  <c:v>106.18300000000001</c:v>
                </c:pt>
                <c:pt idx="126">
                  <c:v>109.0672</c:v>
                </c:pt>
                <c:pt idx="127">
                  <c:v>113.024</c:v>
                </c:pt>
                <c:pt idx="128">
                  <c:v>113.4064</c:v>
                </c:pt>
                <c:pt idx="129">
                  <c:v>113.7304</c:v>
                </c:pt>
                <c:pt idx="130">
                  <c:v>114.0925</c:v>
                </c:pt>
                <c:pt idx="131">
                  <c:v>114.0954</c:v>
                </c:pt>
                <c:pt idx="132">
                  <c:v>113.0029</c:v>
                </c:pt>
                <c:pt idx="133">
                  <c:v>116.0431</c:v>
                </c:pt>
                <c:pt idx="134">
                  <c:v>117.5278</c:v>
                </c:pt>
                <c:pt idx="135">
                  <c:v>124.4727</c:v>
                </c:pt>
                <c:pt idx="136">
                  <c:v>131.44810000000001</c:v>
                </c:pt>
                <c:pt idx="137">
                  <c:v>140.6123</c:v>
                </c:pt>
                <c:pt idx="138">
                  <c:v>139.65649999999999</c:v>
                </c:pt>
                <c:pt idx="139">
                  <c:v>142.02359999999999</c:v>
                </c:pt>
                <c:pt idx="140">
                  <c:v>145.3021</c:v>
                </c:pt>
                <c:pt idx="141">
                  <c:v>145.2423</c:v>
                </c:pt>
                <c:pt idx="142">
                  <c:v>148.49029999999999</c:v>
                </c:pt>
                <c:pt idx="143">
                  <c:v>157.8151</c:v>
                </c:pt>
                <c:pt idx="144">
                  <c:v>157.94470000000001</c:v>
                </c:pt>
                <c:pt idx="145">
                  <c:v>154.20169999999999</c:v>
                </c:pt>
                <c:pt idx="146">
                  <c:v>152.60890000000001</c:v>
                </c:pt>
                <c:pt idx="147">
                  <c:v>159.4152</c:v>
                </c:pt>
                <c:pt idx="148">
                  <c:v>167.32239999999999</c:v>
                </c:pt>
                <c:pt idx="149">
                  <c:v>155.4769</c:v>
                </c:pt>
                <c:pt idx="150">
                  <c:v>154.5778</c:v>
                </c:pt>
                <c:pt idx="151">
                  <c:v>150.45349999999999</c:v>
                </c:pt>
                <c:pt idx="152">
                  <c:v>160.42619999999999</c:v>
                </c:pt>
                <c:pt idx="153">
                  <c:v>159.98779999999999</c:v>
                </c:pt>
                <c:pt idx="154">
                  <c:v>166.6353</c:v>
                </c:pt>
                <c:pt idx="155">
                  <c:v>170.9066</c:v>
                </c:pt>
                <c:pt idx="156">
                  <c:v>162.65710000000001</c:v>
                </c:pt>
                <c:pt idx="157">
                  <c:v>162.1885</c:v>
                </c:pt>
                <c:pt idx="158">
                  <c:v>166.8578</c:v>
                </c:pt>
                <c:pt idx="159">
                  <c:v>166.80930000000001</c:v>
                </c:pt>
                <c:pt idx="160">
                  <c:v>170.72669999999999</c:v>
                </c:pt>
                <c:pt idx="161">
                  <c:v>165.78649999999999</c:v>
                </c:pt>
                <c:pt idx="162">
                  <c:v>164.3914</c:v>
                </c:pt>
                <c:pt idx="163">
                  <c:v>167.63829999999999</c:v>
                </c:pt>
                <c:pt idx="164">
                  <c:v>171.86320000000001</c:v>
                </c:pt>
                <c:pt idx="165">
                  <c:v>180.9299</c:v>
                </c:pt>
                <c:pt idx="166">
                  <c:v>188.39400000000001</c:v>
                </c:pt>
                <c:pt idx="167">
                  <c:v>190.2594</c:v>
                </c:pt>
                <c:pt idx="168">
                  <c:v>182.01650000000001</c:v>
                </c:pt>
                <c:pt idx="169">
                  <c:v>186.58240000000001</c:v>
                </c:pt>
                <c:pt idx="170">
                  <c:v>182.3681</c:v>
                </c:pt>
                <c:pt idx="171">
                  <c:v>184.32470000000001</c:v>
                </c:pt>
                <c:pt idx="172">
                  <c:v>180.0762</c:v>
                </c:pt>
                <c:pt idx="173">
                  <c:v>177.054</c:v>
                </c:pt>
                <c:pt idx="174">
                  <c:v>178.70830000000001</c:v>
                </c:pt>
                <c:pt idx="175">
                  <c:v>181.7062</c:v>
                </c:pt>
                <c:pt idx="176">
                  <c:v>177.2654</c:v>
                </c:pt>
                <c:pt idx="177">
                  <c:v>178.3366</c:v>
                </c:pt>
                <c:pt idx="178">
                  <c:v>171.9034</c:v>
                </c:pt>
                <c:pt idx="179">
                  <c:v>171.78919999999999</c:v>
                </c:pt>
                <c:pt idx="180">
                  <c:v>174.1534</c:v>
                </c:pt>
                <c:pt idx="181">
                  <c:v>171.74610000000001</c:v>
                </c:pt>
                <c:pt idx="182">
                  <c:v>177.0557</c:v>
                </c:pt>
                <c:pt idx="183">
                  <c:v>188.04470000000001</c:v>
                </c:pt>
                <c:pt idx="184">
                  <c:v>191.0258</c:v>
                </c:pt>
                <c:pt idx="185">
                  <c:v>186.3578</c:v>
                </c:pt>
                <c:pt idx="186">
                  <c:v>188.26079999999999</c:v>
                </c:pt>
                <c:pt idx="187">
                  <c:v>183.50229999999999</c:v>
                </c:pt>
                <c:pt idx="188">
                  <c:v>178.23589999999999</c:v>
                </c:pt>
                <c:pt idx="189">
                  <c:v>177.50659999999999</c:v>
                </c:pt>
                <c:pt idx="190">
                  <c:v>188.46789999999999</c:v>
                </c:pt>
                <c:pt idx="191">
                  <c:v>186.15049999999999</c:v>
                </c:pt>
                <c:pt idx="192">
                  <c:v>185.20050000000001</c:v>
                </c:pt>
                <c:pt idx="193">
                  <c:v>189.0975</c:v>
                </c:pt>
                <c:pt idx="194">
                  <c:v>190.7833</c:v>
                </c:pt>
                <c:pt idx="195">
                  <c:v>195.0634</c:v>
                </c:pt>
                <c:pt idx="196">
                  <c:v>191.9572</c:v>
                </c:pt>
                <c:pt idx="197">
                  <c:v>196.71610000000001</c:v>
                </c:pt>
                <c:pt idx="198">
                  <c:v>199.61600000000001</c:v>
                </c:pt>
                <c:pt idx="199">
                  <c:v>199.2516</c:v>
                </c:pt>
                <c:pt idx="200">
                  <c:v>215.26429999999999</c:v>
                </c:pt>
                <c:pt idx="201">
                  <c:v>217.05940000000001</c:v>
                </c:pt>
                <c:pt idx="202">
                  <c:v>212.72540000000001</c:v>
                </c:pt>
                <c:pt idx="203">
                  <c:v>217.34110000000001</c:v>
                </c:pt>
                <c:pt idx="204">
                  <c:v>218.8158</c:v>
                </c:pt>
                <c:pt idx="205">
                  <c:v>228.583</c:v>
                </c:pt>
                <c:pt idx="206">
                  <c:v>235.21209999999999</c:v>
                </c:pt>
                <c:pt idx="207">
                  <c:v>234.85069999999999</c:v>
                </c:pt>
                <c:pt idx="208">
                  <c:v>237.36580000000001</c:v>
                </c:pt>
                <c:pt idx="209">
                  <c:v>238.47190000000001</c:v>
                </c:pt>
                <c:pt idx="210">
                  <c:v>237.6772</c:v>
                </c:pt>
                <c:pt idx="211">
                  <c:v>226.03229999999999</c:v>
                </c:pt>
                <c:pt idx="212">
                  <c:v>209.91929999999999</c:v>
                </c:pt>
                <c:pt idx="213">
                  <c:v>184.84469999999999</c:v>
                </c:pt>
                <c:pt idx="214">
                  <c:v>177.74590000000001</c:v>
                </c:pt>
                <c:pt idx="215">
                  <c:v>178.75210000000001</c:v>
                </c:pt>
                <c:pt idx="216">
                  <c:v>180.81540000000001</c:v>
                </c:pt>
                <c:pt idx="217">
                  <c:v>177.91229999999999</c:v>
                </c:pt>
                <c:pt idx="218">
                  <c:v>186.3554</c:v>
                </c:pt>
                <c:pt idx="219">
                  <c:v>191.70140000000001</c:v>
                </c:pt>
                <c:pt idx="220">
                  <c:v>199.6832</c:v>
                </c:pt>
                <c:pt idx="221">
                  <c:v>196.1481</c:v>
                </c:pt>
                <c:pt idx="222">
                  <c:v>206.6448</c:v>
                </c:pt>
                <c:pt idx="223">
                  <c:v>210.66640000000001</c:v>
                </c:pt>
                <c:pt idx="224">
                  <c:v>219.21010000000001</c:v>
                </c:pt>
                <c:pt idx="225">
                  <c:v>222.66319999999999</c:v>
                </c:pt>
                <c:pt idx="226">
                  <c:v>223.04050000000001</c:v>
                </c:pt>
                <c:pt idx="227">
                  <c:v>219.63200000000001</c:v>
                </c:pt>
                <c:pt idx="228">
                  <c:v>215.14920000000001</c:v>
                </c:pt>
                <c:pt idx="229">
                  <c:v>216.2441</c:v>
                </c:pt>
                <c:pt idx="230">
                  <c:v>215.1497</c:v>
                </c:pt>
                <c:pt idx="231">
                  <c:v>216.90960000000001</c:v>
                </c:pt>
                <c:pt idx="232">
                  <c:v>199.20070000000001</c:v>
                </c:pt>
                <c:pt idx="233">
                  <c:v>198.51159999999999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 PPP '!$I$1</c:f>
              <c:strCache>
                <c:ptCount val="1"/>
                <c:pt idx="0">
                  <c:v>NZD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 PPP '!$I$2:$I$235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132.70599999999999</c:v>
                </c:pt>
                <c:pt idx="72">
                  <c:v>133.3022</c:v>
                </c:pt>
                <c:pt idx="73">
                  <c:v>133.89869999999999</c:v>
                </c:pt>
                <c:pt idx="74">
                  <c:v>134.5264</c:v>
                </c:pt>
                <c:pt idx="75">
                  <c:v>135.15520000000001</c:v>
                </c:pt>
                <c:pt idx="76">
                  <c:v>135.78700000000001</c:v>
                </c:pt>
                <c:pt idx="77">
                  <c:v>136.41990000000001</c:v>
                </c:pt>
                <c:pt idx="78">
                  <c:v>137.0505</c:v>
                </c:pt>
                <c:pt idx="79">
                  <c:v>137.68940000000001</c:v>
                </c:pt>
                <c:pt idx="80">
                  <c:v>138.3312</c:v>
                </c:pt>
                <c:pt idx="81">
                  <c:v>138.976</c:v>
                </c:pt>
                <c:pt idx="82">
                  <c:v>139.6601</c:v>
                </c:pt>
                <c:pt idx="83">
                  <c:v>140.3656</c:v>
                </c:pt>
                <c:pt idx="84">
                  <c:v>141.01259999999999</c:v>
                </c:pt>
                <c:pt idx="85">
                  <c:v>141.66999999999999</c:v>
                </c:pt>
                <c:pt idx="86">
                  <c:v>142.3304</c:v>
                </c:pt>
                <c:pt idx="87">
                  <c:v>142.9975</c:v>
                </c:pt>
                <c:pt idx="88">
                  <c:v>143.66040000000001</c:v>
                </c:pt>
                <c:pt idx="89">
                  <c:v>144.33009999999999</c:v>
                </c:pt>
                <c:pt idx="90">
                  <c:v>144.9991</c:v>
                </c:pt>
                <c:pt idx="91">
                  <c:v>145.6712</c:v>
                </c:pt>
                <c:pt idx="92">
                  <c:v>146.8989</c:v>
                </c:pt>
                <c:pt idx="93">
                  <c:v>155.5558</c:v>
                </c:pt>
                <c:pt idx="94">
                  <c:v>154.8655</c:v>
                </c:pt>
                <c:pt idx="95">
                  <c:v>154.79329999999999</c:v>
                </c:pt>
                <c:pt idx="96">
                  <c:v>158.21549999999999</c:v>
                </c:pt>
                <c:pt idx="97">
                  <c:v>154.19380000000001</c:v>
                </c:pt>
                <c:pt idx="98">
                  <c:v>156.83510000000001</c:v>
                </c:pt>
                <c:pt idx="99">
                  <c:v>164.61170000000001</c:v>
                </c:pt>
                <c:pt idx="100">
                  <c:v>157.27359999999999</c:v>
                </c:pt>
                <c:pt idx="101">
                  <c:v>155.5599</c:v>
                </c:pt>
                <c:pt idx="102">
                  <c:v>155.93369999999999</c:v>
                </c:pt>
                <c:pt idx="103">
                  <c:v>151.84059999999999</c:v>
                </c:pt>
                <c:pt idx="104">
                  <c:v>151.90719999999999</c:v>
                </c:pt>
                <c:pt idx="105">
                  <c:v>148.90440000000001</c:v>
                </c:pt>
                <c:pt idx="106">
                  <c:v>150.07079999999999</c:v>
                </c:pt>
                <c:pt idx="107">
                  <c:v>153.83160000000001</c:v>
                </c:pt>
                <c:pt idx="108">
                  <c:v>145.58590000000001</c:v>
                </c:pt>
                <c:pt idx="109">
                  <c:v>143.00489999999999</c:v>
                </c:pt>
                <c:pt idx="110">
                  <c:v>145.82570000000001</c:v>
                </c:pt>
                <c:pt idx="111">
                  <c:v>142.75720000000001</c:v>
                </c:pt>
                <c:pt idx="112">
                  <c:v>134.46889999999999</c:v>
                </c:pt>
                <c:pt idx="113">
                  <c:v>137.94300000000001</c:v>
                </c:pt>
                <c:pt idx="114">
                  <c:v>133.52770000000001</c:v>
                </c:pt>
                <c:pt idx="115">
                  <c:v>125.52460000000001</c:v>
                </c:pt>
                <c:pt idx="116">
                  <c:v>119.8514</c:v>
                </c:pt>
                <c:pt idx="117">
                  <c:v>116.5264</c:v>
                </c:pt>
                <c:pt idx="118">
                  <c:v>120.3498</c:v>
                </c:pt>
                <c:pt idx="119">
                  <c:v>130.07810000000001</c:v>
                </c:pt>
                <c:pt idx="120">
                  <c:v>130.7216</c:v>
                </c:pt>
                <c:pt idx="121">
                  <c:v>127.7564</c:v>
                </c:pt>
                <c:pt idx="122">
                  <c:v>120.3372</c:v>
                </c:pt>
                <c:pt idx="123">
                  <c:v>123.7122</c:v>
                </c:pt>
                <c:pt idx="124">
                  <c:v>122.90049999999999</c:v>
                </c:pt>
                <c:pt idx="125">
                  <c:v>122.3736</c:v>
                </c:pt>
                <c:pt idx="126">
                  <c:v>125.1297</c:v>
                </c:pt>
                <c:pt idx="127">
                  <c:v>133.50710000000001</c:v>
                </c:pt>
                <c:pt idx="128">
                  <c:v>124.5444</c:v>
                </c:pt>
                <c:pt idx="129">
                  <c:v>126.81059999999999</c:v>
                </c:pt>
                <c:pt idx="130">
                  <c:v>128.46539999999999</c:v>
                </c:pt>
                <c:pt idx="131">
                  <c:v>128.88849999999999</c:v>
                </c:pt>
                <c:pt idx="132">
                  <c:v>129.58860000000001</c:v>
                </c:pt>
                <c:pt idx="133">
                  <c:v>131.5292</c:v>
                </c:pt>
                <c:pt idx="134">
                  <c:v>138.09819999999999</c:v>
                </c:pt>
                <c:pt idx="135">
                  <c:v>140.8212</c:v>
                </c:pt>
                <c:pt idx="136">
                  <c:v>151.50460000000001</c:v>
                </c:pt>
                <c:pt idx="137">
                  <c:v>154.4572</c:v>
                </c:pt>
                <c:pt idx="138">
                  <c:v>149.61279999999999</c:v>
                </c:pt>
                <c:pt idx="139">
                  <c:v>150.1294</c:v>
                </c:pt>
                <c:pt idx="140">
                  <c:v>151.46530000000001</c:v>
                </c:pt>
                <c:pt idx="141">
                  <c:v>157.30330000000001</c:v>
                </c:pt>
                <c:pt idx="142">
                  <c:v>162.06559999999999</c:v>
                </c:pt>
                <c:pt idx="143">
                  <c:v>171.30009999999999</c:v>
                </c:pt>
                <c:pt idx="144">
                  <c:v>178.7176</c:v>
                </c:pt>
                <c:pt idx="145">
                  <c:v>184.18819999999999</c:v>
                </c:pt>
                <c:pt idx="146">
                  <c:v>183.66579999999999</c:v>
                </c:pt>
                <c:pt idx="147">
                  <c:v>186.57570000000001</c:v>
                </c:pt>
                <c:pt idx="148">
                  <c:v>192.6951</c:v>
                </c:pt>
                <c:pt idx="149">
                  <c:v>197.09299999999999</c:v>
                </c:pt>
                <c:pt idx="150">
                  <c:v>195.30869999999999</c:v>
                </c:pt>
                <c:pt idx="151">
                  <c:v>195.99459999999999</c:v>
                </c:pt>
                <c:pt idx="152">
                  <c:v>202.4325</c:v>
                </c:pt>
                <c:pt idx="153">
                  <c:v>209.0264</c:v>
                </c:pt>
                <c:pt idx="154">
                  <c:v>219.452</c:v>
                </c:pt>
                <c:pt idx="155">
                  <c:v>225.94579999999999</c:v>
                </c:pt>
                <c:pt idx="156">
                  <c:v>232.0685</c:v>
                </c:pt>
                <c:pt idx="157">
                  <c:v>238.20930000000001</c:v>
                </c:pt>
                <c:pt idx="158">
                  <c:v>232.1952</c:v>
                </c:pt>
                <c:pt idx="159">
                  <c:v>218.9624</c:v>
                </c:pt>
                <c:pt idx="160">
                  <c:v>221.51859999999999</c:v>
                </c:pt>
                <c:pt idx="161">
                  <c:v>223.9631</c:v>
                </c:pt>
                <c:pt idx="162">
                  <c:v>226.48</c:v>
                </c:pt>
                <c:pt idx="163">
                  <c:v>234.98939999999999</c:v>
                </c:pt>
                <c:pt idx="164">
                  <c:v>243.15289999999999</c:v>
                </c:pt>
                <c:pt idx="165">
                  <c:v>247.3741</c:v>
                </c:pt>
                <c:pt idx="166">
                  <c:v>260.02050000000003</c:v>
                </c:pt>
                <c:pt idx="167">
                  <c:v>263.6284</c:v>
                </c:pt>
                <c:pt idx="168">
                  <c:v>261.75869999999998</c:v>
                </c:pt>
                <c:pt idx="169">
                  <c:v>269.7559</c:v>
                </c:pt>
                <c:pt idx="170">
                  <c:v>265.29840000000002</c:v>
                </c:pt>
                <c:pt idx="171">
                  <c:v>275.03980000000001</c:v>
                </c:pt>
                <c:pt idx="172">
                  <c:v>266.07069999999999</c:v>
                </c:pt>
                <c:pt idx="173">
                  <c:v>263.63490000000002</c:v>
                </c:pt>
                <c:pt idx="174">
                  <c:v>260.42660000000001</c:v>
                </c:pt>
                <c:pt idx="175">
                  <c:v>265.70909999999998</c:v>
                </c:pt>
                <c:pt idx="176">
                  <c:v>267.52519999999998</c:v>
                </c:pt>
                <c:pt idx="177">
                  <c:v>271.69830000000002</c:v>
                </c:pt>
                <c:pt idx="178">
                  <c:v>274.37610000000001</c:v>
                </c:pt>
                <c:pt idx="179">
                  <c:v>268.96800000000002</c:v>
                </c:pt>
                <c:pt idx="180">
                  <c:v>271.15519999999998</c:v>
                </c:pt>
                <c:pt idx="181">
                  <c:v>263.95260000000002</c:v>
                </c:pt>
                <c:pt idx="182">
                  <c:v>246.79159999999999</c:v>
                </c:pt>
                <c:pt idx="183">
                  <c:v>256.57279999999997</c:v>
                </c:pt>
                <c:pt idx="184">
                  <c:v>258.08190000000002</c:v>
                </c:pt>
                <c:pt idx="185">
                  <c:v>249.05420000000001</c:v>
                </c:pt>
                <c:pt idx="186">
                  <c:v>253.04390000000001</c:v>
                </c:pt>
                <c:pt idx="187">
                  <c:v>270.27409999999998</c:v>
                </c:pt>
                <c:pt idx="188">
                  <c:v>271.33109999999999</c:v>
                </c:pt>
                <c:pt idx="189">
                  <c:v>280.4008</c:v>
                </c:pt>
                <c:pt idx="190">
                  <c:v>288.17500000000001</c:v>
                </c:pt>
                <c:pt idx="191">
                  <c:v>298.25720000000001</c:v>
                </c:pt>
                <c:pt idx="192">
                  <c:v>291.99450000000002</c:v>
                </c:pt>
                <c:pt idx="193">
                  <c:v>300.52730000000003</c:v>
                </c:pt>
                <c:pt idx="194">
                  <c:v>308.75709999999998</c:v>
                </c:pt>
                <c:pt idx="195">
                  <c:v>322.37450000000001</c:v>
                </c:pt>
                <c:pt idx="196">
                  <c:v>321.88529999999997</c:v>
                </c:pt>
                <c:pt idx="197">
                  <c:v>340.12630000000001</c:v>
                </c:pt>
                <c:pt idx="198">
                  <c:v>341.8426</c:v>
                </c:pt>
                <c:pt idx="199">
                  <c:v>313.59129999999999</c:v>
                </c:pt>
                <c:pt idx="200">
                  <c:v>340.03730000000002</c:v>
                </c:pt>
                <c:pt idx="201">
                  <c:v>347.9375</c:v>
                </c:pt>
                <c:pt idx="202">
                  <c:v>349.69560000000001</c:v>
                </c:pt>
                <c:pt idx="203">
                  <c:v>352.39710000000002</c:v>
                </c:pt>
                <c:pt idx="204">
                  <c:v>363.92200000000003</c:v>
                </c:pt>
                <c:pt idx="205">
                  <c:v>373.18130000000002</c:v>
                </c:pt>
                <c:pt idx="206">
                  <c:v>368.02359999999999</c:v>
                </c:pt>
                <c:pt idx="207">
                  <c:v>368.31540000000001</c:v>
                </c:pt>
                <c:pt idx="208">
                  <c:v>372.1705</c:v>
                </c:pt>
                <c:pt idx="209">
                  <c:v>363.8802</c:v>
                </c:pt>
                <c:pt idx="210">
                  <c:v>353.46730000000002</c:v>
                </c:pt>
                <c:pt idx="211">
                  <c:v>338.93310000000002</c:v>
                </c:pt>
                <c:pt idx="212">
                  <c:v>327.5917</c:v>
                </c:pt>
                <c:pt idx="213">
                  <c:v>286.01940000000002</c:v>
                </c:pt>
                <c:pt idx="214">
                  <c:v>271.83850000000001</c:v>
                </c:pt>
                <c:pt idx="215">
                  <c:v>288.25659999999999</c:v>
                </c:pt>
                <c:pt idx="216">
                  <c:v>252.84440000000001</c:v>
                </c:pt>
                <c:pt idx="217">
                  <c:v>250.87280000000001</c:v>
                </c:pt>
                <c:pt idx="218">
                  <c:v>284.63670000000002</c:v>
                </c:pt>
                <c:pt idx="219">
                  <c:v>285.4357</c:v>
                </c:pt>
                <c:pt idx="220">
                  <c:v>319.91750000000002</c:v>
                </c:pt>
                <c:pt idx="221">
                  <c:v>324.47269999999997</c:v>
                </c:pt>
                <c:pt idx="222">
                  <c:v>333.08120000000002</c:v>
                </c:pt>
                <c:pt idx="223">
                  <c:v>346.44470000000001</c:v>
                </c:pt>
                <c:pt idx="224">
                  <c:v>366.2869</c:v>
                </c:pt>
                <c:pt idx="225">
                  <c:v>366.9649</c:v>
                </c:pt>
                <c:pt idx="226">
                  <c:v>363.70229999999998</c:v>
                </c:pt>
                <c:pt idx="227">
                  <c:v>369.90339999999998</c:v>
                </c:pt>
                <c:pt idx="228">
                  <c:v>360.0976</c:v>
                </c:pt>
                <c:pt idx="229">
                  <c:v>358.53070000000002</c:v>
                </c:pt>
                <c:pt idx="230">
                  <c:v>364.37119999999999</c:v>
                </c:pt>
                <c:pt idx="231">
                  <c:v>376.6662</c:v>
                </c:pt>
                <c:pt idx="232">
                  <c:v>350.63630000000001</c:v>
                </c:pt>
                <c:pt idx="233">
                  <c:v>366.19380000000001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 PPP '!$J$1</c:f>
              <c:strCache>
                <c:ptCount val="1"/>
                <c:pt idx="0">
                  <c:v>SEK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 PPP '!$J$2:$J$235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132.70599999999999</c:v>
                </c:pt>
                <c:pt idx="72">
                  <c:v>133.75659999999999</c:v>
                </c:pt>
                <c:pt idx="73">
                  <c:v>129.3279</c:v>
                </c:pt>
                <c:pt idx="74">
                  <c:v>128.51320000000001</c:v>
                </c:pt>
                <c:pt idx="75">
                  <c:v>123.437</c:v>
                </c:pt>
                <c:pt idx="76">
                  <c:v>125.1104</c:v>
                </c:pt>
                <c:pt idx="77">
                  <c:v>125.2784</c:v>
                </c:pt>
                <c:pt idx="78">
                  <c:v>121.3891</c:v>
                </c:pt>
                <c:pt idx="79">
                  <c:v>123.012</c:v>
                </c:pt>
                <c:pt idx="80">
                  <c:v>127.5371</c:v>
                </c:pt>
                <c:pt idx="81">
                  <c:v>129.38489999999999</c:v>
                </c:pt>
                <c:pt idx="82">
                  <c:v>125.5057</c:v>
                </c:pt>
                <c:pt idx="83">
                  <c:v>122.08369999999999</c:v>
                </c:pt>
                <c:pt idx="84">
                  <c:v>119.4187</c:v>
                </c:pt>
                <c:pt idx="85">
                  <c:v>121.0605</c:v>
                </c:pt>
                <c:pt idx="86">
                  <c:v>121.1506</c:v>
                </c:pt>
                <c:pt idx="87">
                  <c:v>125.2409</c:v>
                </c:pt>
                <c:pt idx="88">
                  <c:v>123.6677</c:v>
                </c:pt>
                <c:pt idx="89">
                  <c:v>121.4927</c:v>
                </c:pt>
                <c:pt idx="90">
                  <c:v>121.7337</c:v>
                </c:pt>
                <c:pt idx="91">
                  <c:v>120.1194</c:v>
                </c:pt>
                <c:pt idx="92">
                  <c:v>123.48350000000001</c:v>
                </c:pt>
                <c:pt idx="93">
                  <c:v>123.90170000000001</c:v>
                </c:pt>
                <c:pt idx="94">
                  <c:v>119.1079</c:v>
                </c:pt>
                <c:pt idx="95">
                  <c:v>119.52200000000001</c:v>
                </c:pt>
                <c:pt idx="96">
                  <c:v>124.3609</c:v>
                </c:pt>
                <c:pt idx="97">
                  <c:v>118.2218</c:v>
                </c:pt>
                <c:pt idx="98">
                  <c:v>117.9104</c:v>
                </c:pt>
                <c:pt idx="99">
                  <c:v>114.6666</c:v>
                </c:pt>
                <c:pt idx="100">
                  <c:v>112.6292</c:v>
                </c:pt>
                <c:pt idx="101">
                  <c:v>114.21899999999999</c:v>
                </c:pt>
                <c:pt idx="102">
                  <c:v>117.81059999999999</c:v>
                </c:pt>
                <c:pt idx="103">
                  <c:v>117.7251</c:v>
                </c:pt>
                <c:pt idx="104">
                  <c:v>118.13330000000001</c:v>
                </c:pt>
                <c:pt idx="105">
                  <c:v>117.8206</c:v>
                </c:pt>
                <c:pt idx="106">
                  <c:v>113.904</c:v>
                </c:pt>
                <c:pt idx="107">
                  <c:v>113.94370000000001</c:v>
                </c:pt>
                <c:pt idx="108">
                  <c:v>109.9465</c:v>
                </c:pt>
                <c:pt idx="109">
                  <c:v>110.76779999999999</c:v>
                </c:pt>
                <c:pt idx="110">
                  <c:v>112.2647</c:v>
                </c:pt>
                <c:pt idx="111">
                  <c:v>108.122</c:v>
                </c:pt>
                <c:pt idx="112">
                  <c:v>107.9081</c:v>
                </c:pt>
                <c:pt idx="113">
                  <c:v>109.94159999999999</c:v>
                </c:pt>
                <c:pt idx="114">
                  <c:v>105.73090000000001</c:v>
                </c:pt>
                <c:pt idx="115">
                  <c:v>102.6725</c:v>
                </c:pt>
                <c:pt idx="116">
                  <c:v>100.724</c:v>
                </c:pt>
                <c:pt idx="117">
                  <c:v>97.004670000000004</c:v>
                </c:pt>
                <c:pt idx="118">
                  <c:v>96.589609999999993</c:v>
                </c:pt>
                <c:pt idx="119">
                  <c:v>102.67919999999999</c:v>
                </c:pt>
                <c:pt idx="120">
                  <c:v>101.745</c:v>
                </c:pt>
                <c:pt idx="121">
                  <c:v>98.697370000000006</c:v>
                </c:pt>
                <c:pt idx="122">
                  <c:v>93.305530000000005</c:v>
                </c:pt>
                <c:pt idx="123">
                  <c:v>94.346850000000003</c:v>
                </c:pt>
                <c:pt idx="124">
                  <c:v>89.988939999999999</c:v>
                </c:pt>
                <c:pt idx="125">
                  <c:v>89.531549999999996</c:v>
                </c:pt>
                <c:pt idx="126">
                  <c:v>92.006969999999995</c:v>
                </c:pt>
                <c:pt idx="127">
                  <c:v>94.032539999999997</c:v>
                </c:pt>
                <c:pt idx="128">
                  <c:v>91.998189999999994</c:v>
                </c:pt>
                <c:pt idx="129">
                  <c:v>92.403130000000004</c:v>
                </c:pt>
                <c:pt idx="130">
                  <c:v>92.657740000000004</c:v>
                </c:pt>
                <c:pt idx="131">
                  <c:v>94.863860000000003</c:v>
                </c:pt>
                <c:pt idx="132">
                  <c:v>93.247380000000007</c:v>
                </c:pt>
                <c:pt idx="133">
                  <c:v>95.348550000000003</c:v>
                </c:pt>
                <c:pt idx="134">
                  <c:v>96.660259999999994</c:v>
                </c:pt>
                <c:pt idx="135">
                  <c:v>97.788219999999995</c:v>
                </c:pt>
                <c:pt idx="136">
                  <c:v>103.5291</c:v>
                </c:pt>
                <c:pt idx="137">
                  <c:v>109.9682</c:v>
                </c:pt>
                <c:pt idx="138">
                  <c:v>106.78660000000001</c:v>
                </c:pt>
                <c:pt idx="139">
                  <c:v>108.4789</c:v>
                </c:pt>
                <c:pt idx="140">
                  <c:v>110.349</c:v>
                </c:pt>
                <c:pt idx="141">
                  <c:v>111.7651</c:v>
                </c:pt>
                <c:pt idx="142">
                  <c:v>113.50839999999999</c:v>
                </c:pt>
                <c:pt idx="143">
                  <c:v>118.8509</c:v>
                </c:pt>
                <c:pt idx="144">
                  <c:v>120.3429</c:v>
                </c:pt>
                <c:pt idx="145">
                  <c:v>122.2632</c:v>
                </c:pt>
                <c:pt idx="146">
                  <c:v>123.0787</c:v>
                </c:pt>
                <c:pt idx="147">
                  <c:v>128.02809999999999</c:v>
                </c:pt>
                <c:pt idx="148">
                  <c:v>135.0684</c:v>
                </c:pt>
                <c:pt idx="149">
                  <c:v>131.4325</c:v>
                </c:pt>
                <c:pt idx="150">
                  <c:v>128.19659999999999</c:v>
                </c:pt>
                <c:pt idx="151">
                  <c:v>126.2796</c:v>
                </c:pt>
                <c:pt idx="152">
                  <c:v>136.6123</c:v>
                </c:pt>
                <c:pt idx="153">
                  <c:v>135.81569999999999</c:v>
                </c:pt>
                <c:pt idx="154">
                  <c:v>140.87620000000001</c:v>
                </c:pt>
                <c:pt idx="155">
                  <c:v>148.1925</c:v>
                </c:pt>
                <c:pt idx="156">
                  <c:v>144.1686</c:v>
                </c:pt>
                <c:pt idx="157">
                  <c:v>144.06659999999999</c:v>
                </c:pt>
                <c:pt idx="158">
                  <c:v>142.0924</c:v>
                </c:pt>
                <c:pt idx="159">
                  <c:v>140.62309999999999</c:v>
                </c:pt>
                <c:pt idx="160">
                  <c:v>144.35929999999999</c:v>
                </c:pt>
                <c:pt idx="161">
                  <c:v>143.34739999999999</c:v>
                </c:pt>
                <c:pt idx="162">
                  <c:v>140.7054</c:v>
                </c:pt>
                <c:pt idx="163">
                  <c:v>144.5181</c:v>
                </c:pt>
                <c:pt idx="164">
                  <c:v>148.82310000000001</c:v>
                </c:pt>
                <c:pt idx="165">
                  <c:v>153.1276</c:v>
                </c:pt>
                <c:pt idx="166">
                  <c:v>161.375</c:v>
                </c:pt>
                <c:pt idx="167">
                  <c:v>163.02379999999999</c:v>
                </c:pt>
                <c:pt idx="168">
                  <c:v>155.827</c:v>
                </c:pt>
                <c:pt idx="169">
                  <c:v>159.27520000000001</c:v>
                </c:pt>
                <c:pt idx="170">
                  <c:v>153.96539999999999</c:v>
                </c:pt>
                <c:pt idx="171">
                  <c:v>152.94499999999999</c:v>
                </c:pt>
                <c:pt idx="172">
                  <c:v>146.79050000000001</c:v>
                </c:pt>
                <c:pt idx="173">
                  <c:v>139.44900000000001</c:v>
                </c:pt>
                <c:pt idx="174">
                  <c:v>140.20570000000001</c:v>
                </c:pt>
                <c:pt idx="175">
                  <c:v>143.9631</c:v>
                </c:pt>
                <c:pt idx="176">
                  <c:v>140.83349999999999</c:v>
                </c:pt>
                <c:pt idx="177">
                  <c:v>136.96440000000001</c:v>
                </c:pt>
                <c:pt idx="178">
                  <c:v>134.87620000000001</c:v>
                </c:pt>
                <c:pt idx="179">
                  <c:v>137.2047</c:v>
                </c:pt>
                <c:pt idx="180">
                  <c:v>143.25309999999999</c:v>
                </c:pt>
                <c:pt idx="181">
                  <c:v>137.6061</c:v>
                </c:pt>
                <c:pt idx="182">
                  <c:v>140.2859</c:v>
                </c:pt>
                <c:pt idx="183">
                  <c:v>148.07810000000001</c:v>
                </c:pt>
                <c:pt idx="184">
                  <c:v>151.03620000000001</c:v>
                </c:pt>
                <c:pt idx="185">
                  <c:v>151.0838</c:v>
                </c:pt>
                <c:pt idx="186">
                  <c:v>151.0609</c:v>
                </c:pt>
                <c:pt idx="187">
                  <c:v>150.46709999999999</c:v>
                </c:pt>
                <c:pt idx="188">
                  <c:v>149.02850000000001</c:v>
                </c:pt>
                <c:pt idx="189">
                  <c:v>151.12860000000001</c:v>
                </c:pt>
                <c:pt idx="190">
                  <c:v>159.49109999999999</c:v>
                </c:pt>
                <c:pt idx="191">
                  <c:v>159.46340000000001</c:v>
                </c:pt>
                <c:pt idx="192">
                  <c:v>156.46080000000001</c:v>
                </c:pt>
                <c:pt idx="193">
                  <c:v>155.7295</c:v>
                </c:pt>
                <c:pt idx="194">
                  <c:v>156.0488</c:v>
                </c:pt>
                <c:pt idx="195">
                  <c:v>162.7175</c:v>
                </c:pt>
                <c:pt idx="196">
                  <c:v>157.5061</c:v>
                </c:pt>
                <c:pt idx="197">
                  <c:v>159.20099999999999</c:v>
                </c:pt>
                <c:pt idx="198">
                  <c:v>162.30260000000001</c:v>
                </c:pt>
                <c:pt idx="199">
                  <c:v>158.4006</c:v>
                </c:pt>
                <c:pt idx="200">
                  <c:v>168.29730000000001</c:v>
                </c:pt>
                <c:pt idx="201">
                  <c:v>171.24610000000001</c:v>
                </c:pt>
                <c:pt idx="202">
                  <c:v>170.80520000000001</c:v>
                </c:pt>
                <c:pt idx="203">
                  <c:v>168.68680000000001</c:v>
                </c:pt>
                <c:pt idx="204">
                  <c:v>171.22890000000001</c:v>
                </c:pt>
                <c:pt idx="205">
                  <c:v>177.55690000000001</c:v>
                </c:pt>
                <c:pt idx="206">
                  <c:v>185.27770000000001</c:v>
                </c:pt>
                <c:pt idx="207">
                  <c:v>184.29689999999999</c:v>
                </c:pt>
                <c:pt idx="208">
                  <c:v>184.80959999999999</c:v>
                </c:pt>
                <c:pt idx="209">
                  <c:v>184.75819999999999</c:v>
                </c:pt>
                <c:pt idx="210">
                  <c:v>184.47669999999999</c:v>
                </c:pt>
                <c:pt idx="211">
                  <c:v>174.0872</c:v>
                </c:pt>
                <c:pt idx="212">
                  <c:v>162.44370000000001</c:v>
                </c:pt>
                <c:pt idx="213">
                  <c:v>145.26419999999999</c:v>
                </c:pt>
                <c:pt idx="214">
                  <c:v>139.64420000000001</c:v>
                </c:pt>
                <c:pt idx="215">
                  <c:v>143.99270000000001</c:v>
                </c:pt>
                <c:pt idx="216">
                  <c:v>135.8203</c:v>
                </c:pt>
                <c:pt idx="217">
                  <c:v>126.0157</c:v>
                </c:pt>
                <c:pt idx="218">
                  <c:v>137.93960000000001</c:v>
                </c:pt>
                <c:pt idx="219">
                  <c:v>142.55609999999999</c:v>
                </c:pt>
                <c:pt idx="220">
                  <c:v>149.47280000000001</c:v>
                </c:pt>
                <c:pt idx="221">
                  <c:v>147.50190000000001</c:v>
                </c:pt>
                <c:pt idx="222">
                  <c:v>157.97190000000001</c:v>
                </c:pt>
                <c:pt idx="223">
                  <c:v>160.35319999999999</c:v>
                </c:pt>
                <c:pt idx="224">
                  <c:v>163.45230000000001</c:v>
                </c:pt>
                <c:pt idx="225">
                  <c:v>161.7004</c:v>
                </c:pt>
                <c:pt idx="226">
                  <c:v>163.09139999999999</c:v>
                </c:pt>
                <c:pt idx="227">
                  <c:v>159.4511</c:v>
                </c:pt>
                <c:pt idx="228">
                  <c:v>154.4873</c:v>
                </c:pt>
                <c:pt idx="229">
                  <c:v>160.6987</c:v>
                </c:pt>
                <c:pt idx="230">
                  <c:v>158.47810000000001</c:v>
                </c:pt>
                <c:pt idx="231">
                  <c:v>157.7953</c:v>
                </c:pt>
                <c:pt idx="232">
                  <c:v>146.5367</c:v>
                </c:pt>
                <c:pt idx="233">
                  <c:v>147.5752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 PPP '!$K$1</c:f>
              <c:strCache>
                <c:ptCount val="1"/>
                <c:pt idx="0">
                  <c:v>Risk Free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 PPP '!$K$2:$K$235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132.70599999999999</c:v>
                </c:pt>
                <c:pt idx="72">
                  <c:v>133.3022</c:v>
                </c:pt>
                <c:pt idx="73">
                  <c:v>133.89869999999999</c:v>
                </c:pt>
                <c:pt idx="74">
                  <c:v>134.5264</c:v>
                </c:pt>
                <c:pt idx="75">
                  <c:v>135.15520000000001</c:v>
                </c:pt>
                <c:pt idx="76">
                  <c:v>135.78700000000001</c:v>
                </c:pt>
                <c:pt idx="77">
                  <c:v>136.41990000000001</c:v>
                </c:pt>
                <c:pt idx="78">
                  <c:v>137.0505</c:v>
                </c:pt>
                <c:pt idx="79">
                  <c:v>137.68940000000001</c:v>
                </c:pt>
                <c:pt idx="80">
                  <c:v>138.3312</c:v>
                </c:pt>
                <c:pt idx="81">
                  <c:v>138.976</c:v>
                </c:pt>
                <c:pt idx="82">
                  <c:v>139.6601</c:v>
                </c:pt>
                <c:pt idx="83">
                  <c:v>140.3656</c:v>
                </c:pt>
                <c:pt idx="84">
                  <c:v>141.01259999999999</c:v>
                </c:pt>
                <c:pt idx="85">
                  <c:v>141.66999999999999</c:v>
                </c:pt>
                <c:pt idx="86">
                  <c:v>142.3304</c:v>
                </c:pt>
                <c:pt idx="87">
                  <c:v>142.9975</c:v>
                </c:pt>
                <c:pt idx="88">
                  <c:v>143.66040000000001</c:v>
                </c:pt>
                <c:pt idx="89">
                  <c:v>144.33009999999999</c:v>
                </c:pt>
                <c:pt idx="90">
                  <c:v>144.9991</c:v>
                </c:pt>
                <c:pt idx="91">
                  <c:v>145.6712</c:v>
                </c:pt>
                <c:pt idx="92">
                  <c:v>146.3142</c:v>
                </c:pt>
                <c:pt idx="93">
                  <c:v>146.95060000000001</c:v>
                </c:pt>
                <c:pt idx="94">
                  <c:v>147.6317</c:v>
                </c:pt>
                <c:pt idx="95">
                  <c:v>148.24690000000001</c:v>
                </c:pt>
                <c:pt idx="96">
                  <c:v>148.851</c:v>
                </c:pt>
                <c:pt idx="97">
                  <c:v>149.45959999999999</c:v>
                </c:pt>
                <c:pt idx="98">
                  <c:v>150.06880000000001</c:v>
                </c:pt>
                <c:pt idx="99">
                  <c:v>150.67449999999999</c:v>
                </c:pt>
                <c:pt idx="100">
                  <c:v>151.28659999999999</c:v>
                </c:pt>
                <c:pt idx="101">
                  <c:v>151.9485</c:v>
                </c:pt>
                <c:pt idx="102">
                  <c:v>152.6054</c:v>
                </c:pt>
                <c:pt idx="103">
                  <c:v>153.28489999999999</c:v>
                </c:pt>
                <c:pt idx="104">
                  <c:v>153.97550000000001</c:v>
                </c:pt>
                <c:pt idx="105">
                  <c:v>154.66319999999999</c:v>
                </c:pt>
                <c:pt idx="106">
                  <c:v>155.49690000000001</c:v>
                </c:pt>
                <c:pt idx="107">
                  <c:v>156.24199999999999</c:v>
                </c:pt>
                <c:pt idx="108">
                  <c:v>157.00489999999999</c:v>
                </c:pt>
                <c:pt idx="109">
                  <c:v>157.77770000000001</c:v>
                </c:pt>
                <c:pt idx="110">
                  <c:v>158.58510000000001</c:v>
                </c:pt>
                <c:pt idx="111">
                  <c:v>159.41720000000001</c:v>
                </c:pt>
                <c:pt idx="112">
                  <c:v>160.29320000000001</c:v>
                </c:pt>
                <c:pt idx="113">
                  <c:v>161.1781</c:v>
                </c:pt>
                <c:pt idx="114">
                  <c:v>162.06379999999999</c:v>
                </c:pt>
                <c:pt idx="115">
                  <c:v>162.95009999999999</c:v>
                </c:pt>
                <c:pt idx="116">
                  <c:v>163.84549999999999</c:v>
                </c:pt>
                <c:pt idx="117">
                  <c:v>164.74359999999999</c:v>
                </c:pt>
                <c:pt idx="118">
                  <c:v>165.64670000000001</c:v>
                </c:pt>
                <c:pt idx="119">
                  <c:v>166.5461</c:v>
                </c:pt>
                <c:pt idx="120">
                  <c:v>167.30940000000001</c:v>
                </c:pt>
                <c:pt idx="121">
                  <c:v>168.04580000000001</c:v>
                </c:pt>
                <c:pt idx="122">
                  <c:v>168.75040000000001</c:v>
                </c:pt>
                <c:pt idx="123">
                  <c:v>169.36779999999999</c:v>
                </c:pt>
                <c:pt idx="124">
                  <c:v>169.93680000000001</c:v>
                </c:pt>
                <c:pt idx="125">
                  <c:v>170.47890000000001</c:v>
                </c:pt>
                <c:pt idx="126">
                  <c:v>171.00720000000001</c:v>
                </c:pt>
                <c:pt idx="127">
                  <c:v>171.50819999999999</c:v>
                </c:pt>
                <c:pt idx="128">
                  <c:v>171.87440000000001</c:v>
                </c:pt>
                <c:pt idx="129">
                  <c:v>172.19669999999999</c:v>
                </c:pt>
                <c:pt idx="130">
                  <c:v>172.49270000000001</c:v>
                </c:pt>
                <c:pt idx="131">
                  <c:v>172.7577</c:v>
                </c:pt>
                <c:pt idx="132">
                  <c:v>173.02090000000001</c:v>
                </c:pt>
                <c:pt idx="133">
                  <c:v>173.28219999999999</c:v>
                </c:pt>
                <c:pt idx="134">
                  <c:v>173.54390000000001</c:v>
                </c:pt>
                <c:pt idx="135">
                  <c:v>173.8038</c:v>
                </c:pt>
                <c:pt idx="136">
                  <c:v>174.0641</c:v>
                </c:pt>
                <c:pt idx="137">
                  <c:v>174.32470000000001</c:v>
                </c:pt>
                <c:pt idx="138">
                  <c:v>174.58349999999999</c:v>
                </c:pt>
                <c:pt idx="139">
                  <c:v>174.84030000000001</c:v>
                </c:pt>
                <c:pt idx="140">
                  <c:v>175.10220000000001</c:v>
                </c:pt>
                <c:pt idx="141">
                  <c:v>175.34610000000001</c:v>
                </c:pt>
                <c:pt idx="142">
                  <c:v>175.54929999999999</c:v>
                </c:pt>
                <c:pt idx="143">
                  <c:v>175.74359999999999</c:v>
                </c:pt>
                <c:pt idx="144">
                  <c:v>175.93350000000001</c:v>
                </c:pt>
                <c:pt idx="145">
                  <c:v>176.12370000000001</c:v>
                </c:pt>
                <c:pt idx="146">
                  <c:v>176.30940000000001</c:v>
                </c:pt>
                <c:pt idx="147">
                  <c:v>176.49539999999999</c:v>
                </c:pt>
                <c:pt idx="148">
                  <c:v>176.68379999999999</c:v>
                </c:pt>
                <c:pt idx="149">
                  <c:v>176.8426</c:v>
                </c:pt>
                <c:pt idx="150">
                  <c:v>177.00139999999999</c:v>
                </c:pt>
                <c:pt idx="151">
                  <c:v>177.1628</c:v>
                </c:pt>
                <c:pt idx="152">
                  <c:v>177.3219</c:v>
                </c:pt>
                <c:pt idx="153">
                  <c:v>177.4813</c:v>
                </c:pt>
                <c:pt idx="154">
                  <c:v>177.64760000000001</c:v>
                </c:pt>
                <c:pt idx="155">
                  <c:v>177.8049</c:v>
                </c:pt>
                <c:pt idx="156">
                  <c:v>177.96010000000001</c:v>
                </c:pt>
                <c:pt idx="157">
                  <c:v>178.11529999999999</c:v>
                </c:pt>
                <c:pt idx="158">
                  <c:v>178.26609999999999</c:v>
                </c:pt>
                <c:pt idx="159">
                  <c:v>178.42160000000001</c:v>
                </c:pt>
                <c:pt idx="160">
                  <c:v>178.58189999999999</c:v>
                </c:pt>
                <c:pt idx="161">
                  <c:v>178.77950000000001</c:v>
                </c:pt>
                <c:pt idx="162">
                  <c:v>179.00069999999999</c:v>
                </c:pt>
                <c:pt idx="163">
                  <c:v>179.24539999999999</c:v>
                </c:pt>
                <c:pt idx="164">
                  <c:v>179.5138</c:v>
                </c:pt>
                <c:pt idx="165">
                  <c:v>179.8083</c:v>
                </c:pt>
                <c:pt idx="166">
                  <c:v>180.14779999999999</c:v>
                </c:pt>
                <c:pt idx="167">
                  <c:v>180.50200000000001</c:v>
                </c:pt>
                <c:pt idx="168">
                  <c:v>180.88740000000001</c:v>
                </c:pt>
                <c:pt idx="169">
                  <c:v>181.29259999999999</c:v>
                </c:pt>
                <c:pt idx="170">
                  <c:v>181.72450000000001</c:v>
                </c:pt>
                <c:pt idx="171">
                  <c:v>182.1883</c:v>
                </c:pt>
                <c:pt idx="172">
                  <c:v>182.66040000000001</c:v>
                </c:pt>
                <c:pt idx="173">
                  <c:v>183.167</c:v>
                </c:pt>
                <c:pt idx="174">
                  <c:v>183.7012</c:v>
                </c:pt>
                <c:pt idx="175">
                  <c:v>184.26329999999999</c:v>
                </c:pt>
                <c:pt idx="176">
                  <c:v>184.8536</c:v>
                </c:pt>
                <c:pt idx="177">
                  <c:v>185.48179999999999</c:v>
                </c:pt>
                <c:pt idx="178">
                  <c:v>186.14349999999999</c:v>
                </c:pt>
                <c:pt idx="179">
                  <c:v>186.8246</c:v>
                </c:pt>
                <c:pt idx="180">
                  <c:v>187.5325</c:v>
                </c:pt>
                <c:pt idx="181">
                  <c:v>188.25530000000001</c:v>
                </c:pt>
                <c:pt idx="182">
                  <c:v>189.0078</c:v>
                </c:pt>
                <c:pt idx="183">
                  <c:v>189.7953</c:v>
                </c:pt>
                <c:pt idx="184">
                  <c:v>190.5985</c:v>
                </c:pt>
                <c:pt idx="185">
                  <c:v>191.44479999999999</c:v>
                </c:pt>
                <c:pt idx="186">
                  <c:v>192.29750000000001</c:v>
                </c:pt>
                <c:pt idx="187">
                  <c:v>193.14439999999999</c:v>
                </c:pt>
                <c:pt idx="188">
                  <c:v>193.99510000000001</c:v>
                </c:pt>
                <c:pt idx="189">
                  <c:v>194.8494</c:v>
                </c:pt>
                <c:pt idx="190">
                  <c:v>195.71080000000001</c:v>
                </c:pt>
                <c:pt idx="191">
                  <c:v>196.5728</c:v>
                </c:pt>
                <c:pt idx="192">
                  <c:v>197.43690000000001</c:v>
                </c:pt>
                <c:pt idx="193">
                  <c:v>198.3048</c:v>
                </c:pt>
                <c:pt idx="194">
                  <c:v>199.1765</c:v>
                </c:pt>
                <c:pt idx="195">
                  <c:v>200.05369999999999</c:v>
                </c:pt>
                <c:pt idx="196">
                  <c:v>200.9348</c:v>
                </c:pt>
                <c:pt idx="197">
                  <c:v>201.82140000000001</c:v>
                </c:pt>
                <c:pt idx="198">
                  <c:v>202.71190000000001</c:v>
                </c:pt>
                <c:pt idx="199">
                  <c:v>203.66890000000001</c:v>
                </c:pt>
                <c:pt idx="200">
                  <c:v>204.53540000000001</c:v>
                </c:pt>
                <c:pt idx="201">
                  <c:v>205.3339</c:v>
                </c:pt>
                <c:pt idx="202">
                  <c:v>206.24510000000001</c:v>
                </c:pt>
                <c:pt idx="203">
                  <c:v>207.03479999999999</c:v>
                </c:pt>
                <c:pt idx="204">
                  <c:v>207.56880000000001</c:v>
                </c:pt>
                <c:pt idx="205">
                  <c:v>208.10239999999999</c:v>
                </c:pt>
                <c:pt idx="206">
                  <c:v>208.59059999999999</c:v>
                </c:pt>
                <c:pt idx="207">
                  <c:v>209.08160000000001</c:v>
                </c:pt>
                <c:pt idx="208">
                  <c:v>209.5164</c:v>
                </c:pt>
                <c:pt idx="209">
                  <c:v>209.9572</c:v>
                </c:pt>
                <c:pt idx="210">
                  <c:v>210.3938</c:v>
                </c:pt>
                <c:pt idx="211">
                  <c:v>210.82939999999999</c:v>
                </c:pt>
                <c:pt idx="212">
                  <c:v>211.7079</c:v>
                </c:pt>
                <c:pt idx="213">
                  <c:v>212.17099999999999</c:v>
                </c:pt>
                <c:pt idx="214">
                  <c:v>212.5556</c:v>
                </c:pt>
                <c:pt idx="215">
                  <c:v>212.62639999999999</c:v>
                </c:pt>
                <c:pt idx="216">
                  <c:v>212.7062</c:v>
                </c:pt>
                <c:pt idx="217">
                  <c:v>212.80359999999999</c:v>
                </c:pt>
                <c:pt idx="218">
                  <c:v>212.91540000000001</c:v>
                </c:pt>
                <c:pt idx="219">
                  <c:v>213.00229999999999</c:v>
                </c:pt>
                <c:pt idx="220">
                  <c:v>213.07599999999999</c:v>
                </c:pt>
                <c:pt idx="221">
                  <c:v>213.15049999999999</c:v>
                </c:pt>
                <c:pt idx="222">
                  <c:v>213.2021</c:v>
                </c:pt>
                <c:pt idx="223">
                  <c:v>213.2714</c:v>
                </c:pt>
                <c:pt idx="224">
                  <c:v>213.3229</c:v>
                </c:pt>
                <c:pt idx="225">
                  <c:v>213.37799999999999</c:v>
                </c:pt>
                <c:pt idx="226">
                  <c:v>213.41890000000001</c:v>
                </c:pt>
                <c:pt idx="227">
                  <c:v>213.458</c:v>
                </c:pt>
                <c:pt idx="228">
                  <c:v>213.5087</c:v>
                </c:pt>
                <c:pt idx="229">
                  <c:v>213.5461</c:v>
                </c:pt>
                <c:pt idx="230">
                  <c:v>213.5941</c:v>
                </c:pt>
                <c:pt idx="231">
                  <c:v>213.64580000000001</c:v>
                </c:pt>
                <c:pt idx="232">
                  <c:v>213.70089999999999</c:v>
                </c:pt>
                <c:pt idx="233">
                  <c:v>213.7748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153104"/>
        <c:axId val="505153496"/>
      </c:lineChart>
      <c:catAx>
        <c:axId val="505153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153496"/>
        <c:crosses val="autoZero"/>
        <c:auto val="1"/>
        <c:lblAlgn val="ctr"/>
        <c:lblOffset val="100"/>
        <c:noMultiLvlLbl val="0"/>
      </c:catAx>
      <c:valAx>
        <c:axId val="50515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15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91054196025296E-2"/>
          <c:y val="3.7796170756849719E-2"/>
          <c:w val="0.90213826281121778"/>
          <c:h val="0.72844195330312866"/>
        </c:manualLayout>
      </c:layout>
      <c:lineChart>
        <c:grouping val="standard"/>
        <c:varyColors val="0"/>
        <c:ser>
          <c:idx val="0"/>
          <c:order val="0"/>
          <c:tx>
            <c:strRef>
              <c:f>' PPP '!$K$1</c:f>
              <c:strCache>
                <c:ptCount val="1"/>
                <c:pt idx="0">
                  <c:v>Risk Free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 PPP '!$K$2:$K$235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</c:v>
                </c:pt>
                <c:pt idx="3">
                  <c:v>102.1896</c:v>
                </c:pt>
                <c:pt idx="4">
                  <c:v>102.68989999999999</c:v>
                </c:pt>
                <c:pt idx="5">
                  <c:v>103.2034</c:v>
                </c:pt>
                <c:pt idx="6">
                  <c:v>103.7086</c:v>
                </c:pt>
                <c:pt idx="7">
                  <c:v>104.1948</c:v>
                </c:pt>
                <c:pt idx="8">
                  <c:v>104.6615</c:v>
                </c:pt>
                <c:pt idx="9">
                  <c:v>105.10299999999999</c:v>
                </c:pt>
                <c:pt idx="10">
                  <c:v>105.5519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108.07599999999999</c:v>
                </c:pt>
                <c:pt idx="18">
                  <c:v>108.37430000000001</c:v>
                </c:pt>
                <c:pt idx="19">
                  <c:v>108.67910000000001</c:v>
                </c:pt>
                <c:pt idx="20">
                  <c:v>108.96210000000001</c:v>
                </c:pt>
                <c:pt idx="21">
                  <c:v>109.2516</c:v>
                </c:pt>
                <c:pt idx="22">
                  <c:v>109.6328</c:v>
                </c:pt>
                <c:pt idx="23">
                  <c:v>109.9297</c:v>
                </c:pt>
                <c:pt idx="24">
                  <c:v>110.21599999999999</c:v>
                </c:pt>
                <c:pt idx="25">
                  <c:v>110.503</c:v>
                </c:pt>
                <c:pt idx="26">
                  <c:v>110.7908</c:v>
                </c:pt>
                <c:pt idx="27">
                  <c:v>111.0735</c:v>
                </c:pt>
                <c:pt idx="28">
                  <c:v>111.3686</c:v>
                </c:pt>
                <c:pt idx="29">
                  <c:v>111.65860000000001</c:v>
                </c:pt>
                <c:pt idx="30">
                  <c:v>111.9494</c:v>
                </c:pt>
                <c:pt idx="31">
                  <c:v>112.2409</c:v>
                </c:pt>
                <c:pt idx="32">
                  <c:v>112.53319999999999</c:v>
                </c:pt>
                <c:pt idx="33">
                  <c:v>112.8263</c:v>
                </c:pt>
                <c:pt idx="34">
                  <c:v>113.1553</c:v>
                </c:pt>
                <c:pt idx="35">
                  <c:v>113.4559</c:v>
                </c:pt>
                <c:pt idx="36">
                  <c:v>113.74550000000001</c:v>
                </c:pt>
                <c:pt idx="37">
                  <c:v>114.0831</c:v>
                </c:pt>
                <c:pt idx="38">
                  <c:v>114.4278</c:v>
                </c:pt>
                <c:pt idx="39">
                  <c:v>114.8032</c:v>
                </c:pt>
                <c:pt idx="40">
                  <c:v>115.2098</c:v>
                </c:pt>
                <c:pt idx="41">
                  <c:v>115.64190000000001</c:v>
                </c:pt>
                <c:pt idx="42">
                  <c:v>116.06950000000001</c:v>
                </c:pt>
                <c:pt idx="43">
                  <c:v>116.535</c:v>
                </c:pt>
                <c:pt idx="44">
                  <c:v>117.0206</c:v>
                </c:pt>
                <c:pt idx="45">
                  <c:v>117.5081</c:v>
                </c:pt>
                <c:pt idx="46">
                  <c:v>118.09569999999999</c:v>
                </c:pt>
                <c:pt idx="47">
                  <c:v>118.68</c:v>
                </c:pt>
                <c:pt idx="48">
                  <c:v>119.2734</c:v>
                </c:pt>
                <c:pt idx="49">
                  <c:v>119.876</c:v>
                </c:pt>
                <c:pt idx="50">
                  <c:v>120.4816</c:v>
                </c:pt>
                <c:pt idx="51">
                  <c:v>121.084</c:v>
                </c:pt>
                <c:pt idx="52">
                  <c:v>121.68940000000001</c:v>
                </c:pt>
                <c:pt idx="53">
                  <c:v>122.30419999999999</c:v>
                </c:pt>
                <c:pt idx="54">
                  <c:v>122.8903</c:v>
                </c:pt>
                <c:pt idx="55">
                  <c:v>123.4855</c:v>
                </c:pt>
                <c:pt idx="56">
                  <c:v>124.0772</c:v>
                </c:pt>
                <c:pt idx="57">
                  <c:v>124.6718</c:v>
                </c:pt>
                <c:pt idx="58">
                  <c:v>125.26909999999999</c:v>
                </c:pt>
                <c:pt idx="59">
                  <c:v>125.8531</c:v>
                </c:pt>
                <c:pt idx="60">
                  <c:v>126.4102</c:v>
                </c:pt>
                <c:pt idx="61">
                  <c:v>126.9568</c:v>
                </c:pt>
                <c:pt idx="62">
                  <c:v>127.51220000000001</c:v>
                </c:pt>
                <c:pt idx="63">
                  <c:v>128.07339999999999</c:v>
                </c:pt>
                <c:pt idx="64">
                  <c:v>128.637</c:v>
                </c:pt>
                <c:pt idx="65">
                  <c:v>129.2132</c:v>
                </c:pt>
                <c:pt idx="66">
                  <c:v>129.7886</c:v>
                </c:pt>
                <c:pt idx="67">
                  <c:v>130.36320000000001</c:v>
                </c:pt>
                <c:pt idx="68">
                  <c:v>130.94380000000001</c:v>
                </c:pt>
                <c:pt idx="69">
                  <c:v>131.51320000000001</c:v>
                </c:pt>
                <c:pt idx="70">
                  <c:v>132.10910000000001</c:v>
                </c:pt>
                <c:pt idx="71">
                  <c:v>132.70599999999999</c:v>
                </c:pt>
                <c:pt idx="72">
                  <c:v>133.3022</c:v>
                </c:pt>
                <c:pt idx="73">
                  <c:v>133.89869999999999</c:v>
                </c:pt>
                <c:pt idx="74">
                  <c:v>134.5264</c:v>
                </c:pt>
                <c:pt idx="75">
                  <c:v>135.15520000000001</c:v>
                </c:pt>
                <c:pt idx="76">
                  <c:v>135.78700000000001</c:v>
                </c:pt>
                <c:pt idx="77">
                  <c:v>136.41990000000001</c:v>
                </c:pt>
                <c:pt idx="78">
                  <c:v>137.0505</c:v>
                </c:pt>
                <c:pt idx="79">
                  <c:v>137.68940000000001</c:v>
                </c:pt>
                <c:pt idx="80">
                  <c:v>138.3312</c:v>
                </c:pt>
                <c:pt idx="81">
                  <c:v>138.976</c:v>
                </c:pt>
                <c:pt idx="82">
                  <c:v>139.6601</c:v>
                </c:pt>
                <c:pt idx="83">
                  <c:v>140.3656</c:v>
                </c:pt>
                <c:pt idx="84">
                  <c:v>141.01259999999999</c:v>
                </c:pt>
                <c:pt idx="85">
                  <c:v>141.66999999999999</c:v>
                </c:pt>
                <c:pt idx="86">
                  <c:v>142.3304</c:v>
                </c:pt>
                <c:pt idx="87">
                  <c:v>142.9975</c:v>
                </c:pt>
                <c:pt idx="88">
                  <c:v>143.66040000000001</c:v>
                </c:pt>
                <c:pt idx="89">
                  <c:v>144.33009999999999</c:v>
                </c:pt>
                <c:pt idx="90">
                  <c:v>144.9991</c:v>
                </c:pt>
                <c:pt idx="91">
                  <c:v>145.6712</c:v>
                </c:pt>
                <c:pt idx="92">
                  <c:v>146.3142</c:v>
                </c:pt>
                <c:pt idx="93">
                  <c:v>146.95060000000001</c:v>
                </c:pt>
                <c:pt idx="94">
                  <c:v>147.6317</c:v>
                </c:pt>
                <c:pt idx="95">
                  <c:v>148.24690000000001</c:v>
                </c:pt>
                <c:pt idx="96">
                  <c:v>148.851</c:v>
                </c:pt>
                <c:pt idx="97">
                  <c:v>149.45959999999999</c:v>
                </c:pt>
                <c:pt idx="98">
                  <c:v>150.06880000000001</c:v>
                </c:pt>
                <c:pt idx="99">
                  <c:v>150.67449999999999</c:v>
                </c:pt>
                <c:pt idx="100">
                  <c:v>151.28659999999999</c:v>
                </c:pt>
                <c:pt idx="101">
                  <c:v>151.9485</c:v>
                </c:pt>
                <c:pt idx="102">
                  <c:v>152.6054</c:v>
                </c:pt>
                <c:pt idx="103">
                  <c:v>153.28489999999999</c:v>
                </c:pt>
                <c:pt idx="104">
                  <c:v>153.97550000000001</c:v>
                </c:pt>
                <c:pt idx="105">
                  <c:v>154.66319999999999</c:v>
                </c:pt>
                <c:pt idx="106">
                  <c:v>155.49690000000001</c:v>
                </c:pt>
                <c:pt idx="107">
                  <c:v>156.24199999999999</c:v>
                </c:pt>
                <c:pt idx="108">
                  <c:v>157.00489999999999</c:v>
                </c:pt>
                <c:pt idx="109">
                  <c:v>157.77770000000001</c:v>
                </c:pt>
                <c:pt idx="110">
                  <c:v>158.58510000000001</c:v>
                </c:pt>
                <c:pt idx="111">
                  <c:v>159.41720000000001</c:v>
                </c:pt>
                <c:pt idx="112">
                  <c:v>160.29320000000001</c:v>
                </c:pt>
                <c:pt idx="113">
                  <c:v>161.1781</c:v>
                </c:pt>
                <c:pt idx="114">
                  <c:v>162.06379999999999</c:v>
                </c:pt>
                <c:pt idx="115">
                  <c:v>162.95009999999999</c:v>
                </c:pt>
                <c:pt idx="116">
                  <c:v>163.84549999999999</c:v>
                </c:pt>
                <c:pt idx="117">
                  <c:v>164.74359999999999</c:v>
                </c:pt>
                <c:pt idx="118">
                  <c:v>165.64670000000001</c:v>
                </c:pt>
                <c:pt idx="119">
                  <c:v>166.5461</c:v>
                </c:pt>
                <c:pt idx="120">
                  <c:v>167.30940000000001</c:v>
                </c:pt>
                <c:pt idx="121">
                  <c:v>168.04580000000001</c:v>
                </c:pt>
                <c:pt idx="122">
                  <c:v>168.75040000000001</c:v>
                </c:pt>
                <c:pt idx="123">
                  <c:v>169.36779999999999</c:v>
                </c:pt>
                <c:pt idx="124">
                  <c:v>169.93680000000001</c:v>
                </c:pt>
                <c:pt idx="125">
                  <c:v>170.47890000000001</c:v>
                </c:pt>
                <c:pt idx="126">
                  <c:v>171.00720000000001</c:v>
                </c:pt>
                <c:pt idx="127">
                  <c:v>171.50819999999999</c:v>
                </c:pt>
                <c:pt idx="128">
                  <c:v>171.87440000000001</c:v>
                </c:pt>
                <c:pt idx="129">
                  <c:v>172.19669999999999</c:v>
                </c:pt>
                <c:pt idx="130">
                  <c:v>172.49270000000001</c:v>
                </c:pt>
                <c:pt idx="131">
                  <c:v>172.7577</c:v>
                </c:pt>
                <c:pt idx="132">
                  <c:v>173.02090000000001</c:v>
                </c:pt>
                <c:pt idx="133">
                  <c:v>173.28219999999999</c:v>
                </c:pt>
                <c:pt idx="134">
                  <c:v>173.54390000000001</c:v>
                </c:pt>
                <c:pt idx="135">
                  <c:v>173.8038</c:v>
                </c:pt>
                <c:pt idx="136">
                  <c:v>174.0641</c:v>
                </c:pt>
                <c:pt idx="137">
                  <c:v>174.32470000000001</c:v>
                </c:pt>
                <c:pt idx="138">
                  <c:v>174.58349999999999</c:v>
                </c:pt>
                <c:pt idx="139">
                  <c:v>174.84030000000001</c:v>
                </c:pt>
                <c:pt idx="140">
                  <c:v>175.10220000000001</c:v>
                </c:pt>
                <c:pt idx="141">
                  <c:v>175.34610000000001</c:v>
                </c:pt>
                <c:pt idx="142">
                  <c:v>175.54929999999999</c:v>
                </c:pt>
                <c:pt idx="143">
                  <c:v>175.74359999999999</c:v>
                </c:pt>
                <c:pt idx="144">
                  <c:v>175.93350000000001</c:v>
                </c:pt>
                <c:pt idx="145">
                  <c:v>176.12370000000001</c:v>
                </c:pt>
                <c:pt idx="146">
                  <c:v>176.30940000000001</c:v>
                </c:pt>
                <c:pt idx="147">
                  <c:v>176.49539999999999</c:v>
                </c:pt>
                <c:pt idx="148">
                  <c:v>176.68379999999999</c:v>
                </c:pt>
                <c:pt idx="149">
                  <c:v>176.8426</c:v>
                </c:pt>
                <c:pt idx="150">
                  <c:v>177.00139999999999</c:v>
                </c:pt>
                <c:pt idx="151">
                  <c:v>177.1628</c:v>
                </c:pt>
                <c:pt idx="152">
                  <c:v>177.3219</c:v>
                </c:pt>
                <c:pt idx="153">
                  <c:v>177.4813</c:v>
                </c:pt>
                <c:pt idx="154">
                  <c:v>177.64760000000001</c:v>
                </c:pt>
                <c:pt idx="155">
                  <c:v>177.8049</c:v>
                </c:pt>
                <c:pt idx="156">
                  <c:v>177.96010000000001</c:v>
                </c:pt>
                <c:pt idx="157">
                  <c:v>178.11529999999999</c:v>
                </c:pt>
                <c:pt idx="158">
                  <c:v>178.26609999999999</c:v>
                </c:pt>
                <c:pt idx="159">
                  <c:v>178.42160000000001</c:v>
                </c:pt>
                <c:pt idx="160">
                  <c:v>178.58189999999999</c:v>
                </c:pt>
                <c:pt idx="161">
                  <c:v>178.77950000000001</c:v>
                </c:pt>
                <c:pt idx="162">
                  <c:v>179.00069999999999</c:v>
                </c:pt>
                <c:pt idx="163">
                  <c:v>179.24539999999999</c:v>
                </c:pt>
                <c:pt idx="164">
                  <c:v>179.5138</c:v>
                </c:pt>
                <c:pt idx="165">
                  <c:v>179.8083</c:v>
                </c:pt>
                <c:pt idx="166">
                  <c:v>180.14779999999999</c:v>
                </c:pt>
                <c:pt idx="167">
                  <c:v>180.50200000000001</c:v>
                </c:pt>
                <c:pt idx="168">
                  <c:v>180.88740000000001</c:v>
                </c:pt>
                <c:pt idx="169">
                  <c:v>181.29259999999999</c:v>
                </c:pt>
                <c:pt idx="170">
                  <c:v>181.72450000000001</c:v>
                </c:pt>
                <c:pt idx="171">
                  <c:v>182.1883</c:v>
                </c:pt>
                <c:pt idx="172">
                  <c:v>182.66040000000001</c:v>
                </c:pt>
                <c:pt idx="173">
                  <c:v>183.167</c:v>
                </c:pt>
                <c:pt idx="174">
                  <c:v>183.7012</c:v>
                </c:pt>
                <c:pt idx="175">
                  <c:v>184.26329999999999</c:v>
                </c:pt>
                <c:pt idx="176">
                  <c:v>184.8536</c:v>
                </c:pt>
                <c:pt idx="177">
                  <c:v>185.48179999999999</c:v>
                </c:pt>
                <c:pt idx="178">
                  <c:v>186.14349999999999</c:v>
                </c:pt>
                <c:pt idx="179">
                  <c:v>186.8246</c:v>
                </c:pt>
                <c:pt idx="180">
                  <c:v>187.5325</c:v>
                </c:pt>
                <c:pt idx="181">
                  <c:v>188.25530000000001</c:v>
                </c:pt>
                <c:pt idx="182">
                  <c:v>189.0078</c:v>
                </c:pt>
                <c:pt idx="183">
                  <c:v>189.7953</c:v>
                </c:pt>
                <c:pt idx="184">
                  <c:v>190.5985</c:v>
                </c:pt>
                <c:pt idx="185">
                  <c:v>191.44479999999999</c:v>
                </c:pt>
                <c:pt idx="186">
                  <c:v>192.29750000000001</c:v>
                </c:pt>
                <c:pt idx="187">
                  <c:v>193.14439999999999</c:v>
                </c:pt>
                <c:pt idx="188">
                  <c:v>193.99510000000001</c:v>
                </c:pt>
                <c:pt idx="189">
                  <c:v>194.8494</c:v>
                </c:pt>
                <c:pt idx="190">
                  <c:v>195.71080000000001</c:v>
                </c:pt>
                <c:pt idx="191">
                  <c:v>196.5728</c:v>
                </c:pt>
                <c:pt idx="192">
                  <c:v>197.43690000000001</c:v>
                </c:pt>
                <c:pt idx="193">
                  <c:v>198.3048</c:v>
                </c:pt>
                <c:pt idx="194">
                  <c:v>199.1765</c:v>
                </c:pt>
                <c:pt idx="195">
                  <c:v>200.05369999999999</c:v>
                </c:pt>
                <c:pt idx="196">
                  <c:v>200.9348</c:v>
                </c:pt>
                <c:pt idx="197">
                  <c:v>201.82140000000001</c:v>
                </c:pt>
                <c:pt idx="198">
                  <c:v>202.71190000000001</c:v>
                </c:pt>
                <c:pt idx="199">
                  <c:v>203.66890000000001</c:v>
                </c:pt>
                <c:pt idx="200">
                  <c:v>204.53540000000001</c:v>
                </c:pt>
                <c:pt idx="201">
                  <c:v>205.3339</c:v>
                </c:pt>
                <c:pt idx="202">
                  <c:v>206.24510000000001</c:v>
                </c:pt>
                <c:pt idx="203">
                  <c:v>207.03479999999999</c:v>
                </c:pt>
                <c:pt idx="204">
                  <c:v>207.56880000000001</c:v>
                </c:pt>
                <c:pt idx="205">
                  <c:v>208.10239999999999</c:v>
                </c:pt>
                <c:pt idx="206">
                  <c:v>208.59059999999999</c:v>
                </c:pt>
                <c:pt idx="207">
                  <c:v>209.08160000000001</c:v>
                </c:pt>
                <c:pt idx="208">
                  <c:v>209.5164</c:v>
                </c:pt>
                <c:pt idx="209">
                  <c:v>209.9572</c:v>
                </c:pt>
                <c:pt idx="210">
                  <c:v>210.3938</c:v>
                </c:pt>
                <c:pt idx="211">
                  <c:v>210.82939999999999</c:v>
                </c:pt>
                <c:pt idx="212">
                  <c:v>211.7079</c:v>
                </c:pt>
                <c:pt idx="213">
                  <c:v>212.17099999999999</c:v>
                </c:pt>
                <c:pt idx="214">
                  <c:v>212.5556</c:v>
                </c:pt>
                <c:pt idx="215">
                  <c:v>212.62639999999999</c:v>
                </c:pt>
                <c:pt idx="216">
                  <c:v>212.7062</c:v>
                </c:pt>
                <c:pt idx="217">
                  <c:v>212.80359999999999</c:v>
                </c:pt>
                <c:pt idx="218">
                  <c:v>212.91540000000001</c:v>
                </c:pt>
                <c:pt idx="219">
                  <c:v>213.00229999999999</c:v>
                </c:pt>
                <c:pt idx="220">
                  <c:v>213.07599999999999</c:v>
                </c:pt>
                <c:pt idx="221">
                  <c:v>213.15049999999999</c:v>
                </c:pt>
                <c:pt idx="222">
                  <c:v>213.2021</c:v>
                </c:pt>
                <c:pt idx="223">
                  <c:v>213.2714</c:v>
                </c:pt>
                <c:pt idx="224">
                  <c:v>213.3229</c:v>
                </c:pt>
                <c:pt idx="225">
                  <c:v>213.37799999999999</c:v>
                </c:pt>
                <c:pt idx="226">
                  <c:v>213.41890000000001</c:v>
                </c:pt>
                <c:pt idx="227">
                  <c:v>213.458</c:v>
                </c:pt>
                <c:pt idx="228">
                  <c:v>213.5087</c:v>
                </c:pt>
                <c:pt idx="229">
                  <c:v>213.5461</c:v>
                </c:pt>
                <c:pt idx="230">
                  <c:v>213.5941</c:v>
                </c:pt>
                <c:pt idx="231">
                  <c:v>213.64580000000001</c:v>
                </c:pt>
                <c:pt idx="232">
                  <c:v>213.70089999999999</c:v>
                </c:pt>
                <c:pt idx="233">
                  <c:v>213.7748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 PPP '!$L$1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 PPP '!$L$2:$L$235</c:f>
              <c:numCache>
                <c:formatCode>General</c:formatCode>
                <c:ptCount val="234"/>
                <c:pt idx="0">
                  <c:v>100.5729</c:v>
                </c:pt>
                <c:pt idx="1">
                  <c:v>101.1544</c:v>
                </c:pt>
                <c:pt idx="2">
                  <c:v>101.68650000000001</c:v>
                </c:pt>
                <c:pt idx="3">
                  <c:v>102.18960000000001</c:v>
                </c:pt>
                <c:pt idx="4">
                  <c:v>102.68989999999998</c:v>
                </c:pt>
                <c:pt idx="5">
                  <c:v>103.2034</c:v>
                </c:pt>
                <c:pt idx="6">
                  <c:v>103.70860000000002</c:v>
                </c:pt>
                <c:pt idx="7">
                  <c:v>104.1948</c:v>
                </c:pt>
                <c:pt idx="8">
                  <c:v>104.66150000000002</c:v>
                </c:pt>
                <c:pt idx="9">
                  <c:v>105.10299999999998</c:v>
                </c:pt>
                <c:pt idx="10">
                  <c:v>105.55190000000002</c:v>
                </c:pt>
                <c:pt idx="11">
                  <c:v>105.92570000000001</c:v>
                </c:pt>
                <c:pt idx="12">
                  <c:v>106.2898</c:v>
                </c:pt>
                <c:pt idx="13">
                  <c:v>106.66070000000001</c:v>
                </c:pt>
                <c:pt idx="14">
                  <c:v>107.03290000000001</c:v>
                </c:pt>
                <c:pt idx="15">
                  <c:v>107.37860000000001</c:v>
                </c:pt>
                <c:pt idx="16">
                  <c:v>107.73090000000001</c:v>
                </c:pt>
                <c:pt idx="17">
                  <c:v>108.07600000000001</c:v>
                </c:pt>
                <c:pt idx="18">
                  <c:v>108.37429999999998</c:v>
                </c:pt>
                <c:pt idx="19">
                  <c:v>108.67910000000003</c:v>
                </c:pt>
                <c:pt idx="20">
                  <c:v>108.96209999999999</c:v>
                </c:pt>
                <c:pt idx="21">
                  <c:v>109.25160000000002</c:v>
                </c:pt>
                <c:pt idx="22">
                  <c:v>109.67308888888888</c:v>
                </c:pt>
                <c:pt idx="23">
                  <c:v>109.92504444444445</c:v>
                </c:pt>
                <c:pt idx="24">
                  <c:v>110.20212222222221</c:v>
                </c:pt>
                <c:pt idx="25">
                  <c:v>111.20351111111113</c:v>
                </c:pt>
                <c:pt idx="26">
                  <c:v>111.85727777777778</c:v>
                </c:pt>
                <c:pt idx="27">
                  <c:v>112.58128888888888</c:v>
                </c:pt>
                <c:pt idx="28">
                  <c:v>113.41386666666666</c:v>
                </c:pt>
                <c:pt idx="29">
                  <c:v>113.75966666666666</c:v>
                </c:pt>
                <c:pt idx="30">
                  <c:v>114.29977777777776</c:v>
                </c:pt>
                <c:pt idx="31">
                  <c:v>114.60406666666667</c:v>
                </c:pt>
                <c:pt idx="32">
                  <c:v>114.67924444444445</c:v>
                </c:pt>
                <c:pt idx="33">
                  <c:v>114.62881111111109</c:v>
                </c:pt>
                <c:pt idx="34">
                  <c:v>114.82972222222222</c:v>
                </c:pt>
                <c:pt idx="35">
                  <c:v>114.75913333333334</c:v>
                </c:pt>
                <c:pt idx="36">
                  <c:v>115.39633333333333</c:v>
                </c:pt>
                <c:pt idx="37">
                  <c:v>116.31960000000001</c:v>
                </c:pt>
                <c:pt idx="38">
                  <c:v>116.89183333333335</c:v>
                </c:pt>
                <c:pt idx="39">
                  <c:v>117.32273333333335</c:v>
                </c:pt>
                <c:pt idx="40">
                  <c:v>117.46103333333333</c:v>
                </c:pt>
                <c:pt idx="41">
                  <c:v>119.67006666666667</c:v>
                </c:pt>
                <c:pt idx="42">
                  <c:v>119.76904444444446</c:v>
                </c:pt>
                <c:pt idx="43">
                  <c:v>120.33288888888887</c:v>
                </c:pt>
                <c:pt idx="44">
                  <c:v>121.65743333333336</c:v>
                </c:pt>
                <c:pt idx="45">
                  <c:v>123.49524444444442</c:v>
                </c:pt>
                <c:pt idx="46">
                  <c:v>121.93985555555554</c:v>
                </c:pt>
                <c:pt idx="47">
                  <c:v>122.47183333333335</c:v>
                </c:pt>
                <c:pt idx="48">
                  <c:v>123.37496666666668</c:v>
                </c:pt>
                <c:pt idx="49">
                  <c:v>125.79325555555556</c:v>
                </c:pt>
                <c:pt idx="50">
                  <c:v>130.88245555555557</c:v>
                </c:pt>
                <c:pt idx="51">
                  <c:v>131.64824444444446</c:v>
                </c:pt>
                <c:pt idx="52">
                  <c:v>130.72656666666668</c:v>
                </c:pt>
                <c:pt idx="53">
                  <c:v>131.73735555555555</c:v>
                </c:pt>
                <c:pt idx="54">
                  <c:v>132.03282222222222</c:v>
                </c:pt>
                <c:pt idx="55">
                  <c:v>128.58393333333333</c:v>
                </c:pt>
                <c:pt idx="56">
                  <c:v>130.37694444444443</c:v>
                </c:pt>
                <c:pt idx="57">
                  <c:v>131.06394444444447</c:v>
                </c:pt>
                <c:pt idx="58">
                  <c:v>129.2193111111111</c:v>
                </c:pt>
                <c:pt idx="59">
                  <c:v>129.96426666666667</c:v>
                </c:pt>
                <c:pt idx="60">
                  <c:v>127.51117777777777</c:v>
                </c:pt>
                <c:pt idx="61">
                  <c:v>129.30205555555554</c:v>
                </c:pt>
                <c:pt idx="62">
                  <c:v>129.75158888888888</c:v>
                </c:pt>
                <c:pt idx="63">
                  <c:v>128.80534444444444</c:v>
                </c:pt>
                <c:pt idx="64">
                  <c:v>129.23929999999999</c:v>
                </c:pt>
                <c:pt idx="65">
                  <c:v>129.29076666666663</c:v>
                </c:pt>
                <c:pt idx="66">
                  <c:v>130.9957666666667</c:v>
                </c:pt>
                <c:pt idx="67">
                  <c:v>131.2849888888889</c:v>
                </c:pt>
                <c:pt idx="68">
                  <c:v>130.0166111111111</c:v>
                </c:pt>
                <c:pt idx="69">
                  <c:v>131.20994444444446</c:v>
                </c:pt>
                <c:pt idx="70">
                  <c:v>131.62491111111115</c:v>
                </c:pt>
                <c:pt idx="71">
                  <c:v>131.08999999999997</c:v>
                </c:pt>
                <c:pt idx="72">
                  <c:v>127.50476666666665</c:v>
                </c:pt>
                <c:pt idx="73">
                  <c:v>126.28115555555557</c:v>
                </c:pt>
                <c:pt idx="74">
                  <c:v>127.01291111111111</c:v>
                </c:pt>
                <c:pt idx="75">
                  <c:v>124.05548888888887</c:v>
                </c:pt>
                <c:pt idx="76">
                  <c:v>126.19354444444444</c:v>
                </c:pt>
                <c:pt idx="77">
                  <c:v>125.65371111111111</c:v>
                </c:pt>
                <c:pt idx="78">
                  <c:v>122.91782444444445</c:v>
                </c:pt>
                <c:pt idx="79">
                  <c:v>123.21007777777777</c:v>
                </c:pt>
                <c:pt idx="80">
                  <c:v>124.83814444444445</c:v>
                </c:pt>
                <c:pt idx="81">
                  <c:v>126.22136666666665</c:v>
                </c:pt>
                <c:pt idx="82">
                  <c:v>123.92464444444444</c:v>
                </c:pt>
                <c:pt idx="83">
                  <c:v>121.46856666666665</c:v>
                </c:pt>
                <c:pt idx="84">
                  <c:v>121.23528666666668</c:v>
                </c:pt>
                <c:pt idx="85">
                  <c:v>122.25263333333334</c:v>
                </c:pt>
                <c:pt idx="86">
                  <c:v>121.01907222222219</c:v>
                </c:pt>
                <c:pt idx="87">
                  <c:v>122.19073333333333</c:v>
                </c:pt>
                <c:pt idx="88">
                  <c:v>120.52713333333332</c:v>
                </c:pt>
                <c:pt idx="89">
                  <c:v>120.05285555555555</c:v>
                </c:pt>
                <c:pt idx="90">
                  <c:v>119.28738111111112</c:v>
                </c:pt>
                <c:pt idx="91">
                  <c:v>119.0723188888889</c:v>
                </c:pt>
                <c:pt idx="92">
                  <c:v>123.01622222222221</c:v>
                </c:pt>
                <c:pt idx="93">
                  <c:v>126.8473</c:v>
                </c:pt>
                <c:pt idx="94">
                  <c:v>124.79691111111111</c:v>
                </c:pt>
                <c:pt idx="95">
                  <c:v>126.07903333333333</c:v>
                </c:pt>
                <c:pt idx="96">
                  <c:v>126.5973</c:v>
                </c:pt>
                <c:pt idx="97">
                  <c:v>123.39306666666668</c:v>
                </c:pt>
                <c:pt idx="98">
                  <c:v>124.10966666666667</c:v>
                </c:pt>
                <c:pt idx="99">
                  <c:v>124.84586111111111</c:v>
                </c:pt>
                <c:pt idx="100">
                  <c:v>123.09456888888889</c:v>
                </c:pt>
                <c:pt idx="101">
                  <c:v>122.7743422222222</c:v>
                </c:pt>
                <c:pt idx="102">
                  <c:v>125.05360555555555</c:v>
                </c:pt>
                <c:pt idx="103">
                  <c:v>124.61279111111111</c:v>
                </c:pt>
                <c:pt idx="104">
                  <c:v>126.33202666666668</c:v>
                </c:pt>
                <c:pt idx="105">
                  <c:v>125.58411999999998</c:v>
                </c:pt>
                <c:pt idx="106">
                  <c:v>123.88371888888888</c:v>
                </c:pt>
                <c:pt idx="107">
                  <c:v>125.13797888888887</c:v>
                </c:pt>
                <c:pt idx="108">
                  <c:v>121.56212222222224</c:v>
                </c:pt>
                <c:pt idx="109">
                  <c:v>119.84589333333335</c:v>
                </c:pt>
                <c:pt idx="110">
                  <c:v>121.1355411111111</c:v>
                </c:pt>
                <c:pt idx="111">
                  <c:v>116.85670888888889</c:v>
                </c:pt>
                <c:pt idx="112">
                  <c:v>115.39825111111109</c:v>
                </c:pt>
                <c:pt idx="113">
                  <c:v>118.19501555555556</c:v>
                </c:pt>
                <c:pt idx="114">
                  <c:v>115.2069</c:v>
                </c:pt>
                <c:pt idx="115">
                  <c:v>112.85600444444444</c:v>
                </c:pt>
                <c:pt idx="116">
                  <c:v>111.24292777777778</c:v>
                </c:pt>
                <c:pt idx="117">
                  <c:v>108.33444444444444</c:v>
                </c:pt>
                <c:pt idx="118">
                  <c:v>108.88961999999999</c:v>
                </c:pt>
                <c:pt idx="119">
                  <c:v>114.17617222222225</c:v>
                </c:pt>
                <c:pt idx="120">
                  <c:v>113.19939333333333</c:v>
                </c:pt>
                <c:pt idx="121">
                  <c:v>111.21864888888889</c:v>
                </c:pt>
                <c:pt idx="122">
                  <c:v>106.54074444444444</c:v>
                </c:pt>
                <c:pt idx="123">
                  <c:v>108.54713444444445</c:v>
                </c:pt>
                <c:pt idx="124">
                  <c:v>107.2614411111111</c:v>
                </c:pt>
                <c:pt idx="125">
                  <c:v>107.06404888888888</c:v>
                </c:pt>
                <c:pt idx="126">
                  <c:v>108.86436888888889</c:v>
                </c:pt>
                <c:pt idx="127">
                  <c:v>112.61455888888889</c:v>
                </c:pt>
                <c:pt idx="128">
                  <c:v>111.0745311111111</c:v>
                </c:pt>
                <c:pt idx="129">
                  <c:v>110.8880788888889</c:v>
                </c:pt>
                <c:pt idx="130">
                  <c:v>111.34674555555556</c:v>
                </c:pt>
                <c:pt idx="131">
                  <c:v>110.81948333333335</c:v>
                </c:pt>
                <c:pt idx="132">
                  <c:v>109.17004111111112</c:v>
                </c:pt>
                <c:pt idx="133">
                  <c:v>110.39801666666668</c:v>
                </c:pt>
                <c:pt idx="134">
                  <c:v>112.47748999999999</c:v>
                </c:pt>
                <c:pt idx="135">
                  <c:v>115.60548444444446</c:v>
                </c:pt>
                <c:pt idx="136">
                  <c:v>120.58330222222223</c:v>
                </c:pt>
                <c:pt idx="137">
                  <c:v>125.17001111111111</c:v>
                </c:pt>
                <c:pt idx="138">
                  <c:v>123.86013222222222</c:v>
                </c:pt>
                <c:pt idx="139">
                  <c:v>124.65873111111111</c:v>
                </c:pt>
                <c:pt idx="140">
                  <c:v>125.41230333333334</c:v>
                </c:pt>
                <c:pt idx="141">
                  <c:v>126.62163333333335</c:v>
                </c:pt>
                <c:pt idx="142">
                  <c:v>127.86449111111109</c:v>
                </c:pt>
                <c:pt idx="143">
                  <c:v>133.23336666666668</c:v>
                </c:pt>
                <c:pt idx="144">
                  <c:v>136.11786666666669</c:v>
                </c:pt>
                <c:pt idx="145">
                  <c:v>137.0331888888889</c:v>
                </c:pt>
                <c:pt idx="146">
                  <c:v>137.39691111111111</c:v>
                </c:pt>
                <c:pt idx="147">
                  <c:v>140.52192222222223</c:v>
                </c:pt>
                <c:pt idx="148">
                  <c:v>145.92318888888889</c:v>
                </c:pt>
                <c:pt idx="149">
                  <c:v>144.83359999999999</c:v>
                </c:pt>
                <c:pt idx="150">
                  <c:v>142.10287777777776</c:v>
                </c:pt>
                <c:pt idx="151">
                  <c:v>141.44062222222223</c:v>
                </c:pt>
                <c:pt idx="152">
                  <c:v>148.93673333333334</c:v>
                </c:pt>
                <c:pt idx="153">
                  <c:v>151.13464444444446</c:v>
                </c:pt>
                <c:pt idx="154">
                  <c:v>155.78302222222223</c:v>
                </c:pt>
                <c:pt idx="155">
                  <c:v>161.15620000000001</c:v>
                </c:pt>
                <c:pt idx="156">
                  <c:v>160.78237777777778</c:v>
                </c:pt>
                <c:pt idx="157">
                  <c:v>161.57907777777777</c:v>
                </c:pt>
                <c:pt idx="158">
                  <c:v>161.84483333333336</c:v>
                </c:pt>
                <c:pt idx="159">
                  <c:v>156.31317777777775</c:v>
                </c:pt>
                <c:pt idx="160">
                  <c:v>159.10035555555558</c:v>
                </c:pt>
                <c:pt idx="161">
                  <c:v>158.57819999999998</c:v>
                </c:pt>
                <c:pt idx="162">
                  <c:v>158.32971111111112</c:v>
                </c:pt>
                <c:pt idx="163">
                  <c:v>160.9948</c:v>
                </c:pt>
                <c:pt idx="164">
                  <c:v>164.57231111111113</c:v>
                </c:pt>
                <c:pt idx="165">
                  <c:v>169.80540000000002</c:v>
                </c:pt>
                <c:pt idx="166">
                  <c:v>177.04335555555559</c:v>
                </c:pt>
                <c:pt idx="167">
                  <c:v>178.59045555555556</c:v>
                </c:pt>
                <c:pt idx="168">
                  <c:v>174.55383333333336</c:v>
                </c:pt>
                <c:pt idx="169">
                  <c:v>178.23262222222223</c:v>
                </c:pt>
                <c:pt idx="170">
                  <c:v>174.89461111111112</c:v>
                </c:pt>
                <c:pt idx="171">
                  <c:v>176.5998222222222</c:v>
                </c:pt>
                <c:pt idx="172">
                  <c:v>171.07634444444446</c:v>
                </c:pt>
                <c:pt idx="173">
                  <c:v>168.77574444444446</c:v>
                </c:pt>
                <c:pt idx="174">
                  <c:v>168.17806666666667</c:v>
                </c:pt>
                <c:pt idx="175">
                  <c:v>171.38152222222223</c:v>
                </c:pt>
                <c:pt idx="176">
                  <c:v>170.28994444444444</c:v>
                </c:pt>
                <c:pt idx="177">
                  <c:v>169.46133333333333</c:v>
                </c:pt>
                <c:pt idx="178">
                  <c:v>167.58935555555553</c:v>
                </c:pt>
                <c:pt idx="179">
                  <c:v>167.37666666666667</c:v>
                </c:pt>
                <c:pt idx="180">
                  <c:v>171.40441111111107</c:v>
                </c:pt>
                <c:pt idx="181">
                  <c:v>168.6146</c:v>
                </c:pt>
                <c:pt idx="182">
                  <c:v>166.44451111111113</c:v>
                </c:pt>
                <c:pt idx="183">
                  <c:v>174.52507777777774</c:v>
                </c:pt>
                <c:pt idx="184">
                  <c:v>177.00853333333336</c:v>
                </c:pt>
                <c:pt idx="185">
                  <c:v>174.35164444444445</c:v>
                </c:pt>
                <c:pt idx="186">
                  <c:v>175.7128888888889</c:v>
                </c:pt>
                <c:pt idx="187">
                  <c:v>177.59582222222218</c:v>
                </c:pt>
                <c:pt idx="188">
                  <c:v>175.62068888888885</c:v>
                </c:pt>
                <c:pt idx="189">
                  <c:v>178.41690000000003</c:v>
                </c:pt>
                <c:pt idx="190">
                  <c:v>183.80695555555556</c:v>
                </c:pt>
                <c:pt idx="191">
                  <c:v>183.46502222222225</c:v>
                </c:pt>
                <c:pt idx="192">
                  <c:v>181.19775555555555</c:v>
                </c:pt>
                <c:pt idx="193">
                  <c:v>184.22518888888888</c:v>
                </c:pt>
                <c:pt idx="194">
                  <c:v>186.93644444444445</c:v>
                </c:pt>
                <c:pt idx="195">
                  <c:v>191.99837777777782</c:v>
                </c:pt>
                <c:pt idx="196">
                  <c:v>190.76823333333334</c:v>
                </c:pt>
                <c:pt idx="197">
                  <c:v>194.87187777777777</c:v>
                </c:pt>
                <c:pt idx="198">
                  <c:v>197.65738888888887</c:v>
                </c:pt>
                <c:pt idx="199">
                  <c:v>193.18094444444444</c:v>
                </c:pt>
                <c:pt idx="200">
                  <c:v>204.1803222222222</c:v>
                </c:pt>
                <c:pt idx="201">
                  <c:v>209.17747777777782</c:v>
                </c:pt>
                <c:pt idx="202">
                  <c:v>207.65536666666668</c:v>
                </c:pt>
                <c:pt idx="203">
                  <c:v>207.17781111111111</c:v>
                </c:pt>
                <c:pt idx="204">
                  <c:v>211.19110000000003</c:v>
                </c:pt>
                <c:pt idx="205">
                  <c:v>217.5550111111111</c:v>
                </c:pt>
                <c:pt idx="206">
                  <c:v>219.4828</c:v>
                </c:pt>
                <c:pt idx="207">
                  <c:v>219.23234444444446</c:v>
                </c:pt>
                <c:pt idx="208">
                  <c:v>220.92476666666664</c:v>
                </c:pt>
                <c:pt idx="209">
                  <c:v>220.76022222222224</c:v>
                </c:pt>
                <c:pt idx="210">
                  <c:v>218.20831111111113</c:v>
                </c:pt>
                <c:pt idx="211">
                  <c:v>206.57920000000001</c:v>
                </c:pt>
                <c:pt idx="212">
                  <c:v>199.62003333333334</c:v>
                </c:pt>
                <c:pt idx="213">
                  <c:v>179.67727777777776</c:v>
                </c:pt>
                <c:pt idx="214">
                  <c:v>175.03435555555558</c:v>
                </c:pt>
                <c:pt idx="215">
                  <c:v>182.33399999999997</c:v>
                </c:pt>
                <c:pt idx="216">
                  <c:v>172.85247777777778</c:v>
                </c:pt>
                <c:pt idx="217">
                  <c:v>169.14785555555557</c:v>
                </c:pt>
                <c:pt idx="218">
                  <c:v>178.00772222222221</c:v>
                </c:pt>
                <c:pt idx="219">
                  <c:v>182.38328888888887</c:v>
                </c:pt>
                <c:pt idx="220">
                  <c:v>196.63708888888888</c:v>
                </c:pt>
                <c:pt idx="221">
                  <c:v>195.60277777777779</c:v>
                </c:pt>
                <c:pt idx="222">
                  <c:v>202.72630000000001</c:v>
                </c:pt>
                <c:pt idx="223">
                  <c:v>204.95725555555558</c:v>
                </c:pt>
                <c:pt idx="224">
                  <c:v>211.09695555555558</c:v>
                </c:pt>
                <c:pt idx="225">
                  <c:v>213.04517777777775</c:v>
                </c:pt>
                <c:pt idx="226">
                  <c:v>215.10514444444442</c:v>
                </c:pt>
                <c:pt idx="227">
                  <c:v>211.73273333333333</c:v>
                </c:pt>
                <c:pt idx="228">
                  <c:v>208.34955555555555</c:v>
                </c:pt>
                <c:pt idx="229">
                  <c:v>208.23892222222221</c:v>
                </c:pt>
                <c:pt idx="230">
                  <c:v>209.31183333333331</c:v>
                </c:pt>
                <c:pt idx="231">
                  <c:v>210.89901111111109</c:v>
                </c:pt>
                <c:pt idx="232">
                  <c:v>198.39860000000004</c:v>
                </c:pt>
                <c:pt idx="233">
                  <c:v>202.97146666666669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154280"/>
        <c:axId val="505154672"/>
      </c:lineChart>
      <c:catAx>
        <c:axId val="505154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154672"/>
        <c:crosses val="autoZero"/>
        <c:auto val="1"/>
        <c:lblAlgn val="ctr"/>
        <c:lblOffset val="100"/>
        <c:noMultiLvlLbl val="0"/>
      </c:catAx>
      <c:valAx>
        <c:axId val="50515467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6CCB-9656-5042-A9D0-BFBCCB85F0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1694-5321-C344-80D3-2E167B77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4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chart" Target="../charts/chart5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0902" y="1630417"/>
            <a:ext cx="486003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Big Data in Finance Team 3</a:t>
            </a:r>
          </a:p>
          <a:p>
            <a:pPr algn="r"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Alexander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Romanenko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Justin Leiendecker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Mei Sheng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Tsz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Ho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126604" y="483518"/>
            <a:ext cx="75243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Currency Exchange Rate </a:t>
            </a:r>
            <a:r>
              <a:rPr lang="en-US" altLang="ko-KR" sz="32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Prediction</a:t>
            </a:r>
            <a:endParaRPr lang="en-US" altLang="ko-KR" sz="32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Trading </a:t>
            </a:r>
            <a:r>
              <a:rPr lang="en-US" sz="2800" dirty="0" smtClean="0"/>
              <a:t>Strategies </a:t>
            </a:r>
            <a:r>
              <a:rPr lang="en-US" sz="2800" dirty="0"/>
              <a:t>and </a:t>
            </a:r>
            <a:r>
              <a:rPr lang="en-US" sz="2800" dirty="0" smtClean="0"/>
              <a:t>Performance (1)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5516" y="1131590"/>
            <a:ext cx="421246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100" b="1" dirty="0" smtClean="0"/>
              <a:t>‘Light’ model</a:t>
            </a:r>
            <a:endParaRPr lang="en-GB" sz="1100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Investment Amount </a:t>
            </a:r>
            <a:r>
              <a:rPr lang="en-GB" sz="1100" dirty="0"/>
              <a:t>100 </a:t>
            </a:r>
            <a:r>
              <a:rPr lang="en-GB" sz="1100" dirty="0" smtClean="0"/>
              <a:t>USD per currency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No Transaction Costs</a:t>
            </a:r>
            <a:endParaRPr lang="en-GB" sz="11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USD: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Prediction &gt;0 – buy ‘other’ currency and deposit the amount in the currency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Prediction &lt;0 – deposit in USD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altLang="zh-CN" sz="11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‘other’: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Prediction &lt;0 </a:t>
            </a:r>
            <a:r>
              <a:rPr lang="en-GB" altLang="zh-CN" sz="1100" dirty="0"/>
              <a:t>– </a:t>
            </a:r>
            <a:r>
              <a:rPr lang="en-GB" altLang="zh-CN" sz="1100" dirty="0" smtClean="0"/>
              <a:t>transfer back to USD </a:t>
            </a:r>
            <a:r>
              <a:rPr lang="en-GB" altLang="zh-CN" sz="1100" dirty="0"/>
              <a:t>and deposit the amount in </a:t>
            </a:r>
            <a:r>
              <a:rPr lang="en-GB" altLang="zh-CN" sz="1100" dirty="0" smtClean="0"/>
              <a:t>USD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Prediction &gt;0 </a:t>
            </a:r>
            <a:r>
              <a:rPr lang="en-GB" altLang="zh-CN" sz="1100" dirty="0"/>
              <a:t>– </a:t>
            </a:r>
            <a:r>
              <a:rPr lang="en-GB" altLang="zh-CN" sz="1100" dirty="0" smtClean="0"/>
              <a:t>leave the amount in ‘other currency and invest the amount in the currency  </a:t>
            </a:r>
            <a:endParaRPr lang="en-GB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232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Trading </a:t>
            </a:r>
            <a:r>
              <a:rPr lang="en-US" sz="2800" dirty="0" smtClean="0"/>
              <a:t>Strategies </a:t>
            </a:r>
            <a:r>
              <a:rPr lang="en-US" sz="2800" dirty="0"/>
              <a:t>and </a:t>
            </a:r>
            <a:r>
              <a:rPr lang="en-US" sz="2800" dirty="0" smtClean="0"/>
              <a:t>Performance (1)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5516" y="1131590"/>
            <a:ext cx="421246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100" b="1" dirty="0" smtClean="0"/>
              <a:t>‘Light’ model</a:t>
            </a:r>
            <a:endParaRPr lang="en-GB" sz="1100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Investment Amount </a:t>
            </a:r>
            <a:r>
              <a:rPr lang="en-GB" sz="1100" dirty="0"/>
              <a:t>100 </a:t>
            </a:r>
            <a:r>
              <a:rPr lang="en-GB" sz="1100" dirty="0" smtClean="0"/>
              <a:t>USD per currency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No Transaction Costs</a:t>
            </a:r>
            <a:endParaRPr lang="en-GB" sz="11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USD: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Prediction &gt;0 – buy ‘other’ currency and deposit the amount in the currency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Prediction &lt;0 – deposit in USD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altLang="zh-CN" sz="11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‘other’: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Prediction &lt;0 </a:t>
            </a:r>
            <a:r>
              <a:rPr lang="en-GB" altLang="zh-CN" sz="1100" dirty="0"/>
              <a:t>– </a:t>
            </a:r>
            <a:r>
              <a:rPr lang="en-GB" altLang="zh-CN" sz="1100" dirty="0" smtClean="0"/>
              <a:t>transfer back to USD </a:t>
            </a:r>
            <a:r>
              <a:rPr lang="en-GB" altLang="zh-CN" sz="1100" dirty="0"/>
              <a:t>and deposit the amount in </a:t>
            </a:r>
            <a:r>
              <a:rPr lang="en-GB" altLang="zh-CN" sz="1100" dirty="0" smtClean="0"/>
              <a:t>USD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Prediction &gt;0 </a:t>
            </a:r>
            <a:r>
              <a:rPr lang="en-GB" altLang="zh-CN" sz="1100" dirty="0"/>
              <a:t>– </a:t>
            </a:r>
            <a:r>
              <a:rPr lang="en-GB" altLang="zh-CN" sz="1100" dirty="0" smtClean="0"/>
              <a:t>leave the amount in ‘other currency and invest the amount in the currency  </a:t>
            </a:r>
            <a:endParaRPr lang="en-GB" altLang="zh-CN" sz="11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70730"/>
              </p:ext>
            </p:extLst>
          </p:nvPr>
        </p:nvGraphicFramePr>
        <p:xfrm>
          <a:off x="3563888" y="2571750"/>
          <a:ext cx="5328592" cy="237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71750"/>
            <a:ext cx="303192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Trading </a:t>
            </a:r>
            <a:r>
              <a:rPr lang="en-US" sz="2800" dirty="0" smtClean="0"/>
              <a:t>Strategies </a:t>
            </a:r>
            <a:r>
              <a:rPr lang="en-US" sz="2800" dirty="0"/>
              <a:t>and Performance (1)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5536" y="2571750"/>
          <a:ext cx="3024336" cy="2370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3" imgW="3171901" imgH="2486160" progId="Excel.Sheet.12">
                  <p:embed/>
                </p:oleObj>
              </mc:Choice>
              <mc:Fallback>
                <p:oleObj name="Worksheet" r:id="rId3" imgW="3171901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571750"/>
                        <a:ext cx="3024336" cy="2370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210747"/>
              </p:ext>
            </p:extLst>
          </p:nvPr>
        </p:nvGraphicFramePr>
        <p:xfrm>
          <a:off x="3563888" y="2571750"/>
          <a:ext cx="5328592" cy="237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5516" y="1131590"/>
            <a:ext cx="421246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100" b="1" dirty="0" smtClean="0"/>
              <a:t>‘Light’ model</a:t>
            </a:r>
            <a:endParaRPr lang="en-GB" sz="1100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Investment Amount </a:t>
            </a:r>
            <a:r>
              <a:rPr lang="en-GB" sz="1100" dirty="0"/>
              <a:t>100 </a:t>
            </a:r>
            <a:r>
              <a:rPr lang="en-GB" sz="1100" dirty="0" smtClean="0"/>
              <a:t>USD per currency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No Transaction Costs</a:t>
            </a:r>
            <a:endParaRPr lang="en-GB" sz="11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USD: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Prediction &gt;0 – buy ‘other’ currency and deposit the amount in the currency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Prediction &lt;0 – deposit in USD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9992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altLang="zh-CN" sz="11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‘other’: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Prediction &lt;0 </a:t>
            </a:r>
            <a:r>
              <a:rPr lang="en-GB" altLang="zh-CN" sz="1100" dirty="0"/>
              <a:t>– </a:t>
            </a:r>
            <a:r>
              <a:rPr lang="en-GB" altLang="zh-CN" sz="1100" dirty="0" smtClean="0"/>
              <a:t>transfer back to USD </a:t>
            </a:r>
            <a:r>
              <a:rPr lang="en-GB" altLang="zh-CN" sz="1100" dirty="0"/>
              <a:t>and deposit the amount in </a:t>
            </a:r>
            <a:r>
              <a:rPr lang="en-GB" altLang="zh-CN" sz="1100" dirty="0" smtClean="0"/>
              <a:t>USD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Prediction &gt;0 </a:t>
            </a:r>
            <a:r>
              <a:rPr lang="en-GB" altLang="zh-CN" sz="1100" dirty="0"/>
              <a:t>– </a:t>
            </a:r>
            <a:r>
              <a:rPr lang="en-GB" altLang="zh-CN" sz="1100" dirty="0" smtClean="0"/>
              <a:t>leave the amount in ‘other currency and invest the amount in the currency  </a:t>
            </a:r>
            <a:endParaRPr lang="en-GB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9549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Trading </a:t>
            </a:r>
            <a:r>
              <a:rPr lang="en-US" sz="2800" dirty="0" smtClean="0"/>
              <a:t>Strategies </a:t>
            </a:r>
            <a:r>
              <a:rPr lang="en-US" sz="2800" dirty="0"/>
              <a:t>and Performance (1)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5536" y="2571750"/>
          <a:ext cx="3024336" cy="2370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3" imgW="3171901" imgH="2486160" progId="Excel.Sheet.12">
                  <p:embed/>
                </p:oleObj>
              </mc:Choice>
              <mc:Fallback>
                <p:oleObj name="Worksheet" r:id="rId3" imgW="3171901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571750"/>
                        <a:ext cx="3024336" cy="2370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675876"/>
              </p:ext>
            </p:extLst>
          </p:nvPr>
        </p:nvGraphicFramePr>
        <p:xfrm>
          <a:off x="3563888" y="2571750"/>
          <a:ext cx="54726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5516" y="1131590"/>
            <a:ext cx="421246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100" b="1" dirty="0" smtClean="0"/>
              <a:t>‘Light’ model</a:t>
            </a:r>
            <a:endParaRPr lang="en-GB" sz="1100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Investment Amount </a:t>
            </a:r>
            <a:r>
              <a:rPr lang="en-GB" sz="1100" dirty="0"/>
              <a:t>100 </a:t>
            </a:r>
            <a:r>
              <a:rPr lang="en-GB" sz="1100" dirty="0" smtClean="0"/>
              <a:t>USD per currency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No Transaction Costs</a:t>
            </a:r>
            <a:endParaRPr lang="en-GB" sz="11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USD: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Prediction &gt;0 – buy ‘other’ currency and deposit the amount in the currency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Prediction &lt;0 – deposit in USD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9992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altLang="zh-CN" sz="11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‘other’: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Prediction &lt;0 </a:t>
            </a:r>
            <a:r>
              <a:rPr lang="en-GB" altLang="zh-CN" sz="1100" dirty="0"/>
              <a:t>– </a:t>
            </a:r>
            <a:r>
              <a:rPr lang="en-GB" altLang="zh-CN" sz="1100" dirty="0" smtClean="0"/>
              <a:t>transfer back to USD </a:t>
            </a:r>
            <a:r>
              <a:rPr lang="en-GB" altLang="zh-CN" sz="1100" dirty="0"/>
              <a:t>and deposit the amount in </a:t>
            </a:r>
            <a:r>
              <a:rPr lang="en-GB" altLang="zh-CN" sz="1100" dirty="0" smtClean="0"/>
              <a:t>USD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Prediction &gt;0 </a:t>
            </a:r>
            <a:r>
              <a:rPr lang="en-GB" altLang="zh-CN" sz="1100" dirty="0"/>
              <a:t>– </a:t>
            </a:r>
            <a:r>
              <a:rPr lang="en-GB" altLang="zh-CN" sz="1100" dirty="0" smtClean="0"/>
              <a:t>leave the amount in ‘other currency and invest the amount in the currency  </a:t>
            </a:r>
            <a:endParaRPr lang="en-GB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1821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Trading </a:t>
            </a:r>
            <a:r>
              <a:rPr lang="en-US" sz="2800" dirty="0" smtClean="0"/>
              <a:t>Strategies </a:t>
            </a:r>
            <a:r>
              <a:rPr lang="en-US" sz="2800" dirty="0"/>
              <a:t>and </a:t>
            </a:r>
            <a:r>
              <a:rPr lang="en-US" sz="2800" dirty="0" smtClean="0"/>
              <a:t>Performance (2)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5516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100" b="1" dirty="0" smtClean="0"/>
              <a:t>‘PPP’ model</a:t>
            </a:r>
            <a:endParaRPr lang="en-GB" sz="1100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Investment Amount </a:t>
            </a:r>
            <a:r>
              <a:rPr lang="en-GB" sz="1100" dirty="0"/>
              <a:t>100 </a:t>
            </a:r>
            <a:r>
              <a:rPr lang="en-GB" sz="1100" dirty="0" smtClean="0"/>
              <a:t>USD per currency </a:t>
            </a:r>
            <a:endParaRPr lang="en-GB" sz="11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USD: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Delta </a:t>
            </a:r>
            <a:r>
              <a:rPr lang="en-GB" altLang="zh-CN" sz="1100" dirty="0" err="1" smtClean="0"/>
              <a:t>Int</a:t>
            </a:r>
            <a:r>
              <a:rPr lang="en-GB" altLang="zh-CN" sz="1100" dirty="0" smtClean="0"/>
              <a:t> Rate &gt; Prediction – buy ‘other’ currency and deposit the amount in the currency</a:t>
            </a:r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 smtClean="0"/>
              <a:t>If 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</a:t>
            </a:r>
            <a:r>
              <a:rPr lang="en-GB" altLang="zh-CN" sz="1100" dirty="0" smtClean="0"/>
              <a:t>&lt; </a:t>
            </a:r>
            <a:r>
              <a:rPr lang="en-GB" altLang="zh-CN" sz="1100" dirty="0" smtClean="0"/>
              <a:t>Prediction – deposit in USD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altLang="zh-CN" sz="11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‘other’: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</a:t>
            </a:r>
            <a:r>
              <a:rPr lang="en-GB" altLang="zh-CN" sz="1100" dirty="0" smtClean="0"/>
              <a:t>&lt; Prediction– transfer back to USD </a:t>
            </a:r>
            <a:r>
              <a:rPr lang="en-GB" altLang="zh-CN" sz="1100" dirty="0"/>
              <a:t>and deposit the amount in </a:t>
            </a:r>
            <a:r>
              <a:rPr lang="en-GB" altLang="zh-CN" sz="1100" dirty="0" smtClean="0"/>
              <a:t>USD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&gt; </a:t>
            </a:r>
            <a:r>
              <a:rPr lang="en-GB" altLang="zh-CN" sz="1100" dirty="0" smtClean="0"/>
              <a:t>Prediction– leave the amount in ‘other currency and invest the amount in the currency  </a:t>
            </a:r>
            <a:endParaRPr lang="en-GB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7410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Trading </a:t>
            </a:r>
            <a:r>
              <a:rPr lang="en-US" sz="2800" dirty="0" smtClean="0"/>
              <a:t>Strategies </a:t>
            </a:r>
            <a:r>
              <a:rPr lang="en-US" sz="2800" dirty="0"/>
              <a:t>and </a:t>
            </a:r>
            <a:r>
              <a:rPr lang="en-US" sz="2800" dirty="0" smtClean="0"/>
              <a:t>Performance (2)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5516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100" b="1" dirty="0" smtClean="0"/>
              <a:t>‘PPP’ model</a:t>
            </a:r>
            <a:endParaRPr lang="en-GB" sz="1100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Investment Amount </a:t>
            </a:r>
            <a:r>
              <a:rPr lang="en-GB" sz="1100" dirty="0"/>
              <a:t>100 </a:t>
            </a:r>
            <a:r>
              <a:rPr lang="en-GB" sz="1100" dirty="0" smtClean="0"/>
              <a:t>USD per currency </a:t>
            </a:r>
            <a:endParaRPr lang="en-GB" sz="11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USD: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Delta </a:t>
            </a:r>
            <a:r>
              <a:rPr lang="en-GB" altLang="zh-CN" sz="1100" dirty="0" err="1" smtClean="0"/>
              <a:t>Int</a:t>
            </a:r>
            <a:r>
              <a:rPr lang="en-GB" altLang="zh-CN" sz="1100" dirty="0" smtClean="0"/>
              <a:t> Rate &gt; Prediction – buy ‘other’ currency and deposit the amount in the currency</a:t>
            </a:r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 smtClean="0"/>
              <a:t>If 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</a:t>
            </a:r>
            <a:r>
              <a:rPr lang="en-GB" altLang="zh-CN" sz="1100" dirty="0" smtClean="0"/>
              <a:t>&lt; </a:t>
            </a:r>
            <a:r>
              <a:rPr lang="en-GB" altLang="zh-CN" sz="1100" dirty="0" smtClean="0"/>
              <a:t>Prediction – deposit in USD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altLang="zh-CN" sz="11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‘other’: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</a:t>
            </a:r>
            <a:r>
              <a:rPr lang="en-GB" altLang="zh-CN" sz="1100" dirty="0" smtClean="0"/>
              <a:t>&lt; Prediction– transfer back to USD </a:t>
            </a:r>
            <a:r>
              <a:rPr lang="en-GB" altLang="zh-CN" sz="1100" dirty="0"/>
              <a:t>and deposit the amount in </a:t>
            </a:r>
            <a:r>
              <a:rPr lang="en-GB" altLang="zh-CN" sz="1100" dirty="0" smtClean="0"/>
              <a:t>USD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&gt; </a:t>
            </a:r>
            <a:r>
              <a:rPr lang="en-GB" altLang="zh-CN" sz="1100" dirty="0" smtClean="0"/>
              <a:t>Prediction– leave the amount in ‘other currency and invest the amount in the currency  </a:t>
            </a:r>
            <a:endParaRPr lang="en-GB" altLang="zh-CN" sz="11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785610"/>
              </p:ext>
            </p:extLst>
          </p:nvPr>
        </p:nvGraphicFramePr>
        <p:xfrm>
          <a:off x="3707904" y="2324891"/>
          <a:ext cx="53285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43094" y="2427379"/>
            <a:ext cx="3600400" cy="2619248"/>
            <a:chOff x="143094" y="2427379"/>
            <a:chExt cx="3600400" cy="261924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7" y="2427379"/>
              <a:ext cx="3240360" cy="254309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43094" y="4578627"/>
              <a:ext cx="3600400" cy="4680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74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Trading </a:t>
            </a:r>
            <a:r>
              <a:rPr lang="en-US" sz="2800" dirty="0" smtClean="0"/>
              <a:t>Strategies </a:t>
            </a:r>
            <a:r>
              <a:rPr lang="en-US" sz="2800" dirty="0"/>
              <a:t>and </a:t>
            </a:r>
            <a:r>
              <a:rPr lang="en-US" sz="2800" dirty="0" smtClean="0"/>
              <a:t>Performance (2)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2427379"/>
            <a:ext cx="3240360" cy="2543091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616361"/>
              </p:ext>
            </p:extLst>
          </p:nvPr>
        </p:nvGraphicFramePr>
        <p:xfrm>
          <a:off x="3707904" y="2227270"/>
          <a:ext cx="53285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5516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100" b="1" dirty="0" smtClean="0"/>
              <a:t>‘PPP’ model</a:t>
            </a:r>
            <a:endParaRPr lang="en-GB" sz="1100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Investment Amount </a:t>
            </a:r>
            <a:r>
              <a:rPr lang="en-GB" sz="1100" dirty="0"/>
              <a:t>100 </a:t>
            </a:r>
            <a:r>
              <a:rPr lang="en-GB" sz="1100" dirty="0" smtClean="0"/>
              <a:t>USD per currency </a:t>
            </a:r>
            <a:endParaRPr lang="en-GB" sz="11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USD: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Delta </a:t>
            </a:r>
            <a:r>
              <a:rPr lang="en-GB" altLang="zh-CN" sz="1100" dirty="0" err="1" smtClean="0"/>
              <a:t>Int</a:t>
            </a:r>
            <a:r>
              <a:rPr lang="en-GB" altLang="zh-CN" sz="1100" dirty="0" smtClean="0"/>
              <a:t> Rate &gt; Prediction – buy ‘other’ currency and deposit the amount in the currency</a:t>
            </a:r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 smtClean="0"/>
              <a:t>If 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</a:t>
            </a:r>
            <a:r>
              <a:rPr lang="en-GB" altLang="zh-CN" sz="1100" dirty="0" smtClean="0"/>
              <a:t>&lt; </a:t>
            </a:r>
            <a:r>
              <a:rPr lang="en-GB" altLang="zh-CN" sz="1100" dirty="0" smtClean="0"/>
              <a:t>Prediction – deposit in USD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9992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altLang="zh-CN" sz="11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‘other’: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</a:t>
            </a:r>
            <a:r>
              <a:rPr lang="en-GB" altLang="zh-CN" sz="1100" dirty="0" smtClean="0"/>
              <a:t>&lt; Prediction– transfer back to USD </a:t>
            </a:r>
            <a:r>
              <a:rPr lang="en-GB" altLang="zh-CN" sz="1100" dirty="0"/>
              <a:t>and deposit the amount in </a:t>
            </a:r>
            <a:r>
              <a:rPr lang="en-GB" altLang="zh-CN" sz="1100" dirty="0" smtClean="0"/>
              <a:t>USD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&gt; </a:t>
            </a:r>
            <a:r>
              <a:rPr lang="en-GB" altLang="zh-CN" sz="1100" dirty="0" smtClean="0"/>
              <a:t>Prediction– leave the amount in ‘other currency and invest the amount in the currency  </a:t>
            </a:r>
            <a:endParaRPr lang="en-GB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220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Trading </a:t>
            </a:r>
            <a:r>
              <a:rPr lang="en-US" sz="2800" dirty="0" smtClean="0"/>
              <a:t>Strategies </a:t>
            </a:r>
            <a:r>
              <a:rPr lang="en-US" sz="2800" dirty="0"/>
              <a:t>and </a:t>
            </a:r>
            <a:r>
              <a:rPr lang="en-US" sz="2800" dirty="0" smtClean="0"/>
              <a:t>Performance (2)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2427379"/>
            <a:ext cx="3240360" cy="2543091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305482"/>
              </p:ext>
            </p:extLst>
          </p:nvPr>
        </p:nvGraphicFramePr>
        <p:xfrm>
          <a:off x="3851920" y="2331919"/>
          <a:ext cx="5184576" cy="254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5516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100" b="1" dirty="0" smtClean="0"/>
              <a:t>‘PPP’ model</a:t>
            </a:r>
            <a:endParaRPr lang="en-GB" sz="1100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100" dirty="0" smtClean="0"/>
              <a:t>Investment Amount </a:t>
            </a:r>
            <a:r>
              <a:rPr lang="en-GB" sz="1100" dirty="0"/>
              <a:t>100 </a:t>
            </a:r>
            <a:r>
              <a:rPr lang="en-GB" sz="1100" dirty="0" smtClean="0"/>
              <a:t>USD per currency </a:t>
            </a:r>
            <a:endParaRPr lang="en-GB" sz="11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USD: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altLang="zh-CN" sz="1100" dirty="0" smtClean="0"/>
              <a:t>If Delta </a:t>
            </a:r>
            <a:r>
              <a:rPr lang="en-GB" altLang="zh-CN" sz="1100" dirty="0" err="1" smtClean="0"/>
              <a:t>Int</a:t>
            </a:r>
            <a:r>
              <a:rPr lang="en-GB" altLang="zh-CN" sz="1100" dirty="0" smtClean="0"/>
              <a:t> Rate &gt; Prediction – buy ‘other’ currency and deposit the amount in the currency</a:t>
            </a:r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 smtClean="0"/>
              <a:t>If 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</a:t>
            </a:r>
            <a:r>
              <a:rPr lang="en-GB" altLang="zh-CN" sz="1100" dirty="0" smtClean="0"/>
              <a:t>&lt; </a:t>
            </a:r>
            <a:r>
              <a:rPr lang="en-GB" altLang="zh-CN" sz="1100" dirty="0" smtClean="0"/>
              <a:t>Prediction – deposit in USD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9992" y="1131590"/>
            <a:ext cx="42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altLang="zh-CN" sz="11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100" dirty="0" smtClean="0"/>
              <a:t>If currency is ‘other’: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</a:t>
            </a:r>
            <a:r>
              <a:rPr lang="en-GB" altLang="zh-CN" sz="1100" dirty="0" smtClean="0"/>
              <a:t>&lt; Prediction– transfer back to USD </a:t>
            </a:r>
            <a:r>
              <a:rPr lang="en-GB" altLang="zh-CN" sz="1100" dirty="0"/>
              <a:t>and deposit the amount in </a:t>
            </a:r>
            <a:r>
              <a:rPr lang="en-GB" altLang="zh-CN" sz="1100" dirty="0" smtClean="0"/>
              <a:t>USD</a:t>
            </a:r>
            <a:endParaRPr lang="en-GB" altLang="zh-CN" sz="1100" dirty="0"/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100" dirty="0"/>
              <a:t>If </a:t>
            </a:r>
            <a:r>
              <a:rPr lang="en-GB" altLang="zh-CN" sz="1100" dirty="0" smtClean="0"/>
              <a:t>Delta </a:t>
            </a:r>
            <a:r>
              <a:rPr lang="en-GB" altLang="zh-CN" sz="1100" dirty="0" err="1"/>
              <a:t>Int</a:t>
            </a:r>
            <a:r>
              <a:rPr lang="en-GB" altLang="zh-CN" sz="1100" dirty="0"/>
              <a:t> Rate &gt; </a:t>
            </a:r>
            <a:r>
              <a:rPr lang="en-GB" altLang="zh-CN" sz="1100" dirty="0" smtClean="0"/>
              <a:t>Prediction– leave the amount in ‘other currency and invest the amount in the currency  </a:t>
            </a:r>
            <a:endParaRPr lang="en-GB" altLang="zh-CN" sz="1100" dirty="0"/>
          </a:p>
        </p:txBody>
      </p:sp>
    </p:spTree>
    <p:extLst>
      <p:ext uri="{BB962C8B-B14F-4D97-AF65-F5344CB8AC3E}">
        <p14:creationId xmlns:p14="http://schemas.microsoft.com/office/powerpoint/2010/main" val="5148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5516" y="1275606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400" b="1" dirty="0" smtClean="0"/>
              <a:t>Overall considerations: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 sz="1400" dirty="0" smtClean="0"/>
              <a:t>Intraday trading vs monthly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 sz="1400" dirty="0" smtClean="0"/>
              <a:t>Outliers (crises and external shocks) impacting the model</a:t>
            </a:r>
          </a:p>
          <a:p>
            <a:pPr lvl="0" latinLnBrk="0">
              <a:defRPr/>
            </a:pPr>
            <a:endParaRPr lang="en-GB" altLang="zh-CN" sz="1400" dirty="0"/>
          </a:p>
          <a:p>
            <a:pPr lvl="0" latinLnBrk="0">
              <a:defRPr/>
            </a:pPr>
            <a:endParaRPr lang="en-GB" altLang="zh-CN" sz="1400" dirty="0"/>
          </a:p>
          <a:p>
            <a:pPr lvl="0" latinLnBrk="0">
              <a:defRPr/>
            </a:pPr>
            <a:r>
              <a:rPr lang="en-GB" altLang="zh-CN" sz="1400" b="1" dirty="0" smtClean="0"/>
              <a:t>Considerations for Further Research: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en-GB" altLang="zh-CN" sz="1400" dirty="0" smtClean="0"/>
              <a:t>Different rolling window size or use static window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en-GB" altLang="zh-CN" sz="1400" dirty="0" smtClean="0"/>
              <a:t>Compile more attributes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en-GB" altLang="zh-CN" sz="1400" dirty="0" smtClean="0"/>
              <a:t>Expand to other currencies</a:t>
            </a:r>
            <a:endParaRPr lang="en-GB" altLang="zh-CN" sz="1400" dirty="0"/>
          </a:p>
          <a:p>
            <a:pPr lvl="0" latinLnBrk="0">
              <a:defRPr/>
            </a:pPr>
            <a:endParaRPr lang="en-GB" altLang="zh-CN" sz="1400" b="1" dirty="0" smtClean="0"/>
          </a:p>
          <a:p>
            <a:pPr lvl="0" latinLnBrk="0">
              <a:defRPr/>
            </a:pPr>
            <a:endParaRPr lang="en-GB" altLang="zh-CN" sz="1400" b="1" dirty="0"/>
          </a:p>
          <a:p>
            <a:pPr marL="171450" lvl="0" indent="-171450" latinLnBrk="0">
              <a:defRPr/>
            </a:pPr>
            <a:endParaRPr lang="en-GB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432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5516" y="1275606"/>
            <a:ext cx="8712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sz="1400" b="1" dirty="0" smtClean="0"/>
              <a:t>Overall considerations: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 sz="1400" dirty="0" smtClean="0"/>
              <a:t>Intraday trading vs monthly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 sz="1400" dirty="0" smtClean="0"/>
              <a:t>Outliers (crises and external shocks) impacting the model</a:t>
            </a:r>
          </a:p>
          <a:p>
            <a:pPr lvl="0" latinLnBrk="0">
              <a:defRPr/>
            </a:pPr>
            <a:endParaRPr lang="en-GB" altLang="zh-CN" sz="1400" dirty="0"/>
          </a:p>
          <a:p>
            <a:pPr lvl="0" latinLnBrk="0">
              <a:defRPr/>
            </a:pPr>
            <a:endParaRPr lang="en-GB" altLang="zh-CN" sz="1400" dirty="0"/>
          </a:p>
          <a:p>
            <a:pPr lvl="0" latinLnBrk="0">
              <a:defRPr/>
            </a:pPr>
            <a:r>
              <a:rPr lang="en-GB" altLang="zh-CN" sz="1400" b="1" dirty="0" smtClean="0"/>
              <a:t>Considerations for Further Research: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en-GB" altLang="zh-CN" sz="1400" dirty="0" smtClean="0"/>
              <a:t>Different rolling window size or use static window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en-GB" altLang="zh-CN" sz="1400" dirty="0" smtClean="0"/>
              <a:t>Compile more attributes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en-GB" altLang="zh-CN" sz="1400" dirty="0" smtClean="0"/>
              <a:t>Expand to other currencies</a:t>
            </a:r>
            <a:endParaRPr lang="en-GB" altLang="zh-CN" sz="1400" dirty="0"/>
          </a:p>
          <a:p>
            <a:pPr lvl="0" latinLnBrk="0">
              <a:defRPr/>
            </a:pPr>
            <a:endParaRPr lang="en-GB" altLang="zh-CN" sz="1400" b="1" dirty="0" smtClean="0"/>
          </a:p>
          <a:p>
            <a:pPr lvl="0" latinLnBrk="0">
              <a:defRPr/>
            </a:pPr>
            <a:endParaRPr lang="en-GB" altLang="zh-CN" sz="1400" b="1" dirty="0"/>
          </a:p>
          <a:p>
            <a:pPr lvl="0" latinLnBrk="0">
              <a:defRPr/>
            </a:pPr>
            <a:r>
              <a:rPr lang="en-GB" altLang="zh-CN" sz="1400" b="1" dirty="0"/>
              <a:t>We should stay away from FX trading</a:t>
            </a:r>
            <a:r>
              <a:rPr lang="en-GB" altLang="zh-CN" sz="1400" dirty="0"/>
              <a:t>!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en-GB" altLang="zh-CN" sz="1400" dirty="0"/>
              <a:t>At least we had fun and it was not real money</a:t>
            </a:r>
          </a:p>
          <a:p>
            <a:pPr marL="171450" lvl="0" indent="-171450" latinLnBrk="0">
              <a:defRPr/>
            </a:pPr>
            <a:endParaRPr lang="en-GB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1776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7574"/>
            <a:ext cx="849694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Variable Assessment and Acquisition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‘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Normalisation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’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values</a:t>
            </a:r>
          </a:p>
          <a:p>
            <a:pPr marL="285750" lvl="3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Benchmark: Historical Mean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Model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Choice of Rolling Window Size (180 months)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Model Implementation</a:t>
            </a:r>
          </a:p>
          <a:p>
            <a:pPr marL="285750" lvl="1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4 candidate models: Linear Regression Model (OLS) ; Elastic Net;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1">
              <a:spcAft>
                <a:spcPts val="6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Random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Forest and Time Series Model (ARIMA)</a:t>
            </a:r>
          </a:p>
          <a:p>
            <a:pPr marL="285750" lvl="2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Tuning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of parameters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Model Validation and Selection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Trading Strategy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3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Factors Influencing FX Fluctuations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7574"/>
            <a:ext cx="849694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Differential in Inflation  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Differential in Interest Rates  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Manufacturing Output (Industrial Production)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Money Supply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Government Debt   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GDP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Equity Indices  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Speculation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6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Factors Influencing FX Fluctuations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7574"/>
            <a:ext cx="849694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Differential in Inflation  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Differential in Interest Rates  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Manufacturing Output (Industrial Production)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Money Supply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Government </a:t>
            </a: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Debt*  ✔ </a:t>
            </a:r>
            <a:endParaRPr lang="en-GB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GDP* ✔</a:t>
            </a:r>
            <a:endParaRPr lang="en-GB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Equity </a:t>
            </a: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Indices* ✔ </a:t>
            </a:r>
            <a:endParaRPr lang="en-GB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Speculation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731990"/>
            <a:ext cx="791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altLang="ko-KR" sz="1100" dirty="0" smtClean="0">
                <a:latin typeface="Arial" pitchFamily="34" charset="0"/>
                <a:cs typeface="Arial" pitchFamily="34" charset="0"/>
              </a:rPr>
              <a:t>* Some missing data had to be manually filled in 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291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Factors Influencing FX Fluctuations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7574"/>
            <a:ext cx="849694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Differential in Inflation  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Differential in Interest Rates  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Manufacturing Output (Industrial Production)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Money Supply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Government </a:t>
            </a: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Debt*  ✔ </a:t>
            </a:r>
            <a:endParaRPr lang="en-GB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GDP* ✔</a:t>
            </a:r>
            <a:endParaRPr lang="en-GB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Equity </a:t>
            </a: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Indices* ✔ </a:t>
            </a:r>
            <a:endParaRPr lang="en-GB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Speculation </a:t>
            </a:r>
            <a:r>
              <a:rPr lang="en-GB" altLang="ko-KR" sz="1600" b="1" dirty="0" smtClean="0">
                <a:latin typeface="Arial" pitchFamily="34" charset="0"/>
                <a:cs typeface="Arial" pitchFamily="34" charset="0"/>
              </a:rPr>
              <a:t>(?)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731990"/>
            <a:ext cx="791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altLang="ko-KR" sz="1100" dirty="0" smtClean="0">
                <a:latin typeface="Arial" pitchFamily="34" charset="0"/>
                <a:cs typeface="Arial" pitchFamily="34" charset="0"/>
              </a:rPr>
              <a:t>* Some missing data had to be manually filled in 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878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Model Implementation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87574"/>
            <a:ext cx="8496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Including additional </a:t>
            </a: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parameters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Adjusting coefficients and tuning parameters per training window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Predicting y at t+1 based on x(t) 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Comparing predictions against actual values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>
                <a:latin typeface="Arial" pitchFamily="34" charset="0"/>
                <a:cs typeface="Arial" pitchFamily="34" charset="0"/>
              </a:rPr>
              <a:t>Calculating squared forecasting errors for all </a:t>
            </a: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models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1600" dirty="0" smtClean="0">
                <a:latin typeface="Arial" pitchFamily="34" charset="0"/>
                <a:cs typeface="Arial" pitchFamily="34" charset="0"/>
              </a:rPr>
              <a:t>Obtaining cumulative SSE</a:t>
            </a:r>
            <a:endParaRPr lang="en-GB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Picking the model with smallest RMSE</a:t>
            </a:r>
          </a:p>
        </p:txBody>
      </p:sp>
    </p:spTree>
    <p:extLst>
      <p:ext uri="{BB962C8B-B14F-4D97-AF65-F5344CB8AC3E}">
        <p14:creationId xmlns:p14="http://schemas.microsoft.com/office/powerpoint/2010/main" val="20056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Chosen </a:t>
            </a:r>
            <a:r>
              <a:rPr lang="en-US" sz="2800" dirty="0" smtClean="0"/>
              <a:t>Models (1)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005908"/>
            <a:ext cx="19032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Linear Model </a:t>
            </a:r>
            <a:r>
              <a:rPr lang="en-US" sz="1400" b="1" dirty="0"/>
              <a:t>(OLS</a:t>
            </a:r>
            <a:r>
              <a:rPr lang="en-US" sz="1400" b="1" dirty="0" smtClean="0"/>
              <a:t>)</a:t>
            </a:r>
          </a:p>
          <a:p>
            <a:endParaRPr lang="en-US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Basic </a:t>
            </a:r>
            <a:r>
              <a:rPr lang="en-US" sz="1200" dirty="0"/>
              <a:t>Input </a:t>
            </a:r>
            <a:r>
              <a:rPr lang="en-US" sz="1200" dirty="0" smtClean="0"/>
              <a:t>variables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877771" y="1026802"/>
            <a:ext cx="29412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Random </a:t>
            </a:r>
            <a:r>
              <a:rPr lang="en-US" sz="1400" b="1" dirty="0" smtClean="0"/>
              <a:t>Forest</a:t>
            </a:r>
          </a:p>
          <a:p>
            <a:endParaRPr lang="en-US" sz="1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Tune </a:t>
            </a:r>
            <a:r>
              <a:rPr lang="en-US" sz="1200" dirty="0"/>
              <a:t>the tree size for each window</a:t>
            </a:r>
          </a:p>
          <a:p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9512" y="2092468"/>
            <a:ext cx="4246830" cy="2387821"/>
            <a:chOff x="-34870" y="2272162"/>
            <a:chExt cx="4501639" cy="2585008"/>
          </a:xfrm>
        </p:grpSpPr>
        <p:sp>
          <p:nvSpPr>
            <p:cNvPr id="16" name="Rectangle 15"/>
            <p:cNvSpPr/>
            <p:nvPr/>
          </p:nvSpPr>
          <p:spPr>
            <a:xfrm>
              <a:off x="3746150" y="2272163"/>
              <a:ext cx="720619" cy="2585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478"/>
            <a:stretch/>
          </p:blipFill>
          <p:spPr>
            <a:xfrm>
              <a:off x="-34870" y="2272162"/>
              <a:ext cx="3781020" cy="258500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195" y="2785372"/>
              <a:ext cx="734574" cy="123405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599024" y="2092468"/>
            <a:ext cx="4320480" cy="2387819"/>
            <a:chOff x="4572000" y="2325420"/>
            <a:chExt cx="4572000" cy="2195568"/>
          </a:xfrm>
        </p:grpSpPr>
        <p:sp>
          <p:nvSpPr>
            <p:cNvPr id="20" name="Rectangle 19"/>
            <p:cNvSpPr/>
            <p:nvPr/>
          </p:nvSpPr>
          <p:spPr>
            <a:xfrm>
              <a:off x="8257508" y="2325420"/>
              <a:ext cx="886492" cy="2195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313"/>
            <a:stretch/>
          </p:blipFill>
          <p:spPr>
            <a:xfrm>
              <a:off x="4572000" y="2325420"/>
              <a:ext cx="3702430" cy="219556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333" y="2784454"/>
              <a:ext cx="690259" cy="1025004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8814" y="2576834"/>
            <a:ext cx="589650" cy="12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Chosen Models (2)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1708" y="1063994"/>
            <a:ext cx="42802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Time </a:t>
            </a:r>
            <a:r>
              <a:rPr lang="en-US" sz="1400" b="1" dirty="0"/>
              <a:t>Series </a:t>
            </a:r>
            <a:r>
              <a:rPr lang="en-US" sz="1400" b="1" dirty="0" smtClean="0"/>
              <a:t>Model (ARIMA)</a:t>
            </a:r>
            <a:endParaRPr lang="en-US" sz="1400" b="1" dirty="0"/>
          </a:p>
          <a:p>
            <a:pPr marL="285750" indent="-285750">
              <a:buFont typeface="Arial" charset="0"/>
              <a:buChar char="•"/>
            </a:pP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Use </a:t>
            </a:r>
            <a:r>
              <a:rPr lang="en-US" sz="1200" dirty="0" err="1"/>
              <a:t>auto.arima</a:t>
            </a:r>
            <a:r>
              <a:rPr lang="en-US" sz="1200" dirty="0"/>
              <a:t> ( ) to choose (p, </a:t>
            </a:r>
            <a:r>
              <a:rPr lang="en-US" sz="1200" dirty="0" smtClean="0"/>
              <a:t>d, q</a:t>
            </a:r>
            <a:r>
              <a:rPr lang="en-US" sz="1200" dirty="0"/>
              <a:t>) </a:t>
            </a:r>
            <a:r>
              <a:rPr lang="en-US" sz="1200" dirty="0" smtClean="0"/>
              <a:t>and seasonal    order of (P, D, Q)</a:t>
            </a:r>
            <a:endParaRPr lang="en-US" sz="1200" b="1" dirty="0"/>
          </a:p>
          <a:p>
            <a:endParaRPr lang="en-US" sz="12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943898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391979" y="1063994"/>
            <a:ext cx="46805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Kitchen Sink (Elastic Net)</a:t>
            </a:r>
          </a:p>
          <a:p>
            <a:pPr marL="171450" indent="-171450">
              <a:buFont typeface="Arial" charset="0"/>
              <a:buChar char="•"/>
            </a:pPr>
            <a:endParaRPr lang="en-US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We choose Elastic Net instead of LASSO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/>
              <a:t>elastic net </a:t>
            </a:r>
            <a:r>
              <a:rPr lang="en-US" sz="1200" dirty="0" smtClean="0"/>
              <a:t>method includes L1 and L2 norm penalties</a:t>
            </a:r>
          </a:p>
          <a:p>
            <a:endParaRPr lang="en-US" altLang="zh-CN" sz="12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352455"/>
              </p:ext>
            </p:extLst>
          </p:nvPr>
        </p:nvGraphicFramePr>
        <p:xfrm>
          <a:off x="187920" y="2211710"/>
          <a:ext cx="4096048" cy="269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931598"/>
              </p:ext>
            </p:extLst>
          </p:nvPr>
        </p:nvGraphicFramePr>
        <p:xfrm>
          <a:off x="4572001" y="2211710"/>
          <a:ext cx="4176464" cy="2697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73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Prediction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4599"/>
              </p:ext>
            </p:extLst>
          </p:nvPr>
        </p:nvGraphicFramePr>
        <p:xfrm>
          <a:off x="251521" y="1951846"/>
          <a:ext cx="4968549" cy="27081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48071"/>
                <a:gridCol w="488800"/>
                <a:gridCol w="463171"/>
                <a:gridCol w="421063"/>
                <a:gridCol w="421063"/>
                <a:gridCol w="463171"/>
                <a:gridCol w="378958"/>
                <a:gridCol w="421063"/>
                <a:gridCol w="421063"/>
                <a:gridCol w="421063"/>
                <a:gridCol w="421063"/>
              </a:tblGrid>
              <a:tr h="398367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AUD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CHF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EUR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GBP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JPY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NOK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NZD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Avg. </a:t>
                      </a:r>
                      <a:endParaRPr lang="nb-NO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 </a:t>
                      </a:r>
                      <a:endParaRPr lang="en-US" sz="1000" u="none" strike="noStrike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Model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(OLS)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-0.0005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-0.0004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-0.0014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-0.0021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-0.0006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-0.0009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-0.0008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-0.0020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-0.0010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2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Kitchen Sink </a:t>
                      </a:r>
                      <a:endParaRPr lang="en-US" sz="1000" u="none" strike="noStrike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(Elastic</a:t>
                      </a:r>
                      <a:r>
                        <a:rPr lang="en-US" sz="1000" u="none" strike="noStrike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Net)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-0.0005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-0.0001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-0.0011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-0.0014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-0.0007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-0.0002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-0.0006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-0.0010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-0.0007</a:t>
                      </a:r>
                      <a:endParaRPr lang="is-I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8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</a:t>
                      </a:r>
                      <a:r>
                        <a:rPr lang="en-US" sz="1000" u="none" strike="noStrike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Series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(ARIMA)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-0.0025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-0.0009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-0.0030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-0.0015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-0.0033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-0.0031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-0.0026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-0.0038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-0.0022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29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Random </a:t>
                      </a:r>
                      <a:endParaRPr lang="en-US" sz="1000" u="none" strike="noStrike" dirty="0" smtClean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Forest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-0.0038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-0.0051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-0.0085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-0.0063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-0.0043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-0.0091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-0.0075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-0.0031</a:t>
                      </a:r>
                      <a:endParaRPr lang="mr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-0.0059</a:t>
                      </a:r>
                      <a:endParaRPr lang="is-I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-0.0060</a:t>
                      </a:r>
                      <a:endParaRPr lang="is-I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386" marR="4386" marT="43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1353447"/>
            <a:ext cx="45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RMSE Difference between Historical Mean Model </a:t>
            </a:r>
          </a:p>
          <a:p>
            <a:pPr algn="ctr"/>
            <a:r>
              <a:rPr lang="en-US" sz="1400" b="1" dirty="0" smtClean="0"/>
              <a:t>and the 4 candidate models</a:t>
            </a:r>
            <a:endParaRPr lang="en-US" sz="1400" b="1" dirty="0"/>
          </a:p>
        </p:txBody>
      </p:sp>
      <p:sp>
        <p:nvSpPr>
          <p:cNvPr id="8" name="Oval 7"/>
          <p:cNvSpPr/>
          <p:nvPr/>
        </p:nvSpPr>
        <p:spPr>
          <a:xfrm>
            <a:off x="4716016" y="3024923"/>
            <a:ext cx="583181" cy="5619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84168" y="1384224"/>
            <a:ext cx="306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Average Performance of </a:t>
            </a:r>
          </a:p>
          <a:p>
            <a:pPr algn="ctr"/>
            <a:r>
              <a:rPr lang="en-US" sz="1200" b="1" dirty="0"/>
              <a:t>4</a:t>
            </a:r>
            <a:r>
              <a:rPr lang="en-US" sz="1200" b="1" dirty="0" smtClean="0"/>
              <a:t> </a:t>
            </a:r>
            <a:r>
              <a:rPr lang="en-US" sz="1200" b="1" dirty="0" smtClean="0"/>
              <a:t>candidate models</a:t>
            </a:r>
            <a:endParaRPr lang="en-US" sz="1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10" y="1951846"/>
            <a:ext cx="3367694" cy="27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1290</Words>
  <Application>Microsoft Office PowerPoint</Application>
  <PresentationFormat>On-screen Show (16:9)</PresentationFormat>
  <Paragraphs>245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宋体</vt:lpstr>
      <vt:lpstr>Arial</vt:lpstr>
      <vt:lpstr>Calibri</vt:lpstr>
      <vt:lpstr>Wingdings</vt:lpstr>
      <vt:lpstr>Office Theme</vt:lpstr>
      <vt:lpstr>Custom Design</vt:lpstr>
      <vt:lpstr>Worksheet</vt:lpstr>
      <vt:lpstr>PowerPoint Presentation</vt:lpstr>
      <vt:lpstr>Methodology</vt:lpstr>
      <vt:lpstr>Factors Influencing FX Fluctuations</vt:lpstr>
      <vt:lpstr>Factors Influencing FX Fluctuations</vt:lpstr>
      <vt:lpstr>Factors Influencing FX Fluctuations</vt:lpstr>
      <vt:lpstr>Model Implementation</vt:lpstr>
      <vt:lpstr>Chosen Models (1)</vt:lpstr>
      <vt:lpstr>Chosen Models (2)</vt:lpstr>
      <vt:lpstr>Prediction Comparison</vt:lpstr>
      <vt:lpstr>Trading Strategies and Performance (1)</vt:lpstr>
      <vt:lpstr>Trading Strategies and Performance (1)</vt:lpstr>
      <vt:lpstr>Trading Strategies and Performance (1)</vt:lpstr>
      <vt:lpstr>Trading Strategies and Performance (1)</vt:lpstr>
      <vt:lpstr>Trading Strategies and Performance (2)</vt:lpstr>
      <vt:lpstr>Trading Strategies and Performance (2)</vt:lpstr>
      <vt:lpstr>Trading Strategies and Performance (2)</vt:lpstr>
      <vt:lpstr>Trading Strategies and Performance (2)</vt:lpstr>
      <vt:lpstr>Conclusion</vt:lpstr>
      <vt:lpstr>Conclusion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Romanenko, Alexander</cp:lastModifiedBy>
  <cp:revision>68</cp:revision>
  <dcterms:created xsi:type="dcterms:W3CDTF">2014-04-01T16:27:38Z</dcterms:created>
  <dcterms:modified xsi:type="dcterms:W3CDTF">2017-03-15T13:24:15Z</dcterms:modified>
</cp:coreProperties>
</file>