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95" r:id="rId6"/>
    <p:sldId id="297" r:id="rId7"/>
    <p:sldId id="304" r:id="rId8"/>
    <p:sldId id="283" r:id="rId9"/>
    <p:sldId id="305" r:id="rId10"/>
    <p:sldId id="306" r:id="rId11"/>
    <p:sldId id="284" r:id="rId12"/>
    <p:sldId id="286" r:id="rId13"/>
    <p:sldId id="303" r:id="rId14"/>
    <p:sldId id="285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1913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bb483012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bb483012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bb483012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bb483012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9d18c8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9d18c8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9d18c8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9d18c8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63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9d18c8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9d18c8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18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9d18c8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9d18c8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5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bb48301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bb48301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bb48301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bb48301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D0065BE-0657-4A47-90AD-C21C55E16B19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D47BB8AF-C16A-4836-A92D-61834B5F0BA5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647D2193-4505-4A75-99BB-880C6989A757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113A18F4-33C3-445B-924C-31108C51719C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3AF7543A-E259-478F-9E0D-57BA40E442B7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94B7499E-3031-413E-B01E-B94970708CAA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DC7EAB0C-2220-4D0E-A0DD-DB7FA0F742F4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E3416D63-31BF-4B94-B6C5-E20B2C63F515}" type="datetime4">
              <a:rPr lang="en-US" smtClean="0"/>
              <a:pPr/>
              <a:t>July 22, 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22, 2022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4800" dirty="0">
                <a:solidFill>
                  <a:srgbClr val="FFFFFF"/>
                </a:solidFill>
              </a:rPr>
            </a:br>
            <a:r>
              <a:rPr lang="es-ES" sz="4800" dirty="0">
                <a:solidFill>
                  <a:srgbClr val="0070C0"/>
                </a:solidFill>
              </a:rPr>
              <a:t>Sistema Informático Para El Proceso De Ventas De Servicios Y Productos "Cineplanet"</a:t>
            </a:r>
            <a:endParaRPr sz="4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27ED8A-839B-CA7B-F121-09AA1E0FEC19}"/>
              </a:ext>
            </a:extLst>
          </p:cNvPr>
          <p:cNvSpPr txBox="1"/>
          <p:nvPr/>
        </p:nvSpPr>
        <p:spPr>
          <a:xfrm>
            <a:off x="829500" y="3301782"/>
            <a:ext cx="5908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INTEGRANTES:</a:t>
            </a:r>
          </a:p>
          <a:p>
            <a:endParaRPr lang="es-PE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419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HUAMANI TITO, JIMENA MIRELLA                              </a:t>
            </a:r>
            <a:r>
              <a:rPr lang="es-419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s-419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U20237229</a:t>
            </a:r>
            <a:endParaRPr lang="es-PE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419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CHACON YANGALI, ALEXANDER STEVE</a:t>
            </a:r>
            <a:r>
              <a:rPr lang="es-419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s-419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U17206858</a:t>
            </a:r>
            <a:endParaRPr lang="es-PE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938AB-1D4D-A2E7-9C4B-8405C227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47" y="185224"/>
            <a:ext cx="6034676" cy="1004841"/>
          </a:xfrm>
        </p:spPr>
        <p:txBody>
          <a:bodyPr/>
          <a:lstStyle/>
          <a:p>
            <a:r>
              <a:rPr lang="es-PE" sz="3000" dirty="0"/>
              <a:t>Requerimientos no funcionales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3A4CDE2-FC16-CBFD-DB4F-DD332FED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40" y="1510563"/>
            <a:ext cx="5393690" cy="31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876425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LOGIN</a:t>
            </a:r>
            <a:endParaRPr sz="3200" dirty="0"/>
          </a:p>
        </p:txBody>
      </p:sp>
      <p:pic>
        <p:nvPicPr>
          <p:cNvPr id="7" name="Marcador de contenido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17602B1A-B488-2536-6362-0DB1E60E0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67" y="609804"/>
            <a:ext cx="3018865" cy="3923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>
            <a:spLocks noGrp="1"/>
          </p:cNvSpPr>
          <p:nvPr>
            <p:ph type="title"/>
          </p:nvPr>
        </p:nvSpPr>
        <p:spPr>
          <a:xfrm>
            <a:off x="239565" y="319462"/>
            <a:ext cx="3655600" cy="752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REGISTRO DE PELICULAS</a:t>
            </a:r>
            <a:endParaRPr sz="3200" dirty="0"/>
          </a:p>
        </p:txBody>
      </p:sp>
      <p:sp>
        <p:nvSpPr>
          <p:cNvPr id="2" name="AutoShape 2" descr="blob:https://web.whatsapp.com/ed26a537-6405-4113-bec1-29e814e99e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blob:https://web.whatsapp.com/ed26a537-6405-4113-bec1-29e814e99e7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Marcador de contenido 3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0466008C-170E-6408-3179-37476ACB0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27" y="1392331"/>
            <a:ext cx="5277345" cy="35027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9ABF-7131-2148-677E-47E35CA6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1349053"/>
            <a:ext cx="5210734" cy="2153905"/>
          </a:xfrm>
        </p:spPr>
        <p:txBody>
          <a:bodyPr>
            <a:normAutofit/>
          </a:bodyPr>
          <a:lstStyle/>
          <a:p>
            <a:r>
              <a:rPr lang="es-ES" sz="5000" dirty="0"/>
              <a:t>Base de datos</a:t>
            </a:r>
            <a:endParaRPr lang="es-PE" sz="5000" dirty="0"/>
          </a:p>
        </p:txBody>
      </p:sp>
      <p:sp>
        <p:nvSpPr>
          <p:cNvPr id="3" name="AutoShape 2" descr="blob:https://web.whatsapp.com/ed26a537-6405-4113-bec1-29e814e99e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351722-E53F-577C-F558-397D3E2E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90" y="237799"/>
            <a:ext cx="215295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title"/>
          </p:nvPr>
        </p:nvSpPr>
        <p:spPr>
          <a:xfrm>
            <a:off x="2770094" y="1196787"/>
            <a:ext cx="6609229" cy="2642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GRACIAS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1514476" y="1638299"/>
            <a:ext cx="7149900" cy="3168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un negocio ampliamente conocido, además contar más establecimientos en todo Lima.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Misión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Satisfacer las necesidades de los clientes brindando productos de calidad y un  buen servicio para general fidelidad de estos.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Mantenerse activos en el local realizando promociones para clientes frecuentes y nuevos clientes para llegar a más gente.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412312" y="317522"/>
            <a:ext cx="5788587" cy="854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EL NEGOCIO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793131" y="0"/>
            <a:ext cx="5557738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019175" y="2570204"/>
            <a:ext cx="7515225" cy="1455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Debido aun sistema mal optimizado, los clientes manifiestan sus molestias y esto origina una mala reputación para la empresa. Asimismo, existe una saturación en el sistema por el incremento de nuevos clientes.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694459" y="1847176"/>
            <a:ext cx="8116166" cy="2638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Objetivos Específicos</a:t>
            </a:r>
            <a:endParaRPr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s-419" sz="12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Determinar los recursos necesarios para el desarrollo del sistema en base a las necesidades de la empresa.</a:t>
            </a:r>
            <a:endParaRPr lang="es-PE" sz="1200" b="1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s-419" sz="12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Diseñar el modelo del aplicativo y de la base de datos. </a:t>
            </a:r>
            <a:endParaRPr lang="es-PE" sz="1200" b="1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s-419" sz="12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Desarrollar el sistema con las distintas tecnologías del mercado.</a:t>
            </a:r>
            <a:endParaRPr lang="es-PE" sz="1200" b="1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s-419" sz="12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Realizar pruebas del sistema con el objetivo de recolectar información detallada de los posibles errores.</a:t>
            </a:r>
            <a:endParaRPr lang="es-PE" sz="1200" b="1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s-419" sz="12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Implementar el sistema debidamente corregido.</a:t>
            </a:r>
            <a:endParaRPr lang="es-PE" sz="1200" b="1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D5F2EB-408A-383B-D34A-A7FB2DBB6FB9}"/>
              </a:ext>
            </a:extLst>
          </p:cNvPr>
          <p:cNvSpPr txBox="1"/>
          <p:nvPr/>
        </p:nvSpPr>
        <p:spPr>
          <a:xfrm>
            <a:off x="409574" y="1392255"/>
            <a:ext cx="8401051" cy="69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  <a:p>
            <a:pPr marL="630238" indent="-3603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El objetivo general  es crear y brindar una de las mejores experiencia en entretenimiento .</a:t>
            </a:r>
            <a:endParaRPr lang="es-ES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43327" y="335581"/>
            <a:ext cx="3773179" cy="11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ALCANCES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8AEF13-976F-7BEF-E58D-3745F29D6CAB}"/>
              </a:ext>
            </a:extLst>
          </p:cNvPr>
          <p:cNvSpPr txBox="1"/>
          <p:nvPr/>
        </p:nvSpPr>
        <p:spPr>
          <a:xfrm>
            <a:off x="4746812" y="1484581"/>
            <a:ext cx="46204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proyecto contempla como límites los puntos a continuación: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tiempo de comunicación remota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 será usado por el personal calificado.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información disponible y/o confiable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estudio sólo propondrá un modelo por lo que no se llegará a la implementación del mismo.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3DE3F8-2B08-4057-6FD8-138F3EB61D6D}"/>
              </a:ext>
            </a:extLst>
          </p:cNvPr>
          <p:cNvSpPr txBox="1"/>
          <p:nvPr/>
        </p:nvSpPr>
        <p:spPr>
          <a:xfrm>
            <a:off x="240623" y="1582577"/>
            <a:ext cx="46204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sistema ofrece una solución a la gestión de ventas para el control de la  empresa logrando así una mayor efectividad y seguimiento de los procesos de los boletos. Lo que se sugiere que el sistema tenga  los siguientes  puntos: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Registro de Pedidos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Ingreso de datos del Cliente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 boleta de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de Quejas y Reclamos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 comprobante de queja y/o reclamo</a:t>
            </a:r>
            <a:endParaRPr lang="es-P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D34C27-A443-3B2F-0E44-0AEEB2B7BB82}"/>
              </a:ext>
            </a:extLst>
          </p:cNvPr>
          <p:cNvSpPr txBox="1"/>
          <p:nvPr/>
        </p:nvSpPr>
        <p:spPr>
          <a:xfrm>
            <a:off x="4861113" y="566187"/>
            <a:ext cx="41131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LIMITACIONES</a:t>
            </a:r>
          </a:p>
          <a:p>
            <a:endParaRPr lang="es-PE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1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25C55BF-856B-AD3F-F0B8-B927C7ED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0"/>
            <a:ext cx="5916924" cy="2177700"/>
          </a:xfrm>
        </p:spPr>
        <p:txBody>
          <a:bodyPr/>
          <a:lstStyle/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</a:t>
            </a:r>
            <a:endParaRPr lang="es-P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7F05DF-8356-0DF6-3DCA-104021BA863D}"/>
              </a:ext>
            </a:extLst>
          </p:cNvPr>
          <p:cNvSpPr txBox="1"/>
          <p:nvPr/>
        </p:nvSpPr>
        <p:spPr>
          <a:xfrm>
            <a:off x="360749" y="1644780"/>
            <a:ext cx="277297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s-419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Las tendencias alrededor de la alimentación están en un proceso de cambio. Donde existe un enorme crecimiento en el sector de comida rápida en la ciudad de Lima, en comparación a ciudades de la región. Ya que este plan hará una reducción de tiempos de trabajo, control de registros e innovación y procedimientos. </a:t>
            </a:r>
            <a:endParaRPr lang="es-PE" sz="11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1F898-8405-D2E0-299D-2C06BC2F8876}"/>
              </a:ext>
            </a:extLst>
          </p:cNvPr>
          <p:cNvSpPr txBox="1"/>
          <p:nvPr/>
        </p:nvSpPr>
        <p:spPr>
          <a:xfrm>
            <a:off x="3438525" y="1644780"/>
            <a:ext cx="5437041" cy="324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s-PE" sz="10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Módulo de Compras:</a:t>
            </a:r>
            <a:endParaRPr lang="es-PE" sz="105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s-PE" sz="10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El proceso de registro de compras varias que se plantea en este proyecto consiste en el registro de mercadería para la venta y el registro de compras por productos, servicios o parecidos que no forman parte del rubro del negocio, pero son necesarios para su funcionamiento.</a:t>
            </a:r>
          </a:p>
          <a:p>
            <a:pPr marL="457200" algn="just">
              <a:lnSpc>
                <a:spcPct val="150000"/>
              </a:lnSpc>
            </a:pPr>
            <a:endParaRPr lang="es-PE" sz="105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s-PE" sz="10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Facturación:</a:t>
            </a:r>
            <a:endParaRPr lang="es-PE" sz="105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s-PE" sz="10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El proceso principal de facturación es el proceso de venta. En este proceso se registra un pedido, el cual se guarda o procesa directamente para emitirse el documento correspondiente que valide la venta.</a:t>
            </a:r>
            <a:endParaRPr lang="es-PE" sz="105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s-PE" sz="10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Inventarios:</a:t>
            </a:r>
            <a:endParaRPr lang="es-PE" sz="105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s-PE" sz="10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Este proceso consiste en el registro de los productos que posteriormente serán vendidos. El proceso se repite hasta que no haya más productos por registrar.</a:t>
            </a:r>
            <a:endParaRPr lang="es-PE" sz="105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7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AC2C13E-8B19-35F6-528E-30EEB64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26" y="0"/>
            <a:ext cx="5623548" cy="2177700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DE ACTIVIDADES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DE623D-2B6E-FDAA-2869-DC95E11C4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87" y="2021305"/>
            <a:ext cx="5921216" cy="28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59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>
            <a:spLocks noGrp="1"/>
          </p:cNvSpPr>
          <p:nvPr>
            <p:ph type="title"/>
          </p:nvPr>
        </p:nvSpPr>
        <p:spPr>
          <a:xfrm>
            <a:off x="0" y="-79561"/>
            <a:ext cx="6367800" cy="175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Diagrama UML</a:t>
            </a:r>
            <a:endParaRPr sz="6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370589-39BC-92D3-918E-160CC93E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59" y="1684713"/>
            <a:ext cx="5244353" cy="2814700"/>
          </a:xfrm>
          <a:prstGeom prst="rect">
            <a:avLst/>
          </a:prstGeom>
          <a:ln w="38100" cap="sq">
            <a:solidFill>
              <a:schemeClr val="accent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12F4E-8621-5495-1C51-F720F5CE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17" y="-73958"/>
            <a:ext cx="6592729" cy="1613647"/>
          </a:xfrm>
        </p:spPr>
        <p:txBody>
          <a:bodyPr/>
          <a:lstStyle/>
          <a:p>
            <a:r>
              <a:rPr lang="es-PE" sz="3000" dirty="0"/>
              <a:t>Requerimientos funcionales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6C877A21-0DF2-4EF3-EC3B-B251BBA9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42" y="1219057"/>
            <a:ext cx="4850653" cy="37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0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247</TotalTime>
  <Words>524</Words>
  <Application>Microsoft Office PowerPoint</Application>
  <PresentationFormat>Presentación en pantalla (16:9)</PresentationFormat>
  <Paragraphs>58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Century Gothic</vt:lpstr>
      <vt:lpstr>Verdana</vt:lpstr>
      <vt:lpstr>Arial</vt:lpstr>
      <vt:lpstr>Times New Roman</vt:lpstr>
      <vt:lpstr>Wingdings 2</vt:lpstr>
      <vt:lpstr>Brío</vt:lpstr>
      <vt:lpstr> Sistema Informático Para El Proceso De Ventas De Servicios Y Productos "Cineplanet"</vt:lpstr>
      <vt:lpstr>SOBRE EL NEGOCIO</vt:lpstr>
      <vt:lpstr>PROBLEMATICA</vt:lpstr>
      <vt:lpstr>OBJETIVOS</vt:lpstr>
      <vt:lpstr>ALCANCES</vt:lpstr>
      <vt:lpstr>ANTECEDENTES</vt:lpstr>
      <vt:lpstr>MATRIZ DE ACTIVIDADES</vt:lpstr>
      <vt:lpstr>Diagrama UML</vt:lpstr>
      <vt:lpstr>Requerimientos funcionales</vt:lpstr>
      <vt:lpstr>Requerimientos no funcionales</vt:lpstr>
      <vt:lpstr>LOGIN</vt:lpstr>
      <vt:lpstr>REGISTRO DE PELICULAS</vt:lpstr>
      <vt:lpstr>Base de datos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software para gestionar las ventas de ‘CHOSITA BURGER’</dc:title>
  <dc:creator>Omar Guerrero</dc:creator>
  <cp:lastModifiedBy>ALUMNO - ALEXANDER STEVE CHACON YANGALI</cp:lastModifiedBy>
  <cp:revision>11</cp:revision>
  <dcterms:modified xsi:type="dcterms:W3CDTF">2022-07-23T00:47:45Z</dcterms:modified>
</cp:coreProperties>
</file>