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Franklin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Black-bold.fntdata"/><Relationship Id="rId10" Type="http://schemas.openxmlformats.org/officeDocument/2006/relationships/slide" Target="slides/slide6.xml"/><Relationship Id="rId12" Type="http://schemas.openxmlformats.org/officeDocument/2006/relationships/font" Target="fonts/LibreFranklin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a842ac35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a842ac3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6" name="Google Shape;10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7" name="Google Shape;1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8" name="Google Shape;1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ru-RU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ru-RU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7" name="Google Shape;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7" name="Google Shape;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8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8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5" name="Google Shape;9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2255520" y="2455035"/>
            <a:ext cx="3190010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Black"/>
              <a:buNone/>
            </a:pPr>
            <a:r>
              <a:rPr lang="ru-RU">
                <a:latin typeface="Libre Franklin Black"/>
                <a:ea typeface="Libre Franklin Black"/>
                <a:cs typeface="Libre Franklin Black"/>
                <a:sym typeface="Libre Franklin Black"/>
              </a:rPr>
              <a:t>Two I I</a:t>
            </a:r>
            <a:endParaRPr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8717279" y="5578404"/>
            <a:ext cx="2989713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Demchenko Alexander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Lyceum №134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89431" y="364673"/>
            <a:ext cx="87189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ru-RU"/>
              <a:t>Актуальность идеи заключается в использовании нейроной сети для опреления кошка это или собака.Поиск любых вопрос в интернете с подключением AI</a:t>
            </a:r>
            <a:endParaRPr/>
          </a:p>
        </p:txBody>
      </p:sp>
      <p:sp>
        <p:nvSpPr>
          <p:cNvPr id="209" name="Google Shape;209;p20"/>
          <p:cNvSpPr txBox="1"/>
          <p:nvPr>
            <p:ph idx="2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u-RU" sz="2800">
                <a:latin typeface="Libre Franklin Black"/>
                <a:ea typeface="Libre Franklin Black"/>
                <a:cs typeface="Libre Franklin Black"/>
                <a:sym typeface="Libre Franklin Black"/>
              </a:rPr>
              <a:t>Актуальность идеи</a:t>
            </a:r>
            <a:endParaRPr sz="2800"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Black"/>
              <a:buNone/>
            </a:pPr>
            <a:r>
              <a:rPr lang="ru-RU" sz="3200">
                <a:latin typeface="Libre Franklin Black"/>
                <a:ea typeface="Libre Franklin Black"/>
                <a:cs typeface="Libre Franklin Black"/>
                <a:sym typeface="Libre Franklin Black"/>
              </a:rPr>
              <a:t>Идея </a:t>
            </a:r>
            <a:endParaRPr sz="3200"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Идей проекта было создание </a:t>
            </a:r>
            <a:r>
              <a:rPr lang="ru-RU"/>
              <a:t>Телеграмм</a:t>
            </a:r>
            <a:r>
              <a:rPr lang="ru-RU"/>
              <a:t> бота для определния кошки или собаки.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ru-RU"/>
            </a:br>
            <a:r>
              <a:rPr lang="ru-RU"/>
              <a:t>Но мне показалось этого мало и я добавил еще Ai для поиска любых вопрос.</a:t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75" y="1973700"/>
            <a:ext cx="4700101" cy="48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1645823" y="729900"/>
            <a:ext cx="53475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587025" y="2665801"/>
            <a:ext cx="9613800" cy="22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Обьяснить человеку собака это или кошка.</a:t>
            </a:r>
            <a:br>
              <a:rPr lang="ru-RU"/>
            </a:br>
            <a:br>
              <a:rPr lang="ru-RU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Облегчить пользователям бота поиск любой информации без затраты большого времени.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4794900" y="5411775"/>
            <a:ext cx="6544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lt1"/>
                </a:solidFill>
              </a:rPr>
              <a:t>Вы не можете просто спросить клиентов о том что им нужно, ведь к тому моменту пока вы это сделаете — они будут хотеть что-то новое.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9085550" y="6119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Стив Джобс (1955–2011)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680318" y="4297503"/>
            <a:ext cx="30498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Tensorflow</a:t>
            </a:r>
            <a:endParaRPr/>
          </a:p>
        </p:txBody>
      </p:sp>
      <p:pic>
        <p:nvPicPr>
          <p:cNvPr id="231" name="Google Shape;231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389" l="0" r="0" t="5380"/>
          <a:stretch/>
        </p:blipFill>
        <p:spPr>
          <a:xfrm>
            <a:off x="680318" y="2336873"/>
            <a:ext cx="3049800" cy="1524000"/>
          </a:xfrm>
          <a:prstGeom prst="roundRect">
            <a:avLst>
              <a:gd fmla="val 16667" name="adj"/>
            </a:avLst>
          </a:prstGeom>
        </p:spPr>
      </p:pic>
      <p:sp>
        <p:nvSpPr>
          <p:cNvPr id="232" name="Google Shape;232;p23"/>
          <p:cNvSpPr txBox="1"/>
          <p:nvPr>
            <p:ph idx="3" type="body"/>
          </p:nvPr>
        </p:nvSpPr>
        <p:spPr>
          <a:xfrm>
            <a:off x="680318" y="4873765"/>
            <a:ext cx="3049800" cy="10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</a:t>
            </a:r>
            <a:r>
              <a:rPr lang="ru-RU"/>
              <a:t>ткрытая программная библиотека для машинного обучения</a:t>
            </a:r>
            <a:endParaRPr/>
          </a:p>
        </p:txBody>
      </p:sp>
      <p:sp>
        <p:nvSpPr>
          <p:cNvPr id="233" name="Google Shape;233;p23"/>
          <p:cNvSpPr txBox="1"/>
          <p:nvPr>
            <p:ph idx="4" type="body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ChatGPT</a:t>
            </a:r>
            <a:endParaRPr sz="3400"/>
          </a:p>
        </p:txBody>
      </p:sp>
      <p:pic>
        <p:nvPicPr>
          <p:cNvPr id="234" name="Google Shape;234;p23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25124" l="0" r="0" t="25124"/>
          <a:stretch/>
        </p:blipFill>
        <p:spPr>
          <a:xfrm>
            <a:off x="3945470" y="2336873"/>
            <a:ext cx="3063300" cy="1524000"/>
          </a:xfrm>
          <a:prstGeom prst="roundRect">
            <a:avLst>
              <a:gd fmla="val 16667" name="adj"/>
            </a:avLst>
          </a:prstGeom>
        </p:spPr>
      </p:pic>
      <p:sp>
        <p:nvSpPr>
          <p:cNvPr id="235" name="Google Shape;235;p23"/>
          <p:cNvSpPr txBox="1"/>
          <p:nvPr>
            <p:ph idx="6" type="body"/>
          </p:nvPr>
        </p:nvSpPr>
        <p:spPr>
          <a:xfrm>
            <a:off x="3944117" y="4873764"/>
            <a:ext cx="3067200" cy="10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чат-бот с искусственным интеллектом, разработанный компанией OpenAI</a:t>
            </a:r>
            <a:endParaRPr/>
          </a:p>
        </p:txBody>
      </p:sp>
      <p:sp>
        <p:nvSpPr>
          <p:cNvPr id="236" name="Google Shape;236;p23"/>
          <p:cNvSpPr txBox="1"/>
          <p:nvPr>
            <p:ph idx="7" type="body"/>
          </p:nvPr>
        </p:nvSpPr>
        <p:spPr>
          <a:xfrm>
            <a:off x="7230678" y="4297503"/>
            <a:ext cx="3063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T</a:t>
            </a:r>
            <a:r>
              <a:rPr lang="ru-RU"/>
              <a:t>elebot</a:t>
            </a:r>
            <a:endParaRPr/>
          </a:p>
        </p:txBody>
      </p:sp>
      <p:pic>
        <p:nvPicPr>
          <p:cNvPr id="237" name="Google Shape;237;p23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0" l="5688" r="5697" t="0"/>
          <a:stretch/>
        </p:blipFill>
        <p:spPr>
          <a:xfrm>
            <a:off x="7230677" y="2336873"/>
            <a:ext cx="3063600" cy="1524000"/>
          </a:xfrm>
          <a:prstGeom prst="roundRect">
            <a:avLst>
              <a:gd fmla="val 16667" name="adj"/>
            </a:avLst>
          </a:prstGeom>
        </p:spPr>
      </p:pic>
      <p:sp>
        <p:nvSpPr>
          <p:cNvPr id="238" name="Google Shape;238;p23"/>
          <p:cNvSpPr txBox="1"/>
          <p:nvPr>
            <p:ph idx="9" type="body"/>
          </p:nvPr>
        </p:nvSpPr>
        <p:spPr>
          <a:xfrm>
            <a:off x="7230553" y="4873762"/>
            <a:ext cx="3067500" cy="10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хорошая и лёгкая библиотека для создания бота на python для телеграмма.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Будущее проекта и перспективы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785296" y="2430198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Внедрение ботана все возможные платформы.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Полная автоматизация бота.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Создать приложение которое сможет много и постоянно развиваться и самообучаться.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