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04bd8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04bd8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04bd81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04bd81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eekeeperai.atlassian.net/wiki/spaces/E2DUM/pages/765263873/Overview+of+EscrowAI#Confidential-Virtual-Machines-(CVMs)" TargetMode="External"/><Relationship Id="rId4" Type="http://schemas.openxmlformats.org/officeDocument/2006/relationships/hyperlink" Target="https://beekeeperai.atlassian.net/wiki/spaces/E2DUM/pages/765263873/Overview+of+EscrowAI#Model-training-and-validation-in-EscrowAI" TargetMode="External"/><Relationship Id="rId5" Type="http://schemas.openxmlformats.org/officeDocument/2006/relationships/hyperlink" Target="https://beekeeperai.atlassian.net/wiki/x/nAKiLQ" TargetMode="External"/><Relationship Id="rId6" Type="http://schemas.openxmlformats.org/officeDocument/2006/relationships/hyperlink" Target="https://beekeeperai.atlassian.net/wiki/spaces/E2DUM/pages/789577740/Create+run+configuration" TargetMode="External"/><Relationship Id="rId7" Type="http://schemas.openxmlformats.org/officeDocument/2006/relationships/hyperlink" Target="https://beekeeperai.atlassian.net/wiki/spaces/E2DUM/pages/789839880/Send+run+requ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BeeKeeperAI Weekly Doc Round-up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documentation set?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3" y="597950"/>
            <a:ext cx="8171017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 docs as of 2024-01-122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32600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In review</a:t>
            </a:r>
            <a:endParaRPr sz="1760"/>
          </a:p>
          <a:p>
            <a:pPr indent="-3403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Font typeface="Calibri"/>
              <a:buChar char="○"/>
            </a:pPr>
            <a:r>
              <a:rPr lang="en" sz="176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High-level description of support for </a:t>
            </a:r>
            <a:r>
              <a:rPr lang="en" sz="176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CVM</a:t>
            </a:r>
            <a:endParaRPr sz="176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3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Font typeface="Calibri"/>
              <a:buChar char="○"/>
            </a:pPr>
            <a:r>
              <a:rPr lang="en" sz="176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High-level description of </a:t>
            </a:r>
            <a:r>
              <a:rPr lang="en" sz="1760" u="sng">
                <a:solidFill>
                  <a:srgbClr val="0078D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 training and validation in EscrowAI</a:t>
            </a:r>
            <a:endParaRPr sz="1760" u="sng">
              <a:solidFill>
                <a:srgbClr val="0078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3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Font typeface="Calibri"/>
              <a:buChar char="○"/>
            </a:pPr>
            <a:r>
              <a:rPr lang="en" sz="1760" u="sng">
                <a:solidFill>
                  <a:srgbClr val="0078D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Define run configuration, send run request</a:t>
            </a:r>
            <a:endParaRPr sz="1760" u="sng">
              <a:solidFill>
                <a:srgbClr val="0078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38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Font typeface="Calibri"/>
              <a:buChar char="■"/>
            </a:pPr>
            <a:r>
              <a:rPr lang="en" sz="1760" u="sng">
                <a:solidFill>
                  <a:srgbClr val="0078D7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Steps for run config</a:t>
            </a:r>
            <a:endParaRPr sz="1480"/>
          </a:p>
          <a:p>
            <a:pPr indent="-29083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80"/>
              <a:buFont typeface="Calibri"/>
              <a:buChar char="■"/>
            </a:pPr>
            <a:r>
              <a:rPr lang="en" sz="176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Steps for run request</a:t>
            </a:r>
            <a:endParaRPr sz="1760"/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In progress</a:t>
            </a:r>
            <a:endParaRPr sz="176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Alex’s other tickets with focus on 1:M</a:t>
            </a:r>
            <a:endParaRPr sz="1480"/>
          </a:p>
          <a:p>
            <a:pPr indent="-3225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0"/>
              <a:buChar char="○"/>
            </a:pPr>
            <a:r>
              <a:rPr lang="en" sz="1480"/>
              <a:t>Christer’s models</a:t>
            </a:r>
            <a:endParaRPr sz="1480"/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Major doc blockers:</a:t>
            </a:r>
            <a:endParaRPr sz="1760"/>
          </a:p>
          <a:p>
            <a:pPr indent="-3403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○"/>
            </a:pPr>
            <a:r>
              <a:rPr lang="en" sz="1760"/>
              <a:t>Lack of firm design for 1:M</a:t>
            </a:r>
            <a:endParaRPr sz="1760"/>
          </a:p>
          <a:p>
            <a:pPr indent="-3403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○"/>
            </a:pPr>
            <a:r>
              <a:rPr lang="en" sz="1760"/>
              <a:t>Does DS need a delegated subnet for CC ACI?</a:t>
            </a:r>
            <a:endParaRPr sz="1760"/>
          </a:p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" sz="1760"/>
              <a:t>More f</a:t>
            </a:r>
            <a:r>
              <a:rPr lang="en" sz="1760"/>
              <a:t>eatures in the pipeline needing doc?</a:t>
            </a:r>
            <a:br>
              <a:rPr lang="en" sz="1760"/>
            </a:b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