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f7acab7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f7acab7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f7acab7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f7acab7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150" y="561375"/>
            <a:ext cx="594360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90575" y="3025550"/>
            <a:ext cx="1781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Your login or other app </a:t>
            </a:r>
            <a:r>
              <a:rPr lang="en" sz="2100"/>
              <a:t>1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6837375" y="1222000"/>
            <a:ext cx="2040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 </a:t>
            </a:r>
            <a:r>
              <a:rPr lang="en" sz="1100"/>
              <a:t>One Identity service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6816275" y="3082700"/>
            <a:ext cx="2040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 </a:t>
            </a:r>
            <a:r>
              <a:rPr lang="en" sz="1200"/>
              <a:t>Your target system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382475" y="553925"/>
            <a:ext cx="2967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#1 #1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90575" y="3025550"/>
            <a:ext cx="1781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Your login or other app </a:t>
            </a:r>
            <a:r>
              <a:rPr lang="en" sz="2100"/>
              <a:t>1</a:t>
            </a:r>
            <a:endParaRPr sz="2400"/>
          </a:p>
        </p:txBody>
      </p:sp>
      <p:sp>
        <p:nvSpPr>
          <p:cNvPr id="64" name="Google Shape;64;p14"/>
          <p:cNvSpPr txBox="1"/>
          <p:nvPr/>
        </p:nvSpPr>
        <p:spPr>
          <a:xfrm>
            <a:off x="6837375" y="1222000"/>
            <a:ext cx="2040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 </a:t>
            </a:r>
            <a:r>
              <a:rPr lang="en" sz="1100"/>
              <a:t>One Identity service</a:t>
            </a:r>
            <a:endParaRPr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6816275" y="3082700"/>
            <a:ext cx="2040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 </a:t>
            </a:r>
            <a:r>
              <a:rPr lang="en" sz="1200"/>
              <a:t>Your target system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382475" y="553925"/>
            <a:ext cx="2967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#2 #2 #2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82475" y="553925"/>
            <a:ext cx="2967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#33333333333333333333333333333333333333333333333333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