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3CAA2-E92A-479D-A1E5-EE69E56C2F2A}" v="314" dt="2022-12-20T09:23:25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>
        <p:scale>
          <a:sx n="78" d="100"/>
          <a:sy n="78" d="100"/>
        </p:scale>
        <p:origin x="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Ernst" userId="ee810684-0fc9-4535-8de0-16b687656ce9" providerId="ADAL" clId="{72B369D8-CADC-4320-A03B-B7F92358BED9}"/>
    <pc:docChg chg="undo redo custSel addSld delSld modSld">
      <pc:chgData name="Alexander Ernst" userId="ee810684-0fc9-4535-8de0-16b687656ce9" providerId="ADAL" clId="{72B369D8-CADC-4320-A03B-B7F92358BED9}" dt="2022-11-12T14:47:31.441" v="1690" actId="255"/>
      <pc:docMkLst>
        <pc:docMk/>
      </pc:docMkLst>
      <pc:sldChg chg="modSp mod">
        <pc:chgData name="Alexander Ernst" userId="ee810684-0fc9-4535-8de0-16b687656ce9" providerId="ADAL" clId="{72B369D8-CADC-4320-A03B-B7F92358BED9}" dt="2022-11-12T14:47:31.441" v="1690" actId="255"/>
        <pc:sldMkLst>
          <pc:docMk/>
          <pc:sldMk cId="3698236930" sldId="256"/>
        </pc:sldMkLst>
        <pc:spChg chg="mod">
          <ac:chgData name="Alexander Ernst" userId="ee810684-0fc9-4535-8de0-16b687656ce9" providerId="ADAL" clId="{72B369D8-CADC-4320-A03B-B7F92358BED9}" dt="2022-11-12T14:47:31.441" v="1690" actId="255"/>
          <ac:spMkLst>
            <pc:docMk/>
            <pc:sldMk cId="3698236930" sldId="256"/>
            <ac:spMk id="3" creationId="{E83BDC50-D8DF-9F02-C109-E233296F3E39}"/>
          </ac:spMkLst>
        </pc:spChg>
      </pc:sldChg>
      <pc:sldChg chg="modSp mod">
        <pc:chgData name="Alexander Ernst" userId="ee810684-0fc9-4535-8de0-16b687656ce9" providerId="ADAL" clId="{72B369D8-CADC-4320-A03B-B7F92358BED9}" dt="2022-11-12T14:45:52.034" v="1688" actId="20577"/>
        <pc:sldMkLst>
          <pc:docMk/>
          <pc:sldMk cId="2077081584" sldId="257"/>
        </pc:sldMkLst>
        <pc:spChg chg="mod">
          <ac:chgData name="Alexander Ernst" userId="ee810684-0fc9-4535-8de0-16b687656ce9" providerId="ADAL" clId="{72B369D8-CADC-4320-A03B-B7F92358BED9}" dt="2022-11-12T14:45:52.034" v="1688" actId="20577"/>
          <ac:spMkLst>
            <pc:docMk/>
            <pc:sldMk cId="2077081584" sldId="257"/>
            <ac:spMk id="3" creationId="{4D6DA8E4-3716-FF00-F4A4-3CEF6C50D7CE}"/>
          </ac:spMkLst>
        </pc:spChg>
      </pc:sldChg>
      <pc:sldChg chg="addSp delSp modSp new mod setBg">
        <pc:chgData name="Alexander Ernst" userId="ee810684-0fc9-4535-8de0-16b687656ce9" providerId="ADAL" clId="{72B369D8-CADC-4320-A03B-B7F92358BED9}" dt="2022-11-12T14:43:19.777" v="1653" actId="20577"/>
        <pc:sldMkLst>
          <pc:docMk/>
          <pc:sldMk cId="362447087" sldId="258"/>
        </pc:sldMkLst>
        <pc:spChg chg="mod">
          <ac:chgData name="Alexander Ernst" userId="ee810684-0fc9-4535-8de0-16b687656ce9" providerId="ADAL" clId="{72B369D8-CADC-4320-A03B-B7F92358BED9}" dt="2022-11-12T14:42:58.805" v="1644" actId="26606"/>
          <ac:spMkLst>
            <pc:docMk/>
            <pc:sldMk cId="362447087" sldId="258"/>
            <ac:spMk id="2" creationId="{B952D065-1626-A908-AEE8-B7B47E4F858F}"/>
          </ac:spMkLst>
        </pc:spChg>
        <pc:spChg chg="del mod">
          <ac:chgData name="Alexander Ernst" userId="ee810684-0fc9-4535-8de0-16b687656ce9" providerId="ADAL" clId="{72B369D8-CADC-4320-A03B-B7F92358BED9}" dt="2022-11-11T21:32:26.330" v="1248" actId="26606"/>
          <ac:spMkLst>
            <pc:docMk/>
            <pc:sldMk cId="362447087" sldId="258"/>
            <ac:spMk id="3" creationId="{C1849664-DF9C-35F4-D34E-C4232B80875F}"/>
          </ac:spMkLst>
        </pc:spChg>
        <pc:spChg chg="add del">
          <ac:chgData name="Alexander Ernst" userId="ee810684-0fc9-4535-8de0-16b687656ce9" providerId="ADAL" clId="{72B369D8-CADC-4320-A03B-B7F92358BED9}" dt="2022-11-12T14:42:58.805" v="1644" actId="26606"/>
          <ac:spMkLst>
            <pc:docMk/>
            <pc:sldMk cId="362447087" sldId="258"/>
            <ac:spMk id="9" creationId="{2EEF4763-EB4A-4A35-89EB-AD2763B48C3B}"/>
          </ac:spMkLst>
        </pc:spChg>
        <pc:graphicFrameChg chg="add mod modGraphic">
          <ac:chgData name="Alexander Ernst" userId="ee810684-0fc9-4535-8de0-16b687656ce9" providerId="ADAL" clId="{72B369D8-CADC-4320-A03B-B7F92358BED9}" dt="2022-11-12T14:43:19.777" v="1653" actId="20577"/>
          <ac:graphicFrameMkLst>
            <pc:docMk/>
            <pc:sldMk cId="362447087" sldId="258"/>
            <ac:graphicFrameMk id="5" creationId="{203AA08B-9E11-9140-DC24-A891D3A2FA16}"/>
          </ac:graphicFrameMkLst>
        </pc:graphicFrameChg>
      </pc:sldChg>
      <pc:sldChg chg="modSp new del mod">
        <pc:chgData name="Alexander Ernst" userId="ee810684-0fc9-4535-8de0-16b687656ce9" providerId="ADAL" clId="{72B369D8-CADC-4320-A03B-B7F92358BED9}" dt="2022-11-11T21:32:18.948" v="1247" actId="47"/>
        <pc:sldMkLst>
          <pc:docMk/>
          <pc:sldMk cId="2831675607" sldId="259"/>
        </pc:sldMkLst>
        <pc:spChg chg="mod">
          <ac:chgData name="Alexander Ernst" userId="ee810684-0fc9-4535-8de0-16b687656ce9" providerId="ADAL" clId="{72B369D8-CADC-4320-A03B-B7F92358BED9}" dt="2022-11-11T21:13:51.257" v="119" actId="20577"/>
          <ac:spMkLst>
            <pc:docMk/>
            <pc:sldMk cId="2831675607" sldId="259"/>
            <ac:spMk id="2" creationId="{FB017F3B-4842-C712-FB88-9BA3024E6474}"/>
          </ac:spMkLst>
        </pc:spChg>
      </pc:sldChg>
      <pc:sldChg chg="addSp delSp modSp new mod setBg">
        <pc:chgData name="Alexander Ernst" userId="ee810684-0fc9-4535-8de0-16b687656ce9" providerId="ADAL" clId="{72B369D8-CADC-4320-A03B-B7F92358BED9}" dt="2022-11-11T21:37:09.178" v="1577" actId="255"/>
        <pc:sldMkLst>
          <pc:docMk/>
          <pc:sldMk cId="2992357726" sldId="260"/>
        </pc:sldMkLst>
        <pc:spChg chg="mod">
          <ac:chgData name="Alexander Ernst" userId="ee810684-0fc9-4535-8de0-16b687656ce9" providerId="ADAL" clId="{72B369D8-CADC-4320-A03B-B7F92358BED9}" dt="2022-11-11T21:37:09.178" v="1577" actId="255"/>
          <ac:spMkLst>
            <pc:docMk/>
            <pc:sldMk cId="2992357726" sldId="260"/>
            <ac:spMk id="2" creationId="{BC0F464D-5546-A1A0-CEBF-CB34DFEDDDD3}"/>
          </ac:spMkLst>
        </pc:spChg>
        <pc:spChg chg="del">
          <ac:chgData name="Alexander Ernst" userId="ee810684-0fc9-4535-8de0-16b687656ce9" providerId="ADAL" clId="{72B369D8-CADC-4320-A03B-B7F92358BED9}" dt="2022-11-11T21:14:42.162" v="195"/>
          <ac:spMkLst>
            <pc:docMk/>
            <pc:sldMk cId="2992357726" sldId="260"/>
            <ac:spMk id="3" creationId="{5C66C193-427F-4903-D6AD-D5ECBDF03624}"/>
          </ac:spMkLst>
        </pc:spChg>
        <pc:spChg chg="add del mod">
          <ac:chgData name="Alexander Ernst" userId="ee810684-0fc9-4535-8de0-16b687656ce9" providerId="ADAL" clId="{72B369D8-CADC-4320-A03B-B7F92358BED9}" dt="2022-11-11T21:35:02.051" v="1468" actId="478"/>
          <ac:spMkLst>
            <pc:docMk/>
            <pc:sldMk cId="2992357726" sldId="260"/>
            <ac:spMk id="11" creationId="{ABAE65DF-CE70-DEC1-1E14-F7D1FAF39550}"/>
          </ac:spMkLst>
        </pc:spChg>
        <pc:spChg chg="add del">
          <ac:chgData name="Alexander Ernst" userId="ee810684-0fc9-4535-8de0-16b687656ce9" providerId="ADAL" clId="{72B369D8-CADC-4320-A03B-B7F92358BED9}" dt="2022-11-11T21:15:03.645" v="204" actId="26606"/>
          <ac:spMkLst>
            <pc:docMk/>
            <pc:sldMk cId="2992357726" sldId="260"/>
            <ac:spMk id="14" creationId="{A3D1FEF8-5149-4AC1-8D77-B256637FB797}"/>
          </ac:spMkLst>
        </pc:spChg>
        <pc:spChg chg="add">
          <ac:chgData name="Alexander Ernst" userId="ee810684-0fc9-4535-8de0-16b687656ce9" providerId="ADAL" clId="{72B369D8-CADC-4320-A03B-B7F92358BED9}" dt="2022-11-11T21:15:03.645" v="204" actId="26606"/>
          <ac:spMkLst>
            <pc:docMk/>
            <pc:sldMk cId="2992357726" sldId="260"/>
            <ac:spMk id="19" creationId="{E704FA00-F5B1-4BF3-BFB2-F832D367024B}"/>
          </ac:spMkLst>
        </pc:spChg>
        <pc:picChg chg="add mod">
          <ac:chgData name="Alexander Ernst" userId="ee810684-0fc9-4535-8de0-16b687656ce9" providerId="ADAL" clId="{72B369D8-CADC-4320-A03B-B7F92358BED9}" dt="2022-11-11T21:15:13.716" v="206" actId="1076"/>
          <ac:picMkLst>
            <pc:docMk/>
            <pc:sldMk cId="2992357726" sldId="260"/>
            <ac:picMk id="5" creationId="{2F6B3687-08D9-1723-7D26-3B4103BBBA24}"/>
          </ac:picMkLst>
        </pc:picChg>
        <pc:picChg chg="add mod">
          <ac:chgData name="Alexander Ernst" userId="ee810684-0fc9-4535-8de0-16b687656ce9" providerId="ADAL" clId="{72B369D8-CADC-4320-A03B-B7F92358BED9}" dt="2022-11-11T21:15:25.240" v="209" actId="1076"/>
          <ac:picMkLst>
            <pc:docMk/>
            <pc:sldMk cId="2992357726" sldId="260"/>
            <ac:picMk id="7" creationId="{820EBEC4-24AD-560A-1AE6-99A754EA5DBD}"/>
          </ac:picMkLst>
        </pc:picChg>
      </pc:sldChg>
      <pc:sldChg chg="addSp delSp modSp new mod setBg setClrOvrMap">
        <pc:chgData name="Alexander Ernst" userId="ee810684-0fc9-4535-8de0-16b687656ce9" providerId="ADAL" clId="{72B369D8-CADC-4320-A03B-B7F92358BED9}" dt="2022-11-12T14:44:35.378" v="1669" actId="20577"/>
        <pc:sldMkLst>
          <pc:docMk/>
          <pc:sldMk cId="2498217282" sldId="261"/>
        </pc:sldMkLst>
        <pc:spChg chg="mod">
          <ac:chgData name="Alexander Ernst" userId="ee810684-0fc9-4535-8de0-16b687656ce9" providerId="ADAL" clId="{72B369D8-CADC-4320-A03B-B7F92358BED9}" dt="2022-11-11T21:36:54.417" v="1570" actId="255"/>
          <ac:spMkLst>
            <pc:docMk/>
            <pc:sldMk cId="2498217282" sldId="261"/>
            <ac:spMk id="2" creationId="{1DB3AE5B-AF41-E958-B693-249B80E97DDE}"/>
          </ac:spMkLst>
        </pc:spChg>
        <pc:spChg chg="del mod">
          <ac:chgData name="Alexander Ernst" userId="ee810684-0fc9-4535-8de0-16b687656ce9" providerId="ADAL" clId="{72B369D8-CADC-4320-A03B-B7F92358BED9}" dt="2022-11-11T21:17:34.178" v="444" actId="26606"/>
          <ac:spMkLst>
            <pc:docMk/>
            <pc:sldMk cId="2498217282" sldId="261"/>
            <ac:spMk id="3" creationId="{F20067DE-ECB1-055D-CEF8-67EAB4FCEFCC}"/>
          </ac:spMkLst>
        </pc:spChg>
        <pc:spChg chg="add">
          <ac:chgData name="Alexander Ernst" userId="ee810684-0fc9-4535-8de0-16b687656ce9" providerId="ADAL" clId="{72B369D8-CADC-4320-A03B-B7F92358BED9}" dt="2022-11-11T21:17:34.178" v="444" actId="26606"/>
          <ac:spMkLst>
            <pc:docMk/>
            <pc:sldMk cId="2498217282" sldId="261"/>
            <ac:spMk id="9" creationId="{E79AA19A-D2E5-47F2-AF0A-1AF60D42CCBD}"/>
          </ac:spMkLst>
        </pc:spChg>
        <pc:spChg chg="add">
          <ac:chgData name="Alexander Ernst" userId="ee810684-0fc9-4535-8de0-16b687656ce9" providerId="ADAL" clId="{72B369D8-CADC-4320-A03B-B7F92358BED9}" dt="2022-11-11T21:17:34.178" v="444" actId="26606"/>
          <ac:spMkLst>
            <pc:docMk/>
            <pc:sldMk cId="2498217282" sldId="261"/>
            <ac:spMk id="42" creationId="{092ADBCF-B973-4C52-B740-4963E95B35C5}"/>
          </ac:spMkLst>
        </pc:spChg>
        <pc:grpChg chg="add">
          <ac:chgData name="Alexander Ernst" userId="ee810684-0fc9-4535-8de0-16b687656ce9" providerId="ADAL" clId="{72B369D8-CADC-4320-A03B-B7F92358BED9}" dt="2022-11-11T21:17:34.178" v="444" actId="26606"/>
          <ac:grpSpMkLst>
            <pc:docMk/>
            <pc:sldMk cId="2498217282" sldId="261"/>
            <ac:grpSpMk id="13" creationId="{81F2BFD0-D896-4BA3-BA8F-0C866BD0246E}"/>
          </ac:grpSpMkLst>
        </pc:grpChg>
        <pc:grpChg chg="add">
          <ac:chgData name="Alexander Ernst" userId="ee810684-0fc9-4535-8de0-16b687656ce9" providerId="ADAL" clId="{72B369D8-CADC-4320-A03B-B7F92358BED9}" dt="2022-11-11T21:17:34.178" v="444" actId="26606"/>
          <ac:grpSpMkLst>
            <pc:docMk/>
            <pc:sldMk cId="2498217282" sldId="261"/>
            <ac:grpSpMk id="44" creationId="{3FDD94EF-2C73-4E4C-8332-A75D8AC6BE3E}"/>
          </ac:grpSpMkLst>
        </pc:grpChg>
        <pc:graphicFrameChg chg="add mod">
          <ac:chgData name="Alexander Ernst" userId="ee810684-0fc9-4535-8de0-16b687656ce9" providerId="ADAL" clId="{72B369D8-CADC-4320-A03B-B7F92358BED9}" dt="2022-11-12T14:44:35.378" v="1669" actId="20577"/>
          <ac:graphicFrameMkLst>
            <pc:docMk/>
            <pc:sldMk cId="2498217282" sldId="261"/>
            <ac:graphicFrameMk id="5" creationId="{75168B6E-4800-C45F-F9A9-80AA72D8664A}"/>
          </ac:graphicFrameMkLst>
        </pc:graphicFrameChg>
        <pc:picChg chg="add">
          <ac:chgData name="Alexander Ernst" userId="ee810684-0fc9-4535-8de0-16b687656ce9" providerId="ADAL" clId="{72B369D8-CADC-4320-A03B-B7F92358BED9}" dt="2022-11-11T21:17:34.178" v="444" actId="26606"/>
          <ac:picMkLst>
            <pc:docMk/>
            <pc:sldMk cId="2498217282" sldId="261"/>
            <ac:picMk id="11" creationId="{91A1E618-D29E-4367-8C34-500E34D05B1E}"/>
          </ac:picMkLst>
        </pc:picChg>
      </pc:sldChg>
      <pc:sldChg chg="addSp delSp modSp new mod setBg setClrOvrMap">
        <pc:chgData name="Alexander Ernst" userId="ee810684-0fc9-4535-8de0-16b687656ce9" providerId="ADAL" clId="{72B369D8-CADC-4320-A03B-B7F92358BED9}" dt="2022-11-11T21:21:01.080" v="705" actId="26606"/>
        <pc:sldMkLst>
          <pc:docMk/>
          <pc:sldMk cId="1056454856" sldId="262"/>
        </pc:sldMkLst>
        <pc:spChg chg="mod">
          <ac:chgData name="Alexander Ernst" userId="ee810684-0fc9-4535-8de0-16b687656ce9" providerId="ADAL" clId="{72B369D8-CADC-4320-A03B-B7F92358BED9}" dt="2022-11-11T21:21:01.080" v="705" actId="26606"/>
          <ac:spMkLst>
            <pc:docMk/>
            <pc:sldMk cId="1056454856" sldId="262"/>
            <ac:spMk id="2" creationId="{36407AB3-8326-8A7C-A890-AE0059720A9B}"/>
          </ac:spMkLst>
        </pc:spChg>
        <pc:spChg chg="add del mod">
          <ac:chgData name="Alexander Ernst" userId="ee810684-0fc9-4535-8de0-16b687656ce9" providerId="ADAL" clId="{72B369D8-CADC-4320-A03B-B7F92358BED9}" dt="2022-11-11T21:21:01.080" v="705" actId="26606"/>
          <ac:spMkLst>
            <pc:docMk/>
            <pc:sldMk cId="1056454856" sldId="262"/>
            <ac:spMk id="3" creationId="{9DC4B467-E860-93FE-79BE-1A23E363D620}"/>
          </ac:spMkLst>
        </pc:spChg>
        <pc:spChg chg="add">
          <ac:chgData name="Alexander Ernst" userId="ee810684-0fc9-4535-8de0-16b687656ce9" providerId="ADAL" clId="{72B369D8-CADC-4320-A03B-B7F92358BED9}" dt="2022-11-11T21:21:01.080" v="705" actId="26606"/>
          <ac:spMkLst>
            <pc:docMk/>
            <pc:sldMk cId="1056454856" sldId="262"/>
            <ac:spMk id="9" creationId="{E79AA19A-D2E5-47F2-AF0A-1AF60D42CCBD}"/>
          </ac:spMkLst>
        </pc:spChg>
        <pc:spChg chg="add">
          <ac:chgData name="Alexander Ernst" userId="ee810684-0fc9-4535-8de0-16b687656ce9" providerId="ADAL" clId="{72B369D8-CADC-4320-A03B-B7F92358BED9}" dt="2022-11-11T21:21:01.080" v="705" actId="26606"/>
          <ac:spMkLst>
            <pc:docMk/>
            <pc:sldMk cId="1056454856" sldId="262"/>
            <ac:spMk id="42" creationId="{092ADBCF-B973-4C52-B740-4963E95B35C5}"/>
          </ac:spMkLst>
        </pc:spChg>
        <pc:grpChg chg="add">
          <ac:chgData name="Alexander Ernst" userId="ee810684-0fc9-4535-8de0-16b687656ce9" providerId="ADAL" clId="{72B369D8-CADC-4320-A03B-B7F92358BED9}" dt="2022-11-11T21:21:01.080" v="705" actId="26606"/>
          <ac:grpSpMkLst>
            <pc:docMk/>
            <pc:sldMk cId="1056454856" sldId="262"/>
            <ac:grpSpMk id="13" creationId="{81F2BFD0-D896-4BA3-BA8F-0C866BD0246E}"/>
          </ac:grpSpMkLst>
        </pc:grpChg>
        <pc:grpChg chg="add">
          <ac:chgData name="Alexander Ernst" userId="ee810684-0fc9-4535-8de0-16b687656ce9" providerId="ADAL" clId="{72B369D8-CADC-4320-A03B-B7F92358BED9}" dt="2022-11-11T21:21:01.080" v="705" actId="26606"/>
          <ac:grpSpMkLst>
            <pc:docMk/>
            <pc:sldMk cId="1056454856" sldId="262"/>
            <ac:grpSpMk id="44" creationId="{3FDD94EF-2C73-4E4C-8332-A75D8AC6BE3E}"/>
          </ac:grpSpMkLst>
        </pc:grpChg>
        <pc:graphicFrameChg chg="add del">
          <ac:chgData name="Alexander Ernst" userId="ee810684-0fc9-4535-8de0-16b687656ce9" providerId="ADAL" clId="{72B369D8-CADC-4320-A03B-B7F92358BED9}" dt="2022-11-11T21:21:01.050" v="704" actId="26606"/>
          <ac:graphicFrameMkLst>
            <pc:docMk/>
            <pc:sldMk cId="1056454856" sldId="262"/>
            <ac:graphicFrameMk id="5" creationId="{7B52C0AB-AB09-7837-B3A2-77F4D6AB0289}"/>
          </ac:graphicFrameMkLst>
        </pc:graphicFrameChg>
        <pc:graphicFrameChg chg="add">
          <ac:chgData name="Alexander Ernst" userId="ee810684-0fc9-4535-8de0-16b687656ce9" providerId="ADAL" clId="{72B369D8-CADC-4320-A03B-B7F92358BED9}" dt="2022-11-11T21:21:01.080" v="705" actId="26606"/>
          <ac:graphicFrameMkLst>
            <pc:docMk/>
            <pc:sldMk cId="1056454856" sldId="262"/>
            <ac:graphicFrameMk id="7" creationId="{7B658938-0BEB-024D-E69A-2227A07C2463}"/>
          </ac:graphicFrameMkLst>
        </pc:graphicFrameChg>
        <pc:picChg chg="add">
          <ac:chgData name="Alexander Ernst" userId="ee810684-0fc9-4535-8de0-16b687656ce9" providerId="ADAL" clId="{72B369D8-CADC-4320-A03B-B7F92358BED9}" dt="2022-11-11T21:21:01.080" v="705" actId="26606"/>
          <ac:picMkLst>
            <pc:docMk/>
            <pc:sldMk cId="1056454856" sldId="262"/>
            <ac:picMk id="11" creationId="{91A1E618-D29E-4367-8C34-500E34D05B1E}"/>
          </ac:picMkLst>
        </pc:picChg>
      </pc:sldChg>
      <pc:sldChg chg="addSp delSp modSp new mod setBg">
        <pc:chgData name="Alexander Ernst" userId="ee810684-0fc9-4535-8de0-16b687656ce9" providerId="ADAL" clId="{72B369D8-CADC-4320-A03B-B7F92358BED9}" dt="2022-11-11T21:27:40.105" v="873" actId="1076"/>
        <pc:sldMkLst>
          <pc:docMk/>
          <pc:sldMk cId="2227915886" sldId="263"/>
        </pc:sldMkLst>
        <pc:spChg chg="mod">
          <ac:chgData name="Alexander Ernst" userId="ee810684-0fc9-4535-8de0-16b687656ce9" providerId="ADAL" clId="{72B369D8-CADC-4320-A03B-B7F92358BED9}" dt="2022-11-11T21:27:40.105" v="873" actId="1076"/>
          <ac:spMkLst>
            <pc:docMk/>
            <pc:sldMk cId="2227915886" sldId="263"/>
            <ac:spMk id="2" creationId="{8039F338-CEC7-5220-CB87-71A605CC2C2E}"/>
          </ac:spMkLst>
        </pc:spChg>
        <pc:spChg chg="del mod">
          <ac:chgData name="Alexander Ernst" userId="ee810684-0fc9-4535-8de0-16b687656ce9" providerId="ADAL" clId="{72B369D8-CADC-4320-A03B-B7F92358BED9}" dt="2022-11-11T21:27:25.085" v="871" actId="478"/>
          <ac:spMkLst>
            <pc:docMk/>
            <pc:sldMk cId="2227915886" sldId="263"/>
            <ac:spMk id="3" creationId="{B9BA5BA4-DB5A-E35A-0067-13520089EE81}"/>
          </ac:spMkLst>
        </pc:spChg>
        <pc:spChg chg="add del mod">
          <ac:chgData name="Alexander Ernst" userId="ee810684-0fc9-4535-8de0-16b687656ce9" providerId="ADAL" clId="{72B369D8-CADC-4320-A03B-B7F92358BED9}" dt="2022-11-11T21:27:27.823" v="872" actId="478"/>
          <ac:spMkLst>
            <pc:docMk/>
            <pc:sldMk cId="2227915886" sldId="263"/>
            <ac:spMk id="6" creationId="{1C072D26-195F-4204-A82C-1F14947EBC91}"/>
          </ac:spMkLst>
        </pc:spChg>
        <pc:grpChg chg="add del">
          <ac:chgData name="Alexander Ernst" userId="ee810684-0fc9-4535-8de0-16b687656ce9" providerId="ADAL" clId="{72B369D8-CADC-4320-A03B-B7F92358BED9}" dt="2022-11-11T21:27:21.948" v="870" actId="26606"/>
          <ac:grpSpMkLst>
            <pc:docMk/>
            <pc:sldMk cId="2227915886" sldId="263"/>
            <ac:grpSpMk id="9" creationId="{8E1DDAD8-1D10-4640-A034-BE90015E37B6}"/>
          </ac:grpSpMkLst>
        </pc:grpChg>
        <pc:grpChg chg="add del">
          <ac:chgData name="Alexander Ernst" userId="ee810684-0fc9-4535-8de0-16b687656ce9" providerId="ADAL" clId="{72B369D8-CADC-4320-A03B-B7F92358BED9}" dt="2022-11-11T21:27:21.948" v="870" actId="26606"/>
          <ac:grpSpMkLst>
            <pc:docMk/>
            <pc:sldMk cId="2227915886" sldId="263"/>
            <ac:grpSpMk id="13" creationId="{FD642FB6-2808-4BC5-AE0B-7302C24B78A5}"/>
          </ac:grpSpMkLst>
        </pc:grpChg>
        <pc:grpChg chg="add">
          <ac:chgData name="Alexander Ernst" userId="ee810684-0fc9-4535-8de0-16b687656ce9" providerId="ADAL" clId="{72B369D8-CADC-4320-A03B-B7F92358BED9}" dt="2022-11-11T21:27:21.948" v="870" actId="26606"/>
          <ac:grpSpMkLst>
            <pc:docMk/>
            <pc:sldMk cId="2227915886" sldId="263"/>
            <ac:grpSpMk id="72" creationId="{8E1DDAD8-1D10-4640-A034-BE90015E37B6}"/>
          </ac:grpSpMkLst>
        </pc:grpChg>
        <pc:grpChg chg="add">
          <ac:chgData name="Alexander Ernst" userId="ee810684-0fc9-4535-8de0-16b687656ce9" providerId="ADAL" clId="{72B369D8-CADC-4320-A03B-B7F92358BED9}" dt="2022-11-11T21:27:21.948" v="870" actId="26606"/>
          <ac:grpSpMkLst>
            <pc:docMk/>
            <pc:sldMk cId="2227915886" sldId="263"/>
            <ac:grpSpMk id="76" creationId="{FD642FB6-2808-4BC5-AE0B-7302C24B78A5}"/>
          </ac:grpSpMkLst>
        </pc:grpChg>
        <pc:picChg chg="add">
          <ac:chgData name="Alexander Ernst" userId="ee810684-0fc9-4535-8de0-16b687656ce9" providerId="ADAL" clId="{72B369D8-CADC-4320-A03B-B7F92358BED9}" dt="2022-11-11T21:27:04.894" v="856" actId="26606"/>
          <ac:picMkLst>
            <pc:docMk/>
            <pc:sldMk cId="2227915886" sldId="263"/>
            <ac:picMk id="5" creationId="{D4BAFD7C-A39E-CFB0-07A0-3E7B80409090}"/>
          </ac:picMkLst>
        </pc:picChg>
      </pc:sldChg>
      <pc:sldChg chg="addSp delSp modSp new mod setBg">
        <pc:chgData name="Alexander Ernst" userId="ee810684-0fc9-4535-8de0-16b687656ce9" providerId="ADAL" clId="{72B369D8-CADC-4320-A03B-B7F92358BED9}" dt="2022-11-11T21:34:45.586" v="1467" actId="26606"/>
        <pc:sldMkLst>
          <pc:docMk/>
          <pc:sldMk cId="2574416453" sldId="264"/>
        </pc:sldMkLst>
        <pc:spChg chg="mod">
          <ac:chgData name="Alexander Ernst" userId="ee810684-0fc9-4535-8de0-16b687656ce9" providerId="ADAL" clId="{72B369D8-CADC-4320-A03B-B7F92358BED9}" dt="2022-11-11T21:34:45.586" v="1467" actId="26606"/>
          <ac:spMkLst>
            <pc:docMk/>
            <pc:sldMk cId="2574416453" sldId="264"/>
            <ac:spMk id="2" creationId="{B091CE1F-BA13-46A0-824F-80AD7EB130C8}"/>
          </ac:spMkLst>
        </pc:spChg>
        <pc:spChg chg="add del mod">
          <ac:chgData name="Alexander Ernst" userId="ee810684-0fc9-4535-8de0-16b687656ce9" providerId="ADAL" clId="{72B369D8-CADC-4320-A03B-B7F92358BED9}" dt="2022-11-11T21:34:45.586" v="1467" actId="26606"/>
          <ac:spMkLst>
            <pc:docMk/>
            <pc:sldMk cId="2574416453" sldId="264"/>
            <ac:spMk id="3" creationId="{2F44F14B-C6DE-2882-1471-F7F1251CA084}"/>
          </ac:spMkLst>
        </pc:spChg>
        <pc:spChg chg="add del">
          <ac:chgData name="Alexander Ernst" userId="ee810684-0fc9-4535-8de0-16b687656ce9" providerId="ADAL" clId="{72B369D8-CADC-4320-A03B-B7F92358BED9}" dt="2022-11-11T21:34:45.586" v="1467" actId="26606"/>
          <ac:spMkLst>
            <pc:docMk/>
            <pc:sldMk cId="2574416453" sldId="264"/>
            <ac:spMk id="9" creationId="{2EEF4763-EB4A-4A35-89EB-AD2763B48C3B}"/>
          </ac:spMkLst>
        </pc:spChg>
        <pc:graphicFrameChg chg="add del">
          <ac:chgData name="Alexander Ernst" userId="ee810684-0fc9-4535-8de0-16b687656ce9" providerId="ADAL" clId="{72B369D8-CADC-4320-A03B-B7F92358BED9}" dt="2022-11-11T21:34:45.586" v="1467" actId="26606"/>
          <ac:graphicFrameMkLst>
            <pc:docMk/>
            <pc:sldMk cId="2574416453" sldId="264"/>
            <ac:graphicFrameMk id="5" creationId="{A0013E31-1377-7189-CD0F-4D69D9382849}"/>
          </ac:graphicFrameMkLst>
        </pc:graphicFrameChg>
      </pc:sldChg>
      <pc:sldChg chg="addSp delSp modSp new mod">
        <pc:chgData name="Alexander Ernst" userId="ee810684-0fc9-4535-8de0-16b687656ce9" providerId="ADAL" clId="{72B369D8-CADC-4320-A03B-B7F92358BED9}" dt="2022-11-12T14:45:36.621" v="1672" actId="255"/>
        <pc:sldMkLst>
          <pc:docMk/>
          <pc:sldMk cId="2049013597" sldId="265"/>
        </pc:sldMkLst>
        <pc:spChg chg="mod">
          <ac:chgData name="Alexander Ernst" userId="ee810684-0fc9-4535-8de0-16b687656ce9" providerId="ADAL" clId="{72B369D8-CADC-4320-A03B-B7F92358BED9}" dt="2022-11-11T21:29:25.693" v="948" actId="1076"/>
          <ac:spMkLst>
            <pc:docMk/>
            <pc:sldMk cId="2049013597" sldId="265"/>
            <ac:spMk id="2" creationId="{E94BFFD4-D221-3347-8B90-37EB6A99FFD1}"/>
          </ac:spMkLst>
        </pc:spChg>
        <pc:spChg chg="del">
          <ac:chgData name="Alexander Ernst" userId="ee810684-0fc9-4535-8de0-16b687656ce9" providerId="ADAL" clId="{72B369D8-CADC-4320-A03B-B7F92358BED9}" dt="2022-11-11T21:22:04.482" v="706" actId="931"/>
          <ac:spMkLst>
            <pc:docMk/>
            <pc:sldMk cId="2049013597" sldId="265"/>
            <ac:spMk id="3" creationId="{2D0E1379-807A-8370-CBE7-9DB6E323ED73}"/>
          </ac:spMkLst>
        </pc:spChg>
        <pc:spChg chg="add del mod">
          <ac:chgData name="Alexander Ernst" userId="ee810684-0fc9-4535-8de0-16b687656ce9" providerId="ADAL" clId="{72B369D8-CADC-4320-A03B-B7F92358BED9}" dt="2022-11-11T21:23:18.793" v="722" actId="478"/>
          <ac:spMkLst>
            <pc:docMk/>
            <pc:sldMk cId="2049013597" sldId="265"/>
            <ac:spMk id="6" creationId="{7B16E150-D52C-7293-5E59-7889CEF46A5E}"/>
          </ac:spMkLst>
        </pc:spChg>
        <pc:spChg chg="add del mod">
          <ac:chgData name="Alexander Ernst" userId="ee810684-0fc9-4535-8de0-16b687656ce9" providerId="ADAL" clId="{72B369D8-CADC-4320-A03B-B7F92358BED9}" dt="2022-11-11T21:23:15.890" v="721" actId="478"/>
          <ac:spMkLst>
            <pc:docMk/>
            <pc:sldMk cId="2049013597" sldId="265"/>
            <ac:spMk id="9" creationId="{72B7C258-8D39-9C6B-E1AA-F6A03BFECC2A}"/>
          </ac:spMkLst>
        </pc:spChg>
        <pc:spChg chg="add del mod">
          <ac:chgData name="Alexander Ernst" userId="ee810684-0fc9-4535-8de0-16b687656ce9" providerId="ADAL" clId="{72B369D8-CADC-4320-A03B-B7F92358BED9}" dt="2022-11-11T21:23:13.487" v="720" actId="478"/>
          <ac:spMkLst>
            <pc:docMk/>
            <pc:sldMk cId="2049013597" sldId="265"/>
            <ac:spMk id="12" creationId="{76AEC69B-EFB9-84A7-3EF6-2E0DCBD8D7D1}"/>
          </ac:spMkLst>
        </pc:spChg>
        <pc:spChg chg="add del mod">
          <ac:chgData name="Alexander Ernst" userId="ee810684-0fc9-4535-8de0-16b687656ce9" providerId="ADAL" clId="{72B369D8-CADC-4320-A03B-B7F92358BED9}" dt="2022-11-11T21:24:27.701" v="729"/>
          <ac:spMkLst>
            <pc:docMk/>
            <pc:sldMk cId="2049013597" sldId="265"/>
            <ac:spMk id="14" creationId="{89C912F5-EB82-E6F8-1F7E-CC0A497D0211}"/>
          </ac:spMkLst>
        </pc:spChg>
        <pc:spChg chg="add mod">
          <ac:chgData name="Alexander Ernst" userId="ee810684-0fc9-4535-8de0-16b687656ce9" providerId="ADAL" clId="{72B369D8-CADC-4320-A03B-B7F92358BED9}" dt="2022-11-12T14:45:36.621" v="1672" actId="255"/>
          <ac:spMkLst>
            <pc:docMk/>
            <pc:sldMk cId="2049013597" sldId="265"/>
            <ac:spMk id="19" creationId="{4169760C-5AE1-50B7-2CB5-D922B9132C42}"/>
          </ac:spMkLst>
        </pc:spChg>
        <pc:spChg chg="add mod">
          <ac:chgData name="Alexander Ernst" userId="ee810684-0fc9-4535-8de0-16b687656ce9" providerId="ADAL" clId="{72B369D8-CADC-4320-A03B-B7F92358BED9}" dt="2022-11-12T14:45:36.621" v="1672" actId="255"/>
          <ac:spMkLst>
            <pc:docMk/>
            <pc:sldMk cId="2049013597" sldId="265"/>
            <ac:spMk id="20" creationId="{7BBD9ED1-C316-6483-A661-5C9402FE7A4C}"/>
          </ac:spMkLst>
        </pc:spChg>
        <pc:spChg chg="add mod">
          <ac:chgData name="Alexander Ernst" userId="ee810684-0fc9-4535-8de0-16b687656ce9" providerId="ADAL" clId="{72B369D8-CADC-4320-A03B-B7F92358BED9}" dt="2022-11-12T14:45:36.621" v="1672" actId="255"/>
          <ac:spMkLst>
            <pc:docMk/>
            <pc:sldMk cId="2049013597" sldId="265"/>
            <ac:spMk id="21" creationId="{9FBB5A92-449D-5BED-A63F-20E99B4AA233}"/>
          </ac:spMkLst>
        </pc:spChg>
        <pc:picChg chg="add del mod">
          <ac:chgData name="Alexander Ernst" userId="ee810684-0fc9-4535-8de0-16b687656ce9" providerId="ADAL" clId="{72B369D8-CADC-4320-A03B-B7F92358BED9}" dt="2022-11-11T21:23:49.580" v="728" actId="478"/>
          <ac:picMkLst>
            <pc:docMk/>
            <pc:sldMk cId="2049013597" sldId="265"/>
            <ac:picMk id="5" creationId="{1425DA35-D89C-284B-F021-02EC72152DC1}"/>
          </ac:picMkLst>
        </pc:picChg>
        <pc:picChg chg="add mod">
          <ac:chgData name="Alexander Ernst" userId="ee810684-0fc9-4535-8de0-16b687656ce9" providerId="ADAL" clId="{72B369D8-CADC-4320-A03B-B7F92358BED9}" dt="2022-11-11T21:29:20.200" v="947" actId="1076"/>
          <ac:picMkLst>
            <pc:docMk/>
            <pc:sldMk cId="2049013597" sldId="265"/>
            <ac:picMk id="8" creationId="{D4AB6372-7EDA-43E0-2919-8C44F65A5311}"/>
          </ac:picMkLst>
        </pc:picChg>
        <pc:picChg chg="add del mod">
          <ac:chgData name="Alexander Ernst" userId="ee810684-0fc9-4535-8de0-16b687656ce9" providerId="ADAL" clId="{72B369D8-CADC-4320-A03B-B7F92358BED9}" dt="2022-11-11T21:23:46.603" v="727" actId="478"/>
          <ac:picMkLst>
            <pc:docMk/>
            <pc:sldMk cId="2049013597" sldId="265"/>
            <ac:picMk id="11" creationId="{F8A269EA-FA01-6C88-5A95-95750CFE9A8A}"/>
          </ac:picMkLst>
        </pc:picChg>
        <pc:picChg chg="add mod">
          <ac:chgData name="Alexander Ernst" userId="ee810684-0fc9-4535-8de0-16b687656ce9" providerId="ADAL" clId="{72B369D8-CADC-4320-A03B-B7F92358BED9}" dt="2022-11-11T21:29:20.200" v="947" actId="1076"/>
          <ac:picMkLst>
            <pc:docMk/>
            <pc:sldMk cId="2049013597" sldId="265"/>
            <ac:picMk id="16" creationId="{7720C5A1-672E-CAB6-810F-7BEE72C32B08}"/>
          </ac:picMkLst>
        </pc:picChg>
        <pc:picChg chg="add mod">
          <ac:chgData name="Alexander Ernst" userId="ee810684-0fc9-4535-8de0-16b687656ce9" providerId="ADAL" clId="{72B369D8-CADC-4320-A03B-B7F92358BED9}" dt="2022-11-11T21:29:20.200" v="947" actId="1076"/>
          <ac:picMkLst>
            <pc:docMk/>
            <pc:sldMk cId="2049013597" sldId="265"/>
            <ac:picMk id="18" creationId="{25BADDD5-E827-BE28-FAFF-AE8FABE536CD}"/>
          </ac:picMkLst>
        </pc:picChg>
      </pc:sldChg>
      <pc:sldChg chg="addSp delSp modSp new mod setBg addAnim modAnim">
        <pc:chgData name="Alexander Ernst" userId="ee810684-0fc9-4535-8de0-16b687656ce9" providerId="ADAL" clId="{72B369D8-CADC-4320-A03B-B7F92358BED9}" dt="2022-11-12T14:46:37.467" v="1689"/>
        <pc:sldMkLst>
          <pc:docMk/>
          <pc:sldMk cId="2770226779" sldId="266"/>
        </pc:sldMkLst>
        <pc:spChg chg="mod">
          <ac:chgData name="Alexander Ernst" userId="ee810684-0fc9-4535-8de0-16b687656ce9" providerId="ADAL" clId="{72B369D8-CADC-4320-A03B-B7F92358BED9}" dt="2022-11-11T21:28:08.457" v="897" actId="26606"/>
          <ac:spMkLst>
            <pc:docMk/>
            <pc:sldMk cId="2770226779" sldId="266"/>
            <ac:spMk id="2" creationId="{E9C39199-4A88-8B74-F5B4-491A32B62BB3}"/>
          </ac:spMkLst>
        </pc:spChg>
        <pc:spChg chg="mod">
          <ac:chgData name="Alexander Ernst" userId="ee810684-0fc9-4535-8de0-16b687656ce9" providerId="ADAL" clId="{72B369D8-CADC-4320-A03B-B7F92358BED9}" dt="2022-11-11T21:28:11.994" v="898" actId="20577"/>
          <ac:spMkLst>
            <pc:docMk/>
            <pc:sldMk cId="2770226779" sldId="266"/>
            <ac:spMk id="3" creationId="{7879547D-EA7A-6AB3-A466-ACB847B021E7}"/>
          </ac:spMkLst>
        </pc:spChg>
        <pc:grpChg chg="add del">
          <ac:chgData name="Alexander Ernst" userId="ee810684-0fc9-4535-8de0-16b687656ce9" providerId="ADAL" clId="{72B369D8-CADC-4320-A03B-B7F92358BED9}" dt="2022-11-11T21:28:08.457" v="897" actId="26606"/>
          <ac:grpSpMkLst>
            <pc:docMk/>
            <pc:sldMk cId="2770226779" sldId="266"/>
            <ac:grpSpMk id="9" creationId="{8E1DDAD8-1D10-4640-A034-BE90015E37B6}"/>
          </ac:grpSpMkLst>
        </pc:grpChg>
        <pc:grpChg chg="add del">
          <ac:chgData name="Alexander Ernst" userId="ee810684-0fc9-4535-8de0-16b687656ce9" providerId="ADAL" clId="{72B369D8-CADC-4320-A03B-B7F92358BED9}" dt="2022-11-11T21:28:08.457" v="897" actId="26606"/>
          <ac:grpSpMkLst>
            <pc:docMk/>
            <pc:sldMk cId="2770226779" sldId="266"/>
            <ac:grpSpMk id="13" creationId="{FD642FB6-2808-4BC5-AE0B-7302C24B78A5}"/>
          </ac:grpSpMkLst>
        </pc:grpChg>
        <pc:grpChg chg="add">
          <ac:chgData name="Alexander Ernst" userId="ee810684-0fc9-4535-8de0-16b687656ce9" providerId="ADAL" clId="{72B369D8-CADC-4320-A03B-B7F92358BED9}" dt="2022-11-11T21:28:08.457" v="897" actId="26606"/>
          <ac:grpSpMkLst>
            <pc:docMk/>
            <pc:sldMk cId="2770226779" sldId="266"/>
            <ac:grpSpMk id="74" creationId="{9795E515-5F57-431F-9A0D-3A0419DF7572}"/>
          </ac:grpSpMkLst>
        </pc:grpChg>
        <pc:grpChg chg="add">
          <ac:chgData name="Alexander Ernst" userId="ee810684-0fc9-4535-8de0-16b687656ce9" providerId="ADAL" clId="{72B369D8-CADC-4320-A03B-B7F92358BED9}" dt="2022-11-11T21:28:08.457" v="897" actId="26606"/>
          <ac:grpSpMkLst>
            <pc:docMk/>
            <pc:sldMk cId="2770226779" sldId="266"/>
            <ac:grpSpMk id="130" creationId="{096A8A5D-137F-4A8A-9811-F7A867F02E3F}"/>
          </ac:grpSpMkLst>
        </pc:grpChg>
        <pc:grpChg chg="add">
          <ac:chgData name="Alexander Ernst" userId="ee810684-0fc9-4535-8de0-16b687656ce9" providerId="ADAL" clId="{72B369D8-CADC-4320-A03B-B7F92358BED9}" dt="2022-11-11T21:28:08.457" v="897" actId="26606"/>
          <ac:grpSpMkLst>
            <pc:docMk/>
            <pc:sldMk cId="2770226779" sldId="266"/>
            <ac:grpSpMk id="134" creationId="{0FA686C7-6B08-416F-AEF3-C204079363A8}"/>
          </ac:grpSpMkLst>
        </pc:grpChg>
        <pc:grpChg chg="add">
          <ac:chgData name="Alexander Ernst" userId="ee810684-0fc9-4535-8de0-16b687656ce9" providerId="ADAL" clId="{72B369D8-CADC-4320-A03B-B7F92358BED9}" dt="2022-11-11T21:28:08.457" v="897" actId="26606"/>
          <ac:grpSpMkLst>
            <pc:docMk/>
            <pc:sldMk cId="2770226779" sldId="266"/>
            <ac:grpSpMk id="190" creationId="{4C78E281-F596-4ECB-979A-89D89452AAD7}"/>
          </ac:grpSpMkLst>
        </pc:grpChg>
        <pc:picChg chg="add mod ord">
          <ac:chgData name="Alexander Ernst" userId="ee810684-0fc9-4535-8de0-16b687656ce9" providerId="ADAL" clId="{72B369D8-CADC-4320-A03B-B7F92358BED9}" dt="2022-11-11T21:28:08.457" v="897" actId="26606"/>
          <ac:picMkLst>
            <pc:docMk/>
            <pc:sldMk cId="2770226779" sldId="266"/>
            <ac:picMk id="5" creationId="{6866BC0E-EF22-E579-4E41-C76981D56DB0}"/>
          </ac:picMkLst>
        </pc:picChg>
        <pc:picChg chg="add">
          <ac:chgData name="Alexander Ernst" userId="ee810684-0fc9-4535-8de0-16b687656ce9" providerId="ADAL" clId="{72B369D8-CADC-4320-A03B-B7F92358BED9}" dt="2022-11-11T21:28:08.457" v="897" actId="26606"/>
          <ac:picMkLst>
            <pc:docMk/>
            <pc:sldMk cId="2770226779" sldId="266"/>
            <ac:picMk id="72" creationId="{50C065C3-0FE3-4452-B765-CB05BBB2A983}"/>
          </ac:picMkLst>
        </pc:picChg>
      </pc:sldChg>
    </pc:docChg>
  </pc:docChgLst>
  <pc:docChgLst>
    <pc:chgData name="Alexander Ernst" userId="ee810684-0fc9-4535-8de0-16b687656ce9" providerId="ADAL" clId="{06C3CAA2-E92A-479D-A1E5-EE69E56C2F2A}"/>
    <pc:docChg chg="custSel addSld modSld">
      <pc:chgData name="Alexander Ernst" userId="ee810684-0fc9-4535-8de0-16b687656ce9" providerId="ADAL" clId="{06C3CAA2-E92A-479D-A1E5-EE69E56C2F2A}" dt="2022-12-20T09:24:18.863" v="494" actId="1076"/>
      <pc:docMkLst>
        <pc:docMk/>
      </pc:docMkLst>
      <pc:sldChg chg="modSp mod">
        <pc:chgData name="Alexander Ernst" userId="ee810684-0fc9-4535-8de0-16b687656ce9" providerId="ADAL" clId="{06C3CAA2-E92A-479D-A1E5-EE69E56C2F2A}" dt="2022-12-19T12:49:15.605" v="5" actId="20577"/>
        <pc:sldMkLst>
          <pc:docMk/>
          <pc:sldMk cId="3698236930" sldId="256"/>
        </pc:sldMkLst>
        <pc:spChg chg="mod">
          <ac:chgData name="Alexander Ernst" userId="ee810684-0fc9-4535-8de0-16b687656ce9" providerId="ADAL" clId="{06C3CAA2-E92A-479D-A1E5-EE69E56C2F2A}" dt="2022-12-19T12:49:11.150" v="2" actId="20577"/>
          <ac:spMkLst>
            <pc:docMk/>
            <pc:sldMk cId="3698236930" sldId="256"/>
            <ac:spMk id="2" creationId="{6A920562-EFDC-1373-C304-289F35C46E53}"/>
          </ac:spMkLst>
        </pc:spChg>
        <pc:spChg chg="mod">
          <ac:chgData name="Alexander Ernst" userId="ee810684-0fc9-4535-8de0-16b687656ce9" providerId="ADAL" clId="{06C3CAA2-E92A-479D-A1E5-EE69E56C2F2A}" dt="2022-12-19T12:49:15.605" v="5" actId="20577"/>
          <ac:spMkLst>
            <pc:docMk/>
            <pc:sldMk cId="3698236930" sldId="256"/>
            <ac:spMk id="3" creationId="{E83BDC50-D8DF-9F02-C109-E233296F3E39}"/>
          </ac:spMkLst>
        </pc:spChg>
      </pc:sldChg>
      <pc:sldChg chg="modSp mod">
        <pc:chgData name="Alexander Ernst" userId="ee810684-0fc9-4535-8de0-16b687656ce9" providerId="ADAL" clId="{06C3CAA2-E92A-479D-A1E5-EE69E56C2F2A}" dt="2022-12-20T09:23:00.587" v="464" actId="20577"/>
        <pc:sldMkLst>
          <pc:docMk/>
          <pc:sldMk cId="2077081584" sldId="257"/>
        </pc:sldMkLst>
        <pc:spChg chg="mod">
          <ac:chgData name="Alexander Ernst" userId="ee810684-0fc9-4535-8de0-16b687656ce9" providerId="ADAL" clId="{06C3CAA2-E92A-479D-A1E5-EE69E56C2F2A}" dt="2022-12-20T09:23:00.587" v="464" actId="20577"/>
          <ac:spMkLst>
            <pc:docMk/>
            <pc:sldMk cId="2077081584" sldId="257"/>
            <ac:spMk id="3" creationId="{4D6DA8E4-3716-FF00-F4A4-3CEF6C50D7CE}"/>
          </ac:spMkLst>
        </pc:spChg>
      </pc:sldChg>
      <pc:sldChg chg="modSp">
        <pc:chgData name="Alexander Ernst" userId="ee810684-0fc9-4535-8de0-16b687656ce9" providerId="ADAL" clId="{06C3CAA2-E92A-479D-A1E5-EE69E56C2F2A}" dt="2022-12-19T12:50:57.441" v="165" actId="20577"/>
        <pc:sldMkLst>
          <pc:docMk/>
          <pc:sldMk cId="362447087" sldId="258"/>
        </pc:sldMkLst>
        <pc:graphicFrameChg chg="mod">
          <ac:chgData name="Alexander Ernst" userId="ee810684-0fc9-4535-8de0-16b687656ce9" providerId="ADAL" clId="{06C3CAA2-E92A-479D-A1E5-EE69E56C2F2A}" dt="2022-12-19T12:50:57.441" v="165" actId="20577"/>
          <ac:graphicFrameMkLst>
            <pc:docMk/>
            <pc:sldMk cId="362447087" sldId="258"/>
            <ac:graphicFrameMk id="5" creationId="{203AA08B-9E11-9140-DC24-A891D3A2FA16}"/>
          </ac:graphicFrameMkLst>
        </pc:graphicFrameChg>
      </pc:sldChg>
      <pc:sldChg chg="addSp delSp modSp mod">
        <pc:chgData name="Alexander Ernst" userId="ee810684-0fc9-4535-8de0-16b687656ce9" providerId="ADAL" clId="{06C3CAA2-E92A-479D-A1E5-EE69E56C2F2A}" dt="2022-12-19T12:51:58.425" v="185" actId="1076"/>
        <pc:sldMkLst>
          <pc:docMk/>
          <pc:sldMk cId="2992357726" sldId="260"/>
        </pc:sldMkLst>
        <pc:picChg chg="add mod">
          <ac:chgData name="Alexander Ernst" userId="ee810684-0fc9-4535-8de0-16b687656ce9" providerId="ADAL" clId="{06C3CAA2-E92A-479D-A1E5-EE69E56C2F2A}" dt="2022-12-19T12:51:52.344" v="182" actId="1076"/>
          <ac:picMkLst>
            <pc:docMk/>
            <pc:sldMk cId="2992357726" sldId="260"/>
            <ac:picMk id="4" creationId="{BE71F792-50D0-4B82-9D74-ABE321DEE97C}"/>
          </ac:picMkLst>
        </pc:picChg>
        <pc:picChg chg="del">
          <ac:chgData name="Alexander Ernst" userId="ee810684-0fc9-4535-8de0-16b687656ce9" providerId="ADAL" clId="{06C3CAA2-E92A-479D-A1E5-EE69E56C2F2A}" dt="2022-12-19T12:51:16.896" v="166" actId="478"/>
          <ac:picMkLst>
            <pc:docMk/>
            <pc:sldMk cId="2992357726" sldId="260"/>
            <ac:picMk id="5" creationId="{2F6B3687-08D9-1723-7D26-3B4103BBBA24}"/>
          </ac:picMkLst>
        </pc:picChg>
        <pc:picChg chg="del">
          <ac:chgData name="Alexander Ernst" userId="ee810684-0fc9-4535-8de0-16b687656ce9" providerId="ADAL" clId="{06C3CAA2-E92A-479D-A1E5-EE69E56C2F2A}" dt="2022-12-19T12:51:17.598" v="167" actId="478"/>
          <ac:picMkLst>
            <pc:docMk/>
            <pc:sldMk cId="2992357726" sldId="260"/>
            <ac:picMk id="7" creationId="{820EBEC4-24AD-560A-1AE6-99A754EA5DBD}"/>
          </ac:picMkLst>
        </pc:picChg>
        <pc:picChg chg="add mod">
          <ac:chgData name="Alexander Ernst" userId="ee810684-0fc9-4535-8de0-16b687656ce9" providerId="ADAL" clId="{06C3CAA2-E92A-479D-A1E5-EE69E56C2F2A}" dt="2022-12-19T12:51:58.425" v="185" actId="1076"/>
          <ac:picMkLst>
            <pc:docMk/>
            <pc:sldMk cId="2992357726" sldId="260"/>
            <ac:picMk id="8" creationId="{5BF78582-BD1C-14E7-941F-4A2734EDA030}"/>
          </ac:picMkLst>
        </pc:picChg>
      </pc:sldChg>
      <pc:sldChg chg="modSp">
        <pc:chgData name="Alexander Ernst" userId="ee810684-0fc9-4535-8de0-16b687656ce9" providerId="ADAL" clId="{06C3CAA2-E92A-479D-A1E5-EE69E56C2F2A}" dt="2022-12-19T12:58:37.993" v="384" actId="20577"/>
        <pc:sldMkLst>
          <pc:docMk/>
          <pc:sldMk cId="2498217282" sldId="261"/>
        </pc:sldMkLst>
        <pc:graphicFrameChg chg="mod">
          <ac:chgData name="Alexander Ernst" userId="ee810684-0fc9-4535-8de0-16b687656ce9" providerId="ADAL" clId="{06C3CAA2-E92A-479D-A1E5-EE69E56C2F2A}" dt="2022-12-19T12:58:37.993" v="384" actId="20577"/>
          <ac:graphicFrameMkLst>
            <pc:docMk/>
            <pc:sldMk cId="2498217282" sldId="261"/>
            <ac:graphicFrameMk id="5" creationId="{75168B6E-4800-C45F-F9A9-80AA72D8664A}"/>
          </ac:graphicFrameMkLst>
        </pc:graphicFrameChg>
      </pc:sldChg>
      <pc:sldChg chg="modSp">
        <pc:chgData name="Alexander Ernst" userId="ee810684-0fc9-4535-8de0-16b687656ce9" providerId="ADAL" clId="{06C3CAA2-E92A-479D-A1E5-EE69E56C2F2A}" dt="2022-12-19T12:53:58.163" v="316" actId="20577"/>
        <pc:sldMkLst>
          <pc:docMk/>
          <pc:sldMk cId="1056454856" sldId="262"/>
        </pc:sldMkLst>
        <pc:graphicFrameChg chg="mod">
          <ac:chgData name="Alexander Ernst" userId="ee810684-0fc9-4535-8de0-16b687656ce9" providerId="ADAL" clId="{06C3CAA2-E92A-479D-A1E5-EE69E56C2F2A}" dt="2022-12-19T12:53:58.163" v="316" actId="20577"/>
          <ac:graphicFrameMkLst>
            <pc:docMk/>
            <pc:sldMk cId="1056454856" sldId="262"/>
            <ac:graphicFrameMk id="7" creationId="{7B658938-0BEB-024D-E69A-2227A07C2463}"/>
          </ac:graphicFrameMkLst>
        </pc:graphicFrameChg>
      </pc:sldChg>
      <pc:sldChg chg="modSp mod">
        <pc:chgData name="Alexander Ernst" userId="ee810684-0fc9-4535-8de0-16b687656ce9" providerId="ADAL" clId="{06C3CAA2-E92A-479D-A1E5-EE69E56C2F2A}" dt="2022-12-20T08:39:03.336" v="426" actId="20577"/>
        <pc:sldMkLst>
          <pc:docMk/>
          <pc:sldMk cId="2574416453" sldId="264"/>
        </pc:sldMkLst>
        <pc:spChg chg="mod">
          <ac:chgData name="Alexander Ernst" userId="ee810684-0fc9-4535-8de0-16b687656ce9" providerId="ADAL" clId="{06C3CAA2-E92A-479D-A1E5-EE69E56C2F2A}" dt="2022-12-20T08:39:03.336" v="426" actId="20577"/>
          <ac:spMkLst>
            <pc:docMk/>
            <pc:sldMk cId="2574416453" sldId="264"/>
            <ac:spMk id="3" creationId="{2F44F14B-C6DE-2882-1471-F7F1251CA084}"/>
          </ac:spMkLst>
        </pc:spChg>
      </pc:sldChg>
      <pc:sldChg chg="addSp delSp modSp mod">
        <pc:chgData name="Alexander Ernst" userId="ee810684-0fc9-4535-8de0-16b687656ce9" providerId="ADAL" clId="{06C3CAA2-E92A-479D-A1E5-EE69E56C2F2A}" dt="2022-12-20T08:52:02.381" v="429" actId="1076"/>
        <pc:sldMkLst>
          <pc:docMk/>
          <pc:sldMk cId="2049013597" sldId="265"/>
        </pc:sldMkLst>
        <pc:spChg chg="add del mod">
          <ac:chgData name="Alexander Ernst" userId="ee810684-0fc9-4535-8de0-16b687656ce9" providerId="ADAL" clId="{06C3CAA2-E92A-479D-A1E5-EE69E56C2F2A}" dt="2022-12-19T12:54:15.396" v="320" actId="478"/>
          <ac:spMkLst>
            <pc:docMk/>
            <pc:sldMk cId="2049013597" sldId="265"/>
            <ac:spMk id="4" creationId="{56FD6F98-632F-1583-82FB-9D37A7EDAA93}"/>
          </ac:spMkLst>
        </pc:spChg>
        <pc:spChg chg="mod">
          <ac:chgData name="Alexander Ernst" userId="ee810684-0fc9-4535-8de0-16b687656ce9" providerId="ADAL" clId="{06C3CAA2-E92A-479D-A1E5-EE69E56C2F2A}" dt="2022-12-20T08:52:02.381" v="429" actId="1076"/>
          <ac:spMkLst>
            <pc:docMk/>
            <pc:sldMk cId="2049013597" sldId="265"/>
            <ac:spMk id="19" creationId="{4169760C-5AE1-50B7-2CB5-D922B9132C42}"/>
          </ac:spMkLst>
        </pc:spChg>
        <pc:spChg chg="del">
          <ac:chgData name="Alexander Ernst" userId="ee810684-0fc9-4535-8de0-16b687656ce9" providerId="ADAL" clId="{06C3CAA2-E92A-479D-A1E5-EE69E56C2F2A}" dt="2022-12-19T12:54:18.479" v="321" actId="478"/>
          <ac:spMkLst>
            <pc:docMk/>
            <pc:sldMk cId="2049013597" sldId="265"/>
            <ac:spMk id="20" creationId="{7BBD9ED1-C316-6483-A661-5C9402FE7A4C}"/>
          </ac:spMkLst>
        </pc:spChg>
        <pc:spChg chg="mod">
          <ac:chgData name="Alexander Ernst" userId="ee810684-0fc9-4535-8de0-16b687656ce9" providerId="ADAL" clId="{06C3CAA2-E92A-479D-A1E5-EE69E56C2F2A}" dt="2022-12-20T08:51:58.431" v="428" actId="1076"/>
          <ac:spMkLst>
            <pc:docMk/>
            <pc:sldMk cId="2049013597" sldId="265"/>
            <ac:spMk id="21" creationId="{9FBB5A92-449D-5BED-A63F-20E99B4AA233}"/>
          </ac:spMkLst>
        </pc:spChg>
        <pc:picChg chg="mod">
          <ac:chgData name="Alexander Ernst" userId="ee810684-0fc9-4535-8de0-16b687656ce9" providerId="ADAL" clId="{06C3CAA2-E92A-479D-A1E5-EE69E56C2F2A}" dt="2022-12-20T08:51:55.169" v="427" actId="1076"/>
          <ac:picMkLst>
            <pc:docMk/>
            <pc:sldMk cId="2049013597" sldId="265"/>
            <ac:picMk id="8" creationId="{D4AB6372-7EDA-43E0-2919-8C44F65A5311}"/>
          </ac:picMkLst>
        </pc:picChg>
        <pc:picChg chg="del">
          <ac:chgData name="Alexander Ernst" userId="ee810684-0fc9-4535-8de0-16b687656ce9" providerId="ADAL" clId="{06C3CAA2-E92A-479D-A1E5-EE69E56C2F2A}" dt="2022-12-19T12:54:04.710" v="317" actId="478"/>
          <ac:picMkLst>
            <pc:docMk/>
            <pc:sldMk cId="2049013597" sldId="265"/>
            <ac:picMk id="16" creationId="{7720C5A1-672E-CAB6-810F-7BEE72C32B08}"/>
          </ac:picMkLst>
        </pc:picChg>
        <pc:picChg chg="mod">
          <ac:chgData name="Alexander Ernst" userId="ee810684-0fc9-4535-8de0-16b687656ce9" providerId="ADAL" clId="{06C3CAA2-E92A-479D-A1E5-EE69E56C2F2A}" dt="2022-12-19T12:54:25.512" v="322" actId="1076"/>
          <ac:picMkLst>
            <pc:docMk/>
            <pc:sldMk cId="2049013597" sldId="265"/>
            <ac:picMk id="18" creationId="{25BADDD5-E827-BE28-FAFF-AE8FABE536CD}"/>
          </ac:picMkLst>
        </pc:picChg>
      </pc:sldChg>
      <pc:sldChg chg="addSp delSp modSp new mod setBg">
        <pc:chgData name="Alexander Ernst" userId="ee810684-0fc9-4535-8de0-16b687656ce9" providerId="ADAL" clId="{06C3CAA2-E92A-479D-A1E5-EE69E56C2F2A}" dt="2022-12-20T09:24:18.863" v="494" actId="1076"/>
        <pc:sldMkLst>
          <pc:docMk/>
          <pc:sldMk cId="3845958178" sldId="267"/>
        </pc:sldMkLst>
        <pc:spChg chg="mod">
          <ac:chgData name="Alexander Ernst" userId="ee810684-0fc9-4535-8de0-16b687656ce9" providerId="ADAL" clId="{06C3CAA2-E92A-479D-A1E5-EE69E56C2F2A}" dt="2022-12-20T09:23:34.859" v="472" actId="26606"/>
          <ac:spMkLst>
            <pc:docMk/>
            <pc:sldMk cId="3845958178" sldId="267"/>
            <ac:spMk id="2" creationId="{C4055616-406A-0223-BFE0-817EDF9415BB}"/>
          </ac:spMkLst>
        </pc:spChg>
        <pc:spChg chg="del">
          <ac:chgData name="Alexander Ernst" userId="ee810684-0fc9-4535-8de0-16b687656ce9" providerId="ADAL" clId="{06C3CAA2-E92A-479D-A1E5-EE69E56C2F2A}" dt="2022-12-20T09:23:25.585" v="465"/>
          <ac:spMkLst>
            <pc:docMk/>
            <pc:sldMk cId="3845958178" sldId="267"/>
            <ac:spMk id="3" creationId="{788AFC6A-D7B2-4B45-7E4B-863A9FEBAEE8}"/>
          </ac:spMkLst>
        </pc:spChg>
        <pc:spChg chg="add">
          <ac:chgData name="Alexander Ernst" userId="ee810684-0fc9-4535-8de0-16b687656ce9" providerId="ADAL" clId="{06C3CAA2-E92A-479D-A1E5-EE69E56C2F2A}" dt="2022-12-20T09:23:34.859" v="472" actId="26606"/>
          <ac:spMkLst>
            <pc:docMk/>
            <pc:sldMk cId="3845958178" sldId="267"/>
            <ac:spMk id="11" creationId="{FAAFF503-6649-27C0-F91B-40EFDD06A828}"/>
          </ac:spMkLst>
        </pc:spChg>
        <pc:spChg chg="add del">
          <ac:chgData name="Alexander Ernst" userId="ee810684-0fc9-4535-8de0-16b687656ce9" providerId="ADAL" clId="{06C3CAA2-E92A-479D-A1E5-EE69E56C2F2A}" dt="2022-12-20T09:23:41.589" v="476" actId="26606"/>
          <ac:spMkLst>
            <pc:docMk/>
            <pc:sldMk cId="3845958178" sldId="267"/>
            <ac:spMk id="14" creationId="{E704FA00-F5B1-4BF3-BFB2-F832D367024B}"/>
          </ac:spMkLst>
        </pc:spChg>
        <pc:spChg chg="add del">
          <ac:chgData name="Alexander Ernst" userId="ee810684-0fc9-4535-8de0-16b687656ce9" providerId="ADAL" clId="{06C3CAA2-E92A-479D-A1E5-EE69E56C2F2A}" dt="2022-12-20T09:23:44.709" v="478" actId="26606"/>
          <ac:spMkLst>
            <pc:docMk/>
            <pc:sldMk cId="3845958178" sldId="267"/>
            <ac:spMk id="19" creationId="{E704FA00-F5B1-4BF3-BFB2-F832D367024B}"/>
          </ac:spMkLst>
        </pc:spChg>
        <pc:spChg chg="add">
          <ac:chgData name="Alexander Ernst" userId="ee810684-0fc9-4535-8de0-16b687656ce9" providerId="ADAL" clId="{06C3CAA2-E92A-479D-A1E5-EE69E56C2F2A}" dt="2022-12-20T09:23:44.709" v="478" actId="26606"/>
          <ac:spMkLst>
            <pc:docMk/>
            <pc:sldMk cId="3845958178" sldId="267"/>
            <ac:spMk id="24" creationId="{E704FA00-F5B1-4BF3-BFB2-F832D367024B}"/>
          </ac:spMkLst>
        </pc:spChg>
        <pc:picChg chg="add mod ord">
          <ac:chgData name="Alexander Ernst" userId="ee810684-0fc9-4535-8de0-16b687656ce9" providerId="ADAL" clId="{06C3CAA2-E92A-479D-A1E5-EE69E56C2F2A}" dt="2022-12-20T09:24:18.863" v="494" actId="1076"/>
          <ac:picMkLst>
            <pc:docMk/>
            <pc:sldMk cId="3845958178" sldId="267"/>
            <ac:picMk id="5" creationId="{2D6B5308-A131-9E9C-7895-64714C298263}"/>
          </ac:picMkLst>
        </pc:picChg>
        <pc:picChg chg="add mod">
          <ac:chgData name="Alexander Ernst" userId="ee810684-0fc9-4535-8de0-16b687656ce9" providerId="ADAL" clId="{06C3CAA2-E92A-479D-A1E5-EE69E56C2F2A}" dt="2022-12-20T09:24:15.753" v="492" actId="14100"/>
          <ac:picMkLst>
            <pc:docMk/>
            <pc:sldMk cId="3845958178" sldId="267"/>
            <ac:picMk id="7" creationId="{14DA6F07-55B4-0BA9-F3F8-F74E9247AA4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6C43D-E694-494D-A9A2-C51D37CD3C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139372A3-414E-4C3B-AF0D-3D9FF4C8B140}">
      <dgm:prSet/>
      <dgm:spPr/>
      <dgm:t>
        <a:bodyPr/>
        <a:lstStyle/>
        <a:p>
          <a:r>
            <a:rPr lang="de-DE" dirty="0"/>
            <a:t>Die Firma Jetstream-Service führt Ski Service Aufträge im Winter durch, hat eine bereits ein API für die Bestellungsaufnahme, ihnen fehlt aber noch eine Verwaltungssoftware.</a:t>
          </a:r>
          <a:endParaRPr lang="en-US" dirty="0"/>
        </a:p>
      </dgm:t>
    </dgm:pt>
    <dgm:pt modelId="{96D40763-E492-45D3-98E4-4B5618AD67B8}" type="parTrans" cxnId="{293E892E-DFC6-4F4E-81CC-90F785D90520}">
      <dgm:prSet/>
      <dgm:spPr/>
      <dgm:t>
        <a:bodyPr/>
        <a:lstStyle/>
        <a:p>
          <a:endParaRPr lang="en-US"/>
        </a:p>
      </dgm:t>
    </dgm:pt>
    <dgm:pt modelId="{1F38291D-6AF1-487E-BCEE-87F35AE80293}" type="sibTrans" cxnId="{293E892E-DFC6-4F4E-81CC-90F785D90520}">
      <dgm:prSet/>
      <dgm:spPr/>
      <dgm:t>
        <a:bodyPr/>
        <a:lstStyle/>
        <a:p>
          <a:endParaRPr lang="en-US"/>
        </a:p>
      </dgm:t>
    </dgm:pt>
    <dgm:pt modelId="{736C1AEA-D8F1-4EA4-BAAB-52FFC257113C}">
      <dgm:prSet/>
      <dgm:spPr/>
      <dgm:t>
        <a:bodyPr/>
        <a:lstStyle/>
        <a:p>
          <a:r>
            <a:rPr lang="de-DE" dirty="0"/>
            <a:t>Die Firma will eine WPF Applikation mit der Sie Aufträge erstellen, modifizieren, löschen kann.</a:t>
          </a:r>
          <a:endParaRPr lang="en-US" dirty="0"/>
        </a:p>
      </dgm:t>
    </dgm:pt>
    <dgm:pt modelId="{E9BB4662-618D-4BCD-AAE4-B2C4DCD49622}" type="parTrans" cxnId="{1B4CDA83-4727-452C-BD11-8F7F4CE3C55A}">
      <dgm:prSet/>
      <dgm:spPr/>
      <dgm:t>
        <a:bodyPr/>
        <a:lstStyle/>
        <a:p>
          <a:endParaRPr lang="en-US"/>
        </a:p>
      </dgm:t>
    </dgm:pt>
    <dgm:pt modelId="{489187B8-7345-48CA-BF85-AAA8EDDDE70F}" type="sibTrans" cxnId="{1B4CDA83-4727-452C-BD11-8F7F4CE3C55A}">
      <dgm:prSet/>
      <dgm:spPr/>
      <dgm:t>
        <a:bodyPr/>
        <a:lstStyle/>
        <a:p>
          <a:endParaRPr lang="en-US"/>
        </a:p>
      </dgm:t>
    </dgm:pt>
    <dgm:pt modelId="{BDBD8FE2-A39B-4AEB-875F-B4E376099F45}" type="pres">
      <dgm:prSet presAssocID="{F106C43D-E694-494D-A9A2-C51D37CD3C6D}" presName="root" presStyleCnt="0">
        <dgm:presLayoutVars>
          <dgm:dir/>
          <dgm:resizeHandles val="exact"/>
        </dgm:presLayoutVars>
      </dgm:prSet>
      <dgm:spPr/>
    </dgm:pt>
    <dgm:pt modelId="{C279045F-CC36-4B91-845B-8BE64E26241C}" type="pres">
      <dgm:prSet presAssocID="{139372A3-414E-4C3B-AF0D-3D9FF4C8B140}" presName="compNode" presStyleCnt="0"/>
      <dgm:spPr/>
    </dgm:pt>
    <dgm:pt modelId="{255AFE50-696D-4619-BEEC-53CCA92A91BD}" type="pres">
      <dgm:prSet presAssocID="{139372A3-414E-4C3B-AF0D-3D9FF4C8B140}" presName="bgRect" presStyleLbl="bgShp" presStyleIdx="0" presStyleCnt="2"/>
      <dgm:spPr/>
    </dgm:pt>
    <dgm:pt modelId="{D90E5933-8F6B-49AA-83F6-01C1005CE6F5}" type="pres">
      <dgm:prSet presAssocID="{139372A3-414E-4C3B-AF0D-3D9FF4C8B1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21E9E82B-DE3D-470B-9E04-1AA7D46F8C1B}" type="pres">
      <dgm:prSet presAssocID="{139372A3-414E-4C3B-AF0D-3D9FF4C8B140}" presName="spaceRect" presStyleCnt="0"/>
      <dgm:spPr/>
    </dgm:pt>
    <dgm:pt modelId="{9CE73777-E417-49F9-B41A-2D0F8A2913EA}" type="pres">
      <dgm:prSet presAssocID="{139372A3-414E-4C3B-AF0D-3D9FF4C8B140}" presName="parTx" presStyleLbl="revTx" presStyleIdx="0" presStyleCnt="2">
        <dgm:presLayoutVars>
          <dgm:chMax val="0"/>
          <dgm:chPref val="0"/>
        </dgm:presLayoutVars>
      </dgm:prSet>
      <dgm:spPr/>
    </dgm:pt>
    <dgm:pt modelId="{AAB33DAA-4229-42F7-B2CD-54F4B3FF9902}" type="pres">
      <dgm:prSet presAssocID="{1F38291D-6AF1-487E-BCEE-87F35AE80293}" presName="sibTrans" presStyleCnt="0"/>
      <dgm:spPr/>
    </dgm:pt>
    <dgm:pt modelId="{93CDFED9-411A-4572-B09C-44055691DDE8}" type="pres">
      <dgm:prSet presAssocID="{736C1AEA-D8F1-4EA4-BAAB-52FFC257113C}" presName="compNode" presStyleCnt="0"/>
      <dgm:spPr/>
    </dgm:pt>
    <dgm:pt modelId="{56451EC5-5863-4C30-B7BD-39232827D42B}" type="pres">
      <dgm:prSet presAssocID="{736C1AEA-D8F1-4EA4-BAAB-52FFC257113C}" presName="bgRect" presStyleLbl="bgShp" presStyleIdx="1" presStyleCnt="2"/>
      <dgm:spPr/>
    </dgm:pt>
    <dgm:pt modelId="{0E210F7D-364C-4E38-97E5-7ED5F72196B8}" type="pres">
      <dgm:prSet presAssocID="{736C1AEA-D8F1-4EA4-BAAB-52FFC25711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E446431-0427-4EDB-84D3-CA2C29E2A3B0}" type="pres">
      <dgm:prSet presAssocID="{736C1AEA-D8F1-4EA4-BAAB-52FFC257113C}" presName="spaceRect" presStyleCnt="0"/>
      <dgm:spPr/>
    </dgm:pt>
    <dgm:pt modelId="{F49CE121-9D82-42D4-9F2F-D535C1F115F0}" type="pres">
      <dgm:prSet presAssocID="{736C1AEA-D8F1-4EA4-BAAB-52FFC257113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174F305-B5FC-4BE3-AFD4-13596AF41369}" type="presOf" srcId="{F106C43D-E694-494D-A9A2-C51D37CD3C6D}" destId="{BDBD8FE2-A39B-4AEB-875F-B4E376099F45}" srcOrd="0" destOrd="0" presId="urn:microsoft.com/office/officeart/2018/2/layout/IconVerticalSolidList"/>
    <dgm:cxn modelId="{293E892E-DFC6-4F4E-81CC-90F785D90520}" srcId="{F106C43D-E694-494D-A9A2-C51D37CD3C6D}" destId="{139372A3-414E-4C3B-AF0D-3D9FF4C8B140}" srcOrd="0" destOrd="0" parTransId="{96D40763-E492-45D3-98E4-4B5618AD67B8}" sibTransId="{1F38291D-6AF1-487E-BCEE-87F35AE80293}"/>
    <dgm:cxn modelId="{1B4CDA83-4727-452C-BD11-8F7F4CE3C55A}" srcId="{F106C43D-E694-494D-A9A2-C51D37CD3C6D}" destId="{736C1AEA-D8F1-4EA4-BAAB-52FFC257113C}" srcOrd="1" destOrd="0" parTransId="{E9BB4662-618D-4BCD-AAE4-B2C4DCD49622}" sibTransId="{489187B8-7345-48CA-BF85-AAA8EDDDE70F}"/>
    <dgm:cxn modelId="{32703FEE-79AB-4A45-A253-A7C85F5B09F5}" type="presOf" srcId="{139372A3-414E-4C3B-AF0D-3D9FF4C8B140}" destId="{9CE73777-E417-49F9-B41A-2D0F8A2913EA}" srcOrd="0" destOrd="0" presId="urn:microsoft.com/office/officeart/2018/2/layout/IconVerticalSolidList"/>
    <dgm:cxn modelId="{E2BE9AF7-3709-43CE-A64B-F0E49BBACFE5}" type="presOf" srcId="{736C1AEA-D8F1-4EA4-BAAB-52FFC257113C}" destId="{F49CE121-9D82-42D4-9F2F-D535C1F115F0}" srcOrd="0" destOrd="0" presId="urn:microsoft.com/office/officeart/2018/2/layout/IconVerticalSolidList"/>
    <dgm:cxn modelId="{292A0ABA-A221-4175-8EEE-B9E78D2A4576}" type="presParOf" srcId="{BDBD8FE2-A39B-4AEB-875F-B4E376099F45}" destId="{C279045F-CC36-4B91-845B-8BE64E26241C}" srcOrd="0" destOrd="0" presId="urn:microsoft.com/office/officeart/2018/2/layout/IconVerticalSolidList"/>
    <dgm:cxn modelId="{4982DF99-4250-40FF-B094-61A1262CB9F6}" type="presParOf" srcId="{C279045F-CC36-4B91-845B-8BE64E26241C}" destId="{255AFE50-696D-4619-BEEC-53CCA92A91BD}" srcOrd="0" destOrd="0" presId="urn:microsoft.com/office/officeart/2018/2/layout/IconVerticalSolidList"/>
    <dgm:cxn modelId="{0FCFF7F2-4193-4286-8DFE-512C25A83998}" type="presParOf" srcId="{C279045F-CC36-4B91-845B-8BE64E26241C}" destId="{D90E5933-8F6B-49AA-83F6-01C1005CE6F5}" srcOrd="1" destOrd="0" presId="urn:microsoft.com/office/officeart/2018/2/layout/IconVerticalSolidList"/>
    <dgm:cxn modelId="{6037ACDB-F92B-484B-83C6-F98900B43925}" type="presParOf" srcId="{C279045F-CC36-4B91-845B-8BE64E26241C}" destId="{21E9E82B-DE3D-470B-9E04-1AA7D46F8C1B}" srcOrd="2" destOrd="0" presId="urn:microsoft.com/office/officeart/2018/2/layout/IconVerticalSolidList"/>
    <dgm:cxn modelId="{CC987345-1A11-4371-A05C-75F674BFA0C3}" type="presParOf" srcId="{C279045F-CC36-4B91-845B-8BE64E26241C}" destId="{9CE73777-E417-49F9-B41A-2D0F8A2913EA}" srcOrd="3" destOrd="0" presId="urn:microsoft.com/office/officeart/2018/2/layout/IconVerticalSolidList"/>
    <dgm:cxn modelId="{A8FC55FE-CD62-4D29-8DE5-046DA5779E89}" type="presParOf" srcId="{BDBD8FE2-A39B-4AEB-875F-B4E376099F45}" destId="{AAB33DAA-4229-42F7-B2CD-54F4B3FF9902}" srcOrd="1" destOrd="0" presId="urn:microsoft.com/office/officeart/2018/2/layout/IconVerticalSolidList"/>
    <dgm:cxn modelId="{7463B604-718C-4601-8949-E186B8A53541}" type="presParOf" srcId="{BDBD8FE2-A39B-4AEB-875F-B4E376099F45}" destId="{93CDFED9-411A-4572-B09C-44055691DDE8}" srcOrd="2" destOrd="0" presId="urn:microsoft.com/office/officeart/2018/2/layout/IconVerticalSolidList"/>
    <dgm:cxn modelId="{4B51A77A-8548-41DD-8B9A-062E2605BA4B}" type="presParOf" srcId="{93CDFED9-411A-4572-B09C-44055691DDE8}" destId="{56451EC5-5863-4C30-B7BD-39232827D42B}" srcOrd="0" destOrd="0" presId="urn:microsoft.com/office/officeart/2018/2/layout/IconVerticalSolidList"/>
    <dgm:cxn modelId="{3C31E448-5250-4242-8BD4-CCBF6B89A711}" type="presParOf" srcId="{93CDFED9-411A-4572-B09C-44055691DDE8}" destId="{0E210F7D-364C-4E38-97E5-7ED5F72196B8}" srcOrd="1" destOrd="0" presId="urn:microsoft.com/office/officeart/2018/2/layout/IconVerticalSolidList"/>
    <dgm:cxn modelId="{CF65C7F2-60FF-4D17-BD62-067269A07588}" type="presParOf" srcId="{93CDFED9-411A-4572-B09C-44055691DDE8}" destId="{AE446431-0427-4EDB-84D3-CA2C29E2A3B0}" srcOrd="2" destOrd="0" presId="urn:microsoft.com/office/officeart/2018/2/layout/IconVerticalSolidList"/>
    <dgm:cxn modelId="{5A2D8725-18EC-46C7-82A7-412015DEAB1D}" type="presParOf" srcId="{93CDFED9-411A-4572-B09C-44055691DDE8}" destId="{F49CE121-9D82-42D4-9F2F-D535C1F115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829557-CF4F-4015-B574-6044F4AA89D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D19A1A-1FD5-433A-9829-513D4F48F224}">
      <dgm:prSet/>
      <dgm:spPr/>
      <dgm:t>
        <a:bodyPr/>
        <a:lstStyle/>
        <a:p>
          <a:r>
            <a:rPr lang="de-DE" dirty="0"/>
            <a:t>Informieren – Ausgangslage, Technologien</a:t>
          </a:r>
          <a:endParaRPr lang="en-US" dirty="0"/>
        </a:p>
      </dgm:t>
    </dgm:pt>
    <dgm:pt modelId="{86C80CFD-2B8E-454B-911D-40DDECC9E2EB}" type="parTrans" cxnId="{11C47204-7EE2-41D0-A981-054B20F3D8DD}">
      <dgm:prSet/>
      <dgm:spPr/>
      <dgm:t>
        <a:bodyPr/>
        <a:lstStyle/>
        <a:p>
          <a:endParaRPr lang="en-US"/>
        </a:p>
      </dgm:t>
    </dgm:pt>
    <dgm:pt modelId="{B92A9F6C-0742-49AE-A0B9-33D9F0A87208}" type="sibTrans" cxnId="{11C47204-7EE2-41D0-A981-054B20F3D8DD}">
      <dgm:prSet/>
      <dgm:spPr/>
      <dgm:t>
        <a:bodyPr/>
        <a:lstStyle/>
        <a:p>
          <a:endParaRPr lang="en-US"/>
        </a:p>
      </dgm:t>
    </dgm:pt>
    <dgm:pt modelId="{AA8A0435-17F9-4BAD-BE90-198455D3DA25}">
      <dgm:prSet/>
      <dgm:spPr/>
      <dgm:t>
        <a:bodyPr/>
        <a:lstStyle/>
        <a:p>
          <a:r>
            <a:rPr lang="de-DE" dirty="0"/>
            <a:t>Planen – Aufbau/Features, Design, Zeitplanung</a:t>
          </a:r>
          <a:endParaRPr lang="en-US" dirty="0"/>
        </a:p>
      </dgm:t>
    </dgm:pt>
    <dgm:pt modelId="{983E76CF-4475-4317-8EBE-A5B9C8506149}" type="parTrans" cxnId="{E4409F48-FA5E-4E65-8FCF-E3692DCF5D70}">
      <dgm:prSet/>
      <dgm:spPr/>
      <dgm:t>
        <a:bodyPr/>
        <a:lstStyle/>
        <a:p>
          <a:endParaRPr lang="en-US"/>
        </a:p>
      </dgm:t>
    </dgm:pt>
    <dgm:pt modelId="{A4824B01-EEFF-4F47-930C-8F741B8451FD}" type="sibTrans" cxnId="{E4409F48-FA5E-4E65-8FCF-E3692DCF5D70}">
      <dgm:prSet/>
      <dgm:spPr/>
      <dgm:t>
        <a:bodyPr/>
        <a:lstStyle/>
        <a:p>
          <a:endParaRPr lang="en-US"/>
        </a:p>
      </dgm:t>
    </dgm:pt>
    <dgm:pt modelId="{F84D5C6E-3607-4DBE-9FD1-3378691B62EE}">
      <dgm:prSet/>
      <dgm:spPr/>
      <dgm:t>
        <a:bodyPr/>
        <a:lstStyle/>
        <a:p>
          <a:r>
            <a:rPr lang="de-DE" dirty="0"/>
            <a:t>Entscheiden –  Tools/Aufbau, Design </a:t>
          </a:r>
          <a:endParaRPr lang="en-US" dirty="0"/>
        </a:p>
      </dgm:t>
    </dgm:pt>
    <dgm:pt modelId="{DF1A6BEC-CE1B-491E-A11C-98E5D3C04DF6}" type="parTrans" cxnId="{B29CA05D-9277-4DF7-8597-C5EF28E7D49F}">
      <dgm:prSet/>
      <dgm:spPr/>
      <dgm:t>
        <a:bodyPr/>
        <a:lstStyle/>
        <a:p>
          <a:endParaRPr lang="en-US"/>
        </a:p>
      </dgm:t>
    </dgm:pt>
    <dgm:pt modelId="{62B12DC8-7405-449D-AAC5-54619DCE3882}" type="sibTrans" cxnId="{B29CA05D-9277-4DF7-8597-C5EF28E7D49F}">
      <dgm:prSet/>
      <dgm:spPr/>
      <dgm:t>
        <a:bodyPr/>
        <a:lstStyle/>
        <a:p>
          <a:endParaRPr lang="en-US"/>
        </a:p>
      </dgm:t>
    </dgm:pt>
    <dgm:pt modelId="{E08A358F-963B-4A82-922C-2601AFDCE9DD}">
      <dgm:prSet/>
      <dgm:spPr/>
      <dgm:t>
        <a:bodyPr/>
        <a:lstStyle/>
        <a:p>
          <a:r>
            <a:rPr lang="de-DE" dirty="0"/>
            <a:t>Realisieren – WPF, Features realisieren</a:t>
          </a:r>
          <a:endParaRPr lang="en-US" dirty="0"/>
        </a:p>
      </dgm:t>
    </dgm:pt>
    <dgm:pt modelId="{5A92410B-2C6D-4718-868A-17B15A347899}" type="parTrans" cxnId="{F41D0960-E42D-46F7-983C-F92D27ECF8C8}">
      <dgm:prSet/>
      <dgm:spPr/>
      <dgm:t>
        <a:bodyPr/>
        <a:lstStyle/>
        <a:p>
          <a:endParaRPr lang="en-US"/>
        </a:p>
      </dgm:t>
    </dgm:pt>
    <dgm:pt modelId="{A813048E-96D1-4F22-8356-D35FA0699478}" type="sibTrans" cxnId="{F41D0960-E42D-46F7-983C-F92D27ECF8C8}">
      <dgm:prSet/>
      <dgm:spPr/>
      <dgm:t>
        <a:bodyPr/>
        <a:lstStyle/>
        <a:p>
          <a:endParaRPr lang="en-US"/>
        </a:p>
      </dgm:t>
    </dgm:pt>
    <dgm:pt modelId="{06A58616-568B-4274-8876-D709E7C8BDD0}">
      <dgm:prSet/>
      <dgm:spPr/>
      <dgm:t>
        <a:bodyPr/>
        <a:lstStyle/>
        <a:p>
          <a:r>
            <a:rPr lang="de-DE" dirty="0"/>
            <a:t>Kontrollieren – Logik/Benutzerfreundlichkeit</a:t>
          </a:r>
          <a:endParaRPr lang="en-US" dirty="0"/>
        </a:p>
      </dgm:t>
    </dgm:pt>
    <dgm:pt modelId="{F557B996-40D5-4E67-8834-2E51B511A444}" type="parTrans" cxnId="{F776B7FF-8885-4DA2-8BF8-18450DBE5087}">
      <dgm:prSet/>
      <dgm:spPr/>
      <dgm:t>
        <a:bodyPr/>
        <a:lstStyle/>
        <a:p>
          <a:endParaRPr lang="en-US"/>
        </a:p>
      </dgm:t>
    </dgm:pt>
    <dgm:pt modelId="{AB5BAC3B-64FD-4D01-94C3-F46DFC0AE790}" type="sibTrans" cxnId="{F776B7FF-8885-4DA2-8BF8-18450DBE5087}">
      <dgm:prSet/>
      <dgm:spPr/>
      <dgm:t>
        <a:bodyPr/>
        <a:lstStyle/>
        <a:p>
          <a:endParaRPr lang="en-US"/>
        </a:p>
      </dgm:t>
    </dgm:pt>
    <dgm:pt modelId="{C95DD74A-6426-4FC7-B75E-70105DE4918A}">
      <dgm:prSet/>
      <dgm:spPr/>
      <dgm:t>
        <a:bodyPr/>
        <a:lstStyle/>
        <a:p>
          <a:r>
            <a:rPr lang="de-DE" dirty="0"/>
            <a:t>Auswerten – Reflexion/Fazit</a:t>
          </a:r>
          <a:endParaRPr lang="en-US" dirty="0"/>
        </a:p>
      </dgm:t>
    </dgm:pt>
    <dgm:pt modelId="{4CDD3D80-08D2-4817-8662-92A3634D0DD6}" type="parTrans" cxnId="{1D3258F5-FD40-4359-860B-3534028B3411}">
      <dgm:prSet/>
      <dgm:spPr/>
      <dgm:t>
        <a:bodyPr/>
        <a:lstStyle/>
        <a:p>
          <a:endParaRPr lang="en-US"/>
        </a:p>
      </dgm:t>
    </dgm:pt>
    <dgm:pt modelId="{845BE18A-DFDE-4E44-B3A4-9E20DB34DFB3}" type="sibTrans" cxnId="{1D3258F5-FD40-4359-860B-3534028B3411}">
      <dgm:prSet/>
      <dgm:spPr/>
      <dgm:t>
        <a:bodyPr/>
        <a:lstStyle/>
        <a:p>
          <a:endParaRPr lang="en-US"/>
        </a:p>
      </dgm:t>
    </dgm:pt>
    <dgm:pt modelId="{9E39ECCD-5FAC-42B7-A070-CEDE7576F65F}" type="pres">
      <dgm:prSet presAssocID="{7B829557-CF4F-4015-B574-6044F4AA89D4}" presName="linear" presStyleCnt="0">
        <dgm:presLayoutVars>
          <dgm:animLvl val="lvl"/>
          <dgm:resizeHandles val="exact"/>
        </dgm:presLayoutVars>
      </dgm:prSet>
      <dgm:spPr/>
    </dgm:pt>
    <dgm:pt modelId="{1206F3A7-34E5-45D2-9EF4-8B68FD3906CD}" type="pres">
      <dgm:prSet presAssocID="{94D19A1A-1FD5-433A-9829-513D4F48F224}" presName="parentText" presStyleLbl="node1" presStyleIdx="0" presStyleCnt="6" custLinFactNeighborX="-1478" custLinFactNeighborY="-30184">
        <dgm:presLayoutVars>
          <dgm:chMax val="0"/>
          <dgm:bulletEnabled val="1"/>
        </dgm:presLayoutVars>
      </dgm:prSet>
      <dgm:spPr/>
    </dgm:pt>
    <dgm:pt modelId="{7B69C3D3-BAEF-4EB5-9F58-B7359DE86326}" type="pres">
      <dgm:prSet presAssocID="{B92A9F6C-0742-49AE-A0B9-33D9F0A87208}" presName="spacer" presStyleCnt="0"/>
      <dgm:spPr/>
    </dgm:pt>
    <dgm:pt modelId="{E6E114E4-A42A-4047-8DE3-43900F2F12DE}" type="pres">
      <dgm:prSet presAssocID="{AA8A0435-17F9-4BAD-BE90-198455D3DA2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2F20FB6-C4D7-4B73-BAE5-DCE65E24D1A3}" type="pres">
      <dgm:prSet presAssocID="{A4824B01-EEFF-4F47-930C-8F741B8451FD}" presName="spacer" presStyleCnt="0"/>
      <dgm:spPr/>
    </dgm:pt>
    <dgm:pt modelId="{46447722-81E6-4FCF-8A10-0752145C1016}" type="pres">
      <dgm:prSet presAssocID="{F84D5C6E-3607-4DBE-9FD1-3378691B62E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83840D2-B9D2-47F1-BB2F-14B2FB106FDC}" type="pres">
      <dgm:prSet presAssocID="{62B12DC8-7405-449D-AAC5-54619DCE3882}" presName="spacer" presStyleCnt="0"/>
      <dgm:spPr/>
    </dgm:pt>
    <dgm:pt modelId="{E360574D-5681-47BD-AF34-4BDF8E458411}" type="pres">
      <dgm:prSet presAssocID="{E08A358F-963B-4A82-922C-2601AFDCE9D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7859F96-FE81-472A-A419-75A3CCA704AE}" type="pres">
      <dgm:prSet presAssocID="{A813048E-96D1-4F22-8356-D35FA0699478}" presName="spacer" presStyleCnt="0"/>
      <dgm:spPr/>
    </dgm:pt>
    <dgm:pt modelId="{272AB11D-5D94-47FF-964B-3B957AE69CBF}" type="pres">
      <dgm:prSet presAssocID="{06A58616-568B-4274-8876-D709E7C8BDD0}" presName="parentText" presStyleLbl="node1" presStyleIdx="4" presStyleCnt="6" custLinFactNeighborX="-9667" custLinFactNeighborY="30605">
        <dgm:presLayoutVars>
          <dgm:chMax val="0"/>
          <dgm:bulletEnabled val="1"/>
        </dgm:presLayoutVars>
      </dgm:prSet>
      <dgm:spPr/>
    </dgm:pt>
    <dgm:pt modelId="{D22CE558-0454-4C69-9D72-78397314CEA0}" type="pres">
      <dgm:prSet presAssocID="{AB5BAC3B-64FD-4D01-94C3-F46DFC0AE790}" presName="spacer" presStyleCnt="0"/>
      <dgm:spPr/>
    </dgm:pt>
    <dgm:pt modelId="{B6E56B13-F833-428F-9139-100C976ACAC1}" type="pres">
      <dgm:prSet presAssocID="{C95DD74A-6426-4FC7-B75E-70105DE4918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1C47204-7EE2-41D0-A981-054B20F3D8DD}" srcId="{7B829557-CF4F-4015-B574-6044F4AA89D4}" destId="{94D19A1A-1FD5-433A-9829-513D4F48F224}" srcOrd="0" destOrd="0" parTransId="{86C80CFD-2B8E-454B-911D-40DDECC9E2EB}" sibTransId="{B92A9F6C-0742-49AE-A0B9-33D9F0A87208}"/>
    <dgm:cxn modelId="{5C1B8239-A50D-4BB9-8D1B-C9F50D4140DF}" type="presOf" srcId="{AA8A0435-17F9-4BAD-BE90-198455D3DA25}" destId="{E6E114E4-A42A-4047-8DE3-43900F2F12DE}" srcOrd="0" destOrd="0" presId="urn:microsoft.com/office/officeart/2005/8/layout/vList2"/>
    <dgm:cxn modelId="{AFFFAB3C-73DD-4E4B-8C6A-FACEFC280DB4}" type="presOf" srcId="{7B829557-CF4F-4015-B574-6044F4AA89D4}" destId="{9E39ECCD-5FAC-42B7-A070-CEDE7576F65F}" srcOrd="0" destOrd="0" presId="urn:microsoft.com/office/officeart/2005/8/layout/vList2"/>
    <dgm:cxn modelId="{B29CA05D-9277-4DF7-8597-C5EF28E7D49F}" srcId="{7B829557-CF4F-4015-B574-6044F4AA89D4}" destId="{F84D5C6E-3607-4DBE-9FD1-3378691B62EE}" srcOrd="2" destOrd="0" parTransId="{DF1A6BEC-CE1B-491E-A11C-98E5D3C04DF6}" sibTransId="{62B12DC8-7405-449D-AAC5-54619DCE3882}"/>
    <dgm:cxn modelId="{F41D0960-E42D-46F7-983C-F92D27ECF8C8}" srcId="{7B829557-CF4F-4015-B574-6044F4AA89D4}" destId="{E08A358F-963B-4A82-922C-2601AFDCE9DD}" srcOrd="3" destOrd="0" parTransId="{5A92410B-2C6D-4718-868A-17B15A347899}" sibTransId="{A813048E-96D1-4F22-8356-D35FA0699478}"/>
    <dgm:cxn modelId="{E4409F48-FA5E-4E65-8FCF-E3692DCF5D70}" srcId="{7B829557-CF4F-4015-B574-6044F4AA89D4}" destId="{AA8A0435-17F9-4BAD-BE90-198455D3DA25}" srcOrd="1" destOrd="0" parTransId="{983E76CF-4475-4317-8EBE-A5B9C8506149}" sibTransId="{A4824B01-EEFF-4F47-930C-8F741B8451FD}"/>
    <dgm:cxn modelId="{ECBA754E-0B5A-48F5-AC58-CE354938F470}" type="presOf" srcId="{94D19A1A-1FD5-433A-9829-513D4F48F224}" destId="{1206F3A7-34E5-45D2-9EF4-8B68FD3906CD}" srcOrd="0" destOrd="0" presId="urn:microsoft.com/office/officeart/2005/8/layout/vList2"/>
    <dgm:cxn modelId="{01CD207A-6729-4BBA-B436-D9101B14D26D}" type="presOf" srcId="{06A58616-568B-4274-8876-D709E7C8BDD0}" destId="{272AB11D-5D94-47FF-964B-3B957AE69CBF}" srcOrd="0" destOrd="0" presId="urn:microsoft.com/office/officeart/2005/8/layout/vList2"/>
    <dgm:cxn modelId="{4B18727C-F6CB-45D7-8FFA-BDA299D1C8CF}" type="presOf" srcId="{C95DD74A-6426-4FC7-B75E-70105DE4918A}" destId="{B6E56B13-F833-428F-9139-100C976ACAC1}" srcOrd="0" destOrd="0" presId="urn:microsoft.com/office/officeart/2005/8/layout/vList2"/>
    <dgm:cxn modelId="{54148B97-D44A-4FE4-9DE2-35774A40A685}" type="presOf" srcId="{F84D5C6E-3607-4DBE-9FD1-3378691B62EE}" destId="{46447722-81E6-4FCF-8A10-0752145C1016}" srcOrd="0" destOrd="0" presId="urn:microsoft.com/office/officeart/2005/8/layout/vList2"/>
    <dgm:cxn modelId="{CC926FD0-3184-4CA4-A473-F40F4E4DF594}" type="presOf" srcId="{E08A358F-963B-4A82-922C-2601AFDCE9DD}" destId="{E360574D-5681-47BD-AF34-4BDF8E458411}" srcOrd="0" destOrd="0" presId="urn:microsoft.com/office/officeart/2005/8/layout/vList2"/>
    <dgm:cxn modelId="{1D3258F5-FD40-4359-860B-3534028B3411}" srcId="{7B829557-CF4F-4015-B574-6044F4AA89D4}" destId="{C95DD74A-6426-4FC7-B75E-70105DE4918A}" srcOrd="5" destOrd="0" parTransId="{4CDD3D80-08D2-4817-8662-92A3634D0DD6}" sibTransId="{845BE18A-DFDE-4E44-B3A4-9E20DB34DFB3}"/>
    <dgm:cxn modelId="{F776B7FF-8885-4DA2-8BF8-18450DBE5087}" srcId="{7B829557-CF4F-4015-B574-6044F4AA89D4}" destId="{06A58616-568B-4274-8876-D709E7C8BDD0}" srcOrd="4" destOrd="0" parTransId="{F557B996-40D5-4E67-8834-2E51B511A444}" sibTransId="{AB5BAC3B-64FD-4D01-94C3-F46DFC0AE790}"/>
    <dgm:cxn modelId="{7F3E19F2-4E9E-40E6-8BE2-6D57ADC2F5BE}" type="presParOf" srcId="{9E39ECCD-5FAC-42B7-A070-CEDE7576F65F}" destId="{1206F3A7-34E5-45D2-9EF4-8B68FD3906CD}" srcOrd="0" destOrd="0" presId="urn:microsoft.com/office/officeart/2005/8/layout/vList2"/>
    <dgm:cxn modelId="{E87A0D6F-DC8F-476B-A00A-51C1B9A908FE}" type="presParOf" srcId="{9E39ECCD-5FAC-42B7-A070-CEDE7576F65F}" destId="{7B69C3D3-BAEF-4EB5-9F58-B7359DE86326}" srcOrd="1" destOrd="0" presId="urn:microsoft.com/office/officeart/2005/8/layout/vList2"/>
    <dgm:cxn modelId="{98CAB0F8-64D9-41D9-A35A-9EA119E5BEAC}" type="presParOf" srcId="{9E39ECCD-5FAC-42B7-A070-CEDE7576F65F}" destId="{E6E114E4-A42A-4047-8DE3-43900F2F12DE}" srcOrd="2" destOrd="0" presId="urn:microsoft.com/office/officeart/2005/8/layout/vList2"/>
    <dgm:cxn modelId="{29415D8F-E08E-4AD5-B9BF-F5674150576C}" type="presParOf" srcId="{9E39ECCD-5FAC-42B7-A070-CEDE7576F65F}" destId="{92F20FB6-C4D7-4B73-BAE5-DCE65E24D1A3}" srcOrd="3" destOrd="0" presId="urn:microsoft.com/office/officeart/2005/8/layout/vList2"/>
    <dgm:cxn modelId="{A7F07262-774B-4213-90D1-950908F02615}" type="presParOf" srcId="{9E39ECCD-5FAC-42B7-A070-CEDE7576F65F}" destId="{46447722-81E6-4FCF-8A10-0752145C1016}" srcOrd="4" destOrd="0" presId="urn:microsoft.com/office/officeart/2005/8/layout/vList2"/>
    <dgm:cxn modelId="{CE0F1C90-ECDA-4756-A3DA-93C3A47E349D}" type="presParOf" srcId="{9E39ECCD-5FAC-42B7-A070-CEDE7576F65F}" destId="{E83840D2-B9D2-47F1-BB2F-14B2FB106FDC}" srcOrd="5" destOrd="0" presId="urn:microsoft.com/office/officeart/2005/8/layout/vList2"/>
    <dgm:cxn modelId="{180146D4-6973-4621-A413-7CA73EED2388}" type="presParOf" srcId="{9E39ECCD-5FAC-42B7-A070-CEDE7576F65F}" destId="{E360574D-5681-47BD-AF34-4BDF8E458411}" srcOrd="6" destOrd="0" presId="urn:microsoft.com/office/officeart/2005/8/layout/vList2"/>
    <dgm:cxn modelId="{1B138DD3-6359-4B78-A8AA-F209FE82E198}" type="presParOf" srcId="{9E39ECCD-5FAC-42B7-A070-CEDE7576F65F}" destId="{17859F96-FE81-472A-A419-75A3CCA704AE}" srcOrd="7" destOrd="0" presId="urn:microsoft.com/office/officeart/2005/8/layout/vList2"/>
    <dgm:cxn modelId="{26DCF111-1F80-408C-BE0D-70021710DC7A}" type="presParOf" srcId="{9E39ECCD-5FAC-42B7-A070-CEDE7576F65F}" destId="{272AB11D-5D94-47FF-964B-3B957AE69CBF}" srcOrd="8" destOrd="0" presId="urn:microsoft.com/office/officeart/2005/8/layout/vList2"/>
    <dgm:cxn modelId="{857BC560-3031-482F-84C3-EC16F29A1D72}" type="presParOf" srcId="{9E39ECCD-5FAC-42B7-A070-CEDE7576F65F}" destId="{D22CE558-0454-4C69-9D72-78397314CEA0}" srcOrd="9" destOrd="0" presId="urn:microsoft.com/office/officeart/2005/8/layout/vList2"/>
    <dgm:cxn modelId="{C1F40E3C-9C2D-492E-88E3-A28A499DD91C}" type="presParOf" srcId="{9E39ECCD-5FAC-42B7-A070-CEDE7576F65F}" destId="{B6E56B13-F833-428F-9139-100C976ACAC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EFF572-69C7-4849-B60C-0E27F84A4F8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77C595-EBB6-4C6F-B5C9-35ABCE951C51}">
      <dgm:prSet/>
      <dgm:spPr/>
      <dgm:t>
        <a:bodyPr/>
        <a:lstStyle/>
        <a:p>
          <a:r>
            <a:rPr lang="de-DE" dirty="0"/>
            <a:t>Mehrsprachenfähigkeit</a:t>
          </a:r>
          <a:endParaRPr lang="en-US" dirty="0"/>
        </a:p>
      </dgm:t>
    </dgm:pt>
    <dgm:pt modelId="{4CC97E0F-487F-4B04-99C9-74E11514573B}" type="parTrans" cxnId="{F9C78C30-F620-4136-9B64-DBC0B3FC28BF}">
      <dgm:prSet/>
      <dgm:spPr/>
      <dgm:t>
        <a:bodyPr/>
        <a:lstStyle/>
        <a:p>
          <a:endParaRPr lang="en-US"/>
        </a:p>
      </dgm:t>
    </dgm:pt>
    <dgm:pt modelId="{115464BB-4F07-4356-AF71-CC67BC2BE14E}" type="sibTrans" cxnId="{F9C78C30-F620-4136-9B64-DBC0B3FC28BF}">
      <dgm:prSet/>
      <dgm:spPr/>
      <dgm:t>
        <a:bodyPr/>
        <a:lstStyle/>
        <a:p>
          <a:endParaRPr lang="en-US"/>
        </a:p>
      </dgm:t>
    </dgm:pt>
    <dgm:pt modelId="{D53F0E05-6F92-4B29-AC3B-CF0DF2CA52E0}">
      <dgm:prSet/>
      <dgm:spPr/>
      <dgm:t>
        <a:bodyPr/>
        <a:lstStyle/>
        <a:p>
          <a:r>
            <a:rPr lang="de-DE" dirty="0"/>
            <a:t>Einstellungsfenster</a:t>
          </a:r>
          <a:endParaRPr lang="en-US" dirty="0"/>
        </a:p>
      </dgm:t>
    </dgm:pt>
    <dgm:pt modelId="{B915F4F0-448A-4326-A06A-0B30DEE182F5}" type="parTrans" cxnId="{5926DA19-AFBD-4596-A7A3-A0E8738B9D17}">
      <dgm:prSet/>
      <dgm:spPr/>
      <dgm:t>
        <a:bodyPr/>
        <a:lstStyle/>
        <a:p>
          <a:endParaRPr lang="en-US"/>
        </a:p>
      </dgm:t>
    </dgm:pt>
    <dgm:pt modelId="{027360D3-0D66-4B61-8B3A-4CC4103EA6EE}" type="sibTrans" cxnId="{5926DA19-AFBD-4596-A7A3-A0E8738B9D17}">
      <dgm:prSet/>
      <dgm:spPr/>
      <dgm:t>
        <a:bodyPr/>
        <a:lstStyle/>
        <a:p>
          <a:endParaRPr lang="en-US"/>
        </a:p>
      </dgm:t>
    </dgm:pt>
    <dgm:pt modelId="{F7260DF5-22E5-486C-AF5C-180478978D7A}">
      <dgm:prSet/>
      <dgm:spPr/>
      <dgm:t>
        <a:bodyPr/>
        <a:lstStyle/>
        <a:p>
          <a:r>
            <a:rPr lang="de-DE" dirty="0"/>
            <a:t>Suchfunktion in Einträgen</a:t>
          </a:r>
          <a:endParaRPr lang="en-US" dirty="0"/>
        </a:p>
      </dgm:t>
    </dgm:pt>
    <dgm:pt modelId="{DD2171E8-B74D-4B75-9BC1-4F2472C134E4}" type="parTrans" cxnId="{DCC490C5-864A-41EC-A298-123B385FB2B6}">
      <dgm:prSet/>
      <dgm:spPr/>
      <dgm:t>
        <a:bodyPr/>
        <a:lstStyle/>
        <a:p>
          <a:endParaRPr lang="en-US"/>
        </a:p>
      </dgm:t>
    </dgm:pt>
    <dgm:pt modelId="{8073C059-E266-412E-99C8-D99E5CB1208E}" type="sibTrans" cxnId="{DCC490C5-864A-41EC-A298-123B385FB2B6}">
      <dgm:prSet/>
      <dgm:spPr/>
      <dgm:t>
        <a:bodyPr/>
        <a:lstStyle/>
        <a:p>
          <a:endParaRPr lang="en-US"/>
        </a:p>
      </dgm:t>
    </dgm:pt>
    <dgm:pt modelId="{53AC19BF-0479-416F-9717-0EF8F03EA714}" type="pres">
      <dgm:prSet presAssocID="{43EFF572-69C7-4849-B60C-0E27F84A4F83}" presName="linear" presStyleCnt="0">
        <dgm:presLayoutVars>
          <dgm:animLvl val="lvl"/>
          <dgm:resizeHandles val="exact"/>
        </dgm:presLayoutVars>
      </dgm:prSet>
      <dgm:spPr/>
    </dgm:pt>
    <dgm:pt modelId="{10C08EC9-A542-4E40-97D8-C3A0D86BE72E}" type="pres">
      <dgm:prSet presAssocID="{D377C595-EBB6-4C6F-B5C9-35ABCE951C5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41EB11-E15D-4F7C-91E4-2ECBFCB9B2B7}" type="pres">
      <dgm:prSet presAssocID="{115464BB-4F07-4356-AF71-CC67BC2BE14E}" presName="spacer" presStyleCnt="0"/>
      <dgm:spPr/>
    </dgm:pt>
    <dgm:pt modelId="{B69AF066-3885-4E70-A8BD-9A81D62968AC}" type="pres">
      <dgm:prSet presAssocID="{D53F0E05-6F92-4B29-AC3B-CF0DF2CA52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A35F64-8601-4507-8FDB-D2EAD4ED6534}" type="pres">
      <dgm:prSet presAssocID="{027360D3-0D66-4B61-8B3A-4CC4103EA6EE}" presName="spacer" presStyleCnt="0"/>
      <dgm:spPr/>
    </dgm:pt>
    <dgm:pt modelId="{5ADB9FC7-8868-4212-8962-23D888FC0703}" type="pres">
      <dgm:prSet presAssocID="{F7260DF5-22E5-486C-AF5C-180478978D7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1CB510F-4BC3-4EE7-B107-A024EED17CF4}" type="presOf" srcId="{D53F0E05-6F92-4B29-AC3B-CF0DF2CA52E0}" destId="{B69AF066-3885-4E70-A8BD-9A81D62968AC}" srcOrd="0" destOrd="0" presId="urn:microsoft.com/office/officeart/2005/8/layout/vList2"/>
    <dgm:cxn modelId="{5926DA19-AFBD-4596-A7A3-A0E8738B9D17}" srcId="{43EFF572-69C7-4849-B60C-0E27F84A4F83}" destId="{D53F0E05-6F92-4B29-AC3B-CF0DF2CA52E0}" srcOrd="1" destOrd="0" parTransId="{B915F4F0-448A-4326-A06A-0B30DEE182F5}" sibTransId="{027360D3-0D66-4B61-8B3A-4CC4103EA6EE}"/>
    <dgm:cxn modelId="{F9C78C30-F620-4136-9B64-DBC0B3FC28BF}" srcId="{43EFF572-69C7-4849-B60C-0E27F84A4F83}" destId="{D377C595-EBB6-4C6F-B5C9-35ABCE951C51}" srcOrd="0" destOrd="0" parTransId="{4CC97E0F-487F-4B04-99C9-74E11514573B}" sibTransId="{115464BB-4F07-4356-AF71-CC67BC2BE14E}"/>
    <dgm:cxn modelId="{2EE0383E-63FA-49C0-8296-0DD033963289}" type="presOf" srcId="{F7260DF5-22E5-486C-AF5C-180478978D7A}" destId="{5ADB9FC7-8868-4212-8962-23D888FC0703}" srcOrd="0" destOrd="0" presId="urn:microsoft.com/office/officeart/2005/8/layout/vList2"/>
    <dgm:cxn modelId="{FDC57CAC-F78E-4286-A287-70389A37016F}" type="presOf" srcId="{43EFF572-69C7-4849-B60C-0E27F84A4F83}" destId="{53AC19BF-0479-416F-9717-0EF8F03EA714}" srcOrd="0" destOrd="0" presId="urn:microsoft.com/office/officeart/2005/8/layout/vList2"/>
    <dgm:cxn modelId="{DCC490C5-864A-41EC-A298-123B385FB2B6}" srcId="{43EFF572-69C7-4849-B60C-0E27F84A4F83}" destId="{F7260DF5-22E5-486C-AF5C-180478978D7A}" srcOrd="2" destOrd="0" parTransId="{DD2171E8-B74D-4B75-9BC1-4F2472C134E4}" sibTransId="{8073C059-E266-412E-99C8-D99E5CB1208E}"/>
    <dgm:cxn modelId="{8D7D9CCB-9520-4D16-A1B3-224B71617614}" type="presOf" srcId="{D377C595-EBB6-4C6F-B5C9-35ABCE951C51}" destId="{10C08EC9-A542-4E40-97D8-C3A0D86BE72E}" srcOrd="0" destOrd="0" presId="urn:microsoft.com/office/officeart/2005/8/layout/vList2"/>
    <dgm:cxn modelId="{4C3B0542-A5BA-4180-A357-21F5CA247690}" type="presParOf" srcId="{53AC19BF-0479-416F-9717-0EF8F03EA714}" destId="{10C08EC9-A542-4E40-97D8-C3A0D86BE72E}" srcOrd="0" destOrd="0" presId="urn:microsoft.com/office/officeart/2005/8/layout/vList2"/>
    <dgm:cxn modelId="{8DE789CD-6F78-4AFE-9932-99963FC67B08}" type="presParOf" srcId="{53AC19BF-0479-416F-9717-0EF8F03EA714}" destId="{A341EB11-E15D-4F7C-91E4-2ECBFCB9B2B7}" srcOrd="1" destOrd="0" presId="urn:microsoft.com/office/officeart/2005/8/layout/vList2"/>
    <dgm:cxn modelId="{DCB3A4E3-0B0C-46F7-9B38-DC9485257620}" type="presParOf" srcId="{53AC19BF-0479-416F-9717-0EF8F03EA714}" destId="{B69AF066-3885-4E70-A8BD-9A81D62968AC}" srcOrd="2" destOrd="0" presId="urn:microsoft.com/office/officeart/2005/8/layout/vList2"/>
    <dgm:cxn modelId="{CCF6BFAE-4A88-4D1D-8180-883DEBBBC181}" type="presParOf" srcId="{53AC19BF-0479-416F-9717-0EF8F03EA714}" destId="{77A35F64-8601-4507-8FDB-D2EAD4ED6534}" srcOrd="3" destOrd="0" presId="urn:microsoft.com/office/officeart/2005/8/layout/vList2"/>
    <dgm:cxn modelId="{45D6D77A-5AB4-42BD-9FCF-06BFAC022492}" type="presParOf" srcId="{53AC19BF-0479-416F-9717-0EF8F03EA714}" destId="{5ADB9FC7-8868-4212-8962-23D888FC07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AFE50-696D-4619-BEEC-53CCA92A91BD}">
      <dsp:nvSpPr>
        <dsp:cNvPr id="0" name=""/>
        <dsp:cNvSpPr/>
      </dsp:nvSpPr>
      <dsp:spPr>
        <a:xfrm>
          <a:off x="0" y="510692"/>
          <a:ext cx="9906000" cy="942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E5933-8F6B-49AA-83F6-01C1005CE6F5}">
      <dsp:nvSpPr>
        <dsp:cNvPr id="0" name=""/>
        <dsp:cNvSpPr/>
      </dsp:nvSpPr>
      <dsp:spPr>
        <a:xfrm>
          <a:off x="285201" y="722825"/>
          <a:ext cx="518548" cy="5185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73777-E417-49F9-B41A-2D0F8A2913EA}">
      <dsp:nvSpPr>
        <dsp:cNvPr id="0" name=""/>
        <dsp:cNvSpPr/>
      </dsp:nvSpPr>
      <dsp:spPr>
        <a:xfrm>
          <a:off x="1088952" y="510692"/>
          <a:ext cx="8817047" cy="94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81" tIns="99781" rIns="99781" bIns="997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Die Firma Jetstream-Service führt Ski Service Aufträge im Winter durch, hat eine bereits ein API für die Bestellungsaufnahme, ihnen fehlt aber noch eine Verwaltungssoftware.</a:t>
          </a:r>
          <a:endParaRPr lang="en-US" sz="1900" kern="1200" dirty="0"/>
        </a:p>
      </dsp:txBody>
      <dsp:txXfrm>
        <a:off x="1088952" y="510692"/>
        <a:ext cx="8817047" cy="942816"/>
      </dsp:txXfrm>
    </dsp:sp>
    <dsp:sp modelId="{56451EC5-5863-4C30-B7BD-39232827D42B}">
      <dsp:nvSpPr>
        <dsp:cNvPr id="0" name=""/>
        <dsp:cNvSpPr/>
      </dsp:nvSpPr>
      <dsp:spPr>
        <a:xfrm>
          <a:off x="0" y="1689212"/>
          <a:ext cx="9906000" cy="942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10F7D-364C-4E38-97E5-7ED5F72196B8}">
      <dsp:nvSpPr>
        <dsp:cNvPr id="0" name=""/>
        <dsp:cNvSpPr/>
      </dsp:nvSpPr>
      <dsp:spPr>
        <a:xfrm>
          <a:off x="285201" y="1901346"/>
          <a:ext cx="518548" cy="5185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CE121-9D82-42D4-9F2F-D535C1F115F0}">
      <dsp:nvSpPr>
        <dsp:cNvPr id="0" name=""/>
        <dsp:cNvSpPr/>
      </dsp:nvSpPr>
      <dsp:spPr>
        <a:xfrm>
          <a:off x="1088952" y="1689212"/>
          <a:ext cx="8817047" cy="94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81" tIns="99781" rIns="99781" bIns="997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Die Firma will eine WPF Applikation mit der Sie Aufträge erstellen, modifizieren, löschen kann.</a:t>
          </a:r>
          <a:endParaRPr lang="en-US" sz="1900" kern="1200" dirty="0"/>
        </a:p>
      </dsp:txBody>
      <dsp:txXfrm>
        <a:off x="1088952" y="1689212"/>
        <a:ext cx="8817047" cy="942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6F3A7-34E5-45D2-9EF4-8B68FD3906CD}">
      <dsp:nvSpPr>
        <dsp:cNvPr id="0" name=""/>
        <dsp:cNvSpPr/>
      </dsp:nvSpPr>
      <dsp:spPr>
        <a:xfrm>
          <a:off x="0" y="88253"/>
          <a:ext cx="6296297" cy="5703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Informieren – Ausgangslage, Technologien</a:t>
          </a:r>
          <a:endParaRPr lang="en-US" sz="2500" kern="1200" dirty="0"/>
        </a:p>
      </dsp:txBody>
      <dsp:txXfrm>
        <a:off x="27843" y="116096"/>
        <a:ext cx="6240611" cy="514689"/>
      </dsp:txXfrm>
    </dsp:sp>
    <dsp:sp modelId="{E6E114E4-A42A-4047-8DE3-43900F2F12DE}">
      <dsp:nvSpPr>
        <dsp:cNvPr id="0" name=""/>
        <dsp:cNvSpPr/>
      </dsp:nvSpPr>
      <dsp:spPr>
        <a:xfrm>
          <a:off x="0" y="752360"/>
          <a:ext cx="6296297" cy="570375"/>
        </a:xfrm>
        <a:prstGeom prst="roundRect">
          <a:avLst/>
        </a:prstGeom>
        <a:solidFill>
          <a:schemeClr val="accent2">
            <a:hueOff val="-293806"/>
            <a:satOff val="-6499"/>
            <a:lumOff val="-1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Planen – Aufbau/Features, Design, Zeitplanung</a:t>
          </a:r>
          <a:endParaRPr lang="en-US" sz="2500" kern="1200" dirty="0"/>
        </a:p>
      </dsp:txBody>
      <dsp:txXfrm>
        <a:off x="27843" y="780203"/>
        <a:ext cx="6240611" cy="514689"/>
      </dsp:txXfrm>
    </dsp:sp>
    <dsp:sp modelId="{46447722-81E6-4FCF-8A10-0752145C1016}">
      <dsp:nvSpPr>
        <dsp:cNvPr id="0" name=""/>
        <dsp:cNvSpPr/>
      </dsp:nvSpPr>
      <dsp:spPr>
        <a:xfrm>
          <a:off x="0" y="1394736"/>
          <a:ext cx="6296297" cy="570375"/>
        </a:xfrm>
        <a:prstGeom prst="roundRect">
          <a:avLst/>
        </a:prstGeom>
        <a:solidFill>
          <a:schemeClr val="accent2">
            <a:hueOff val="-587612"/>
            <a:satOff val="-12998"/>
            <a:lumOff val="-2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Entscheiden –  Tools/Aufbau, Design </a:t>
          </a:r>
          <a:endParaRPr lang="en-US" sz="2500" kern="1200" dirty="0"/>
        </a:p>
      </dsp:txBody>
      <dsp:txXfrm>
        <a:off x="27843" y="1422579"/>
        <a:ext cx="6240611" cy="514689"/>
      </dsp:txXfrm>
    </dsp:sp>
    <dsp:sp modelId="{E360574D-5681-47BD-AF34-4BDF8E458411}">
      <dsp:nvSpPr>
        <dsp:cNvPr id="0" name=""/>
        <dsp:cNvSpPr/>
      </dsp:nvSpPr>
      <dsp:spPr>
        <a:xfrm>
          <a:off x="0" y="2037111"/>
          <a:ext cx="6296297" cy="570375"/>
        </a:xfrm>
        <a:prstGeom prst="roundRect">
          <a:avLst/>
        </a:prstGeom>
        <a:solidFill>
          <a:schemeClr val="accent2">
            <a:hueOff val="-881419"/>
            <a:satOff val="-19497"/>
            <a:lumOff val="-3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Realisieren – WPF, Features realisieren</a:t>
          </a:r>
          <a:endParaRPr lang="en-US" sz="2500" kern="1200" dirty="0"/>
        </a:p>
      </dsp:txBody>
      <dsp:txXfrm>
        <a:off x="27843" y="2064954"/>
        <a:ext cx="6240611" cy="514689"/>
      </dsp:txXfrm>
    </dsp:sp>
    <dsp:sp modelId="{272AB11D-5D94-47FF-964B-3B957AE69CBF}">
      <dsp:nvSpPr>
        <dsp:cNvPr id="0" name=""/>
        <dsp:cNvSpPr/>
      </dsp:nvSpPr>
      <dsp:spPr>
        <a:xfrm>
          <a:off x="0" y="2701521"/>
          <a:ext cx="6296297" cy="570375"/>
        </a:xfrm>
        <a:prstGeom prst="roundRect">
          <a:avLst/>
        </a:prstGeom>
        <a:solidFill>
          <a:schemeClr val="accent2">
            <a:hueOff val="-1175225"/>
            <a:satOff val="-25996"/>
            <a:lumOff val="-5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Kontrollieren – Logik/Benutzerfreundlichkeit</a:t>
          </a:r>
          <a:endParaRPr lang="en-US" sz="2500" kern="1200" dirty="0"/>
        </a:p>
      </dsp:txBody>
      <dsp:txXfrm>
        <a:off x="27843" y="2729364"/>
        <a:ext cx="6240611" cy="514689"/>
      </dsp:txXfrm>
    </dsp:sp>
    <dsp:sp modelId="{B6E56B13-F833-428F-9139-100C976ACAC1}">
      <dsp:nvSpPr>
        <dsp:cNvPr id="0" name=""/>
        <dsp:cNvSpPr/>
      </dsp:nvSpPr>
      <dsp:spPr>
        <a:xfrm>
          <a:off x="0" y="3321861"/>
          <a:ext cx="6296297" cy="570375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Auswerten – Reflexion/Fazit</a:t>
          </a:r>
          <a:endParaRPr lang="en-US" sz="2500" kern="1200" dirty="0"/>
        </a:p>
      </dsp:txBody>
      <dsp:txXfrm>
        <a:off x="27843" y="3349704"/>
        <a:ext cx="6240611" cy="5146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08EC9-A542-4E40-97D8-C3A0D86BE72E}">
      <dsp:nvSpPr>
        <dsp:cNvPr id="0" name=""/>
        <dsp:cNvSpPr/>
      </dsp:nvSpPr>
      <dsp:spPr>
        <a:xfrm>
          <a:off x="0" y="294395"/>
          <a:ext cx="6296297" cy="1049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Mehrsprachenfähigkeit</a:t>
          </a:r>
          <a:endParaRPr lang="en-US" sz="4600" kern="1200" dirty="0"/>
        </a:p>
      </dsp:txBody>
      <dsp:txXfrm>
        <a:off x="51232" y="345627"/>
        <a:ext cx="6193833" cy="947026"/>
      </dsp:txXfrm>
    </dsp:sp>
    <dsp:sp modelId="{B69AF066-3885-4E70-A8BD-9A81D62968AC}">
      <dsp:nvSpPr>
        <dsp:cNvPr id="0" name=""/>
        <dsp:cNvSpPr/>
      </dsp:nvSpPr>
      <dsp:spPr>
        <a:xfrm>
          <a:off x="0" y="1476365"/>
          <a:ext cx="6296297" cy="1049490"/>
        </a:xfrm>
        <a:prstGeom prst="roundRect">
          <a:avLst/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Einstellungsfenster</a:t>
          </a:r>
          <a:endParaRPr lang="en-US" sz="4600" kern="1200" dirty="0"/>
        </a:p>
      </dsp:txBody>
      <dsp:txXfrm>
        <a:off x="51232" y="1527597"/>
        <a:ext cx="6193833" cy="947026"/>
      </dsp:txXfrm>
    </dsp:sp>
    <dsp:sp modelId="{5ADB9FC7-8868-4212-8962-23D888FC0703}">
      <dsp:nvSpPr>
        <dsp:cNvPr id="0" name=""/>
        <dsp:cNvSpPr/>
      </dsp:nvSpPr>
      <dsp:spPr>
        <a:xfrm>
          <a:off x="0" y="2658336"/>
          <a:ext cx="6296297" cy="104949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Suchfunktion in Einträgen</a:t>
          </a:r>
          <a:endParaRPr lang="en-US" sz="4600" kern="1200" dirty="0"/>
        </a:p>
      </dsp:txBody>
      <dsp:txXfrm>
        <a:off x="51232" y="2709568"/>
        <a:ext cx="6193833" cy="947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hwabencode.com/blog/2019/10/18/Enable-CodeLens-in-Visual-Studio-2019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0562-EFDC-1373-C304-289F35C46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Projektarbeit Jetstream Skiservice WPF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BDC50-D8DF-9F02-C109-E233296F3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200" dirty="0"/>
              <a:t>Modul 322, Alexander Ernst</a:t>
            </a:r>
          </a:p>
        </p:txBody>
      </p:sp>
    </p:spTree>
    <p:extLst>
      <p:ext uri="{BB962C8B-B14F-4D97-AF65-F5344CB8AC3E}">
        <p14:creationId xmlns:p14="http://schemas.microsoft.com/office/powerpoint/2010/main" val="3698236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CE1F-BA13-46A0-824F-80AD7EB1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Reflexion/Fazit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F14B-C6DE-2882-1471-F7F1251C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Hauptanforderungen erfüllt (WPF, Logik, Zusatzfeatures)</a:t>
            </a:r>
          </a:p>
          <a:p>
            <a:r>
              <a:rPr lang="de-DE" dirty="0"/>
              <a:t>Programm ist lauffähig</a:t>
            </a:r>
          </a:p>
          <a:p>
            <a:r>
              <a:rPr lang="de-DE" dirty="0" err="1"/>
              <a:t>PasswordBox</a:t>
            </a:r>
            <a:r>
              <a:rPr lang="de-DE" dirty="0"/>
              <a:t> Binding nicht geschafft</a:t>
            </a:r>
          </a:p>
          <a:p>
            <a:r>
              <a:rPr lang="de-DE" dirty="0"/>
              <a:t>Viel über WPF, Data/Command Binding und C# gelernt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441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1" name="Rectangle 130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C39199-4A88-8B74-F5B4-491A32B6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894" y="1122363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547D-EA7A-6AB3-A466-ACB847B0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319" y="3602038"/>
            <a:ext cx="3184804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 err="1">
                <a:solidFill>
                  <a:schemeClr val="tx2"/>
                </a:solidFill>
              </a:rPr>
              <a:t>Noch</a:t>
            </a:r>
            <a:r>
              <a:rPr lang="en-US" sz="2000" cap="all" dirty="0">
                <a:solidFill>
                  <a:schemeClr val="tx2"/>
                </a:solidFill>
              </a:rPr>
              <a:t> </a:t>
            </a:r>
            <a:r>
              <a:rPr lang="en-US" sz="2000" cap="all" dirty="0" err="1">
                <a:solidFill>
                  <a:schemeClr val="tx2"/>
                </a:solidFill>
              </a:rPr>
              <a:t>fragen</a:t>
            </a:r>
            <a:r>
              <a:rPr lang="en-US" sz="2000" cap="all" dirty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5" name="Picture 4" descr="Kurznotiz mit Fragezeichen">
            <a:extLst>
              <a:ext uri="{FF2B5EF4-FFF2-40B4-BE49-F238E27FC236}">
                <a16:creationId xmlns:a16="http://schemas.microsoft.com/office/drawing/2014/main" id="{6866BC0E-EF22-E579-4E41-C76981D56D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92" r="9839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35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6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91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7022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0269-FB4B-6143-F82E-9B543E73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A8E4-3716-FF00-F4A4-3CEF6C50D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Ausgangslage/Anforderungen</a:t>
            </a:r>
          </a:p>
          <a:p>
            <a:r>
              <a:rPr lang="de-DE" dirty="0"/>
              <a:t>Zeitplanung/PSP</a:t>
            </a:r>
          </a:p>
          <a:p>
            <a:r>
              <a:rPr lang="de-DE" dirty="0"/>
              <a:t>Designentwurf</a:t>
            </a:r>
          </a:p>
          <a:p>
            <a:r>
              <a:rPr lang="de-DE" dirty="0"/>
              <a:t>Vorgehensweise – IPERKA</a:t>
            </a:r>
          </a:p>
          <a:p>
            <a:r>
              <a:rPr lang="de-DE" dirty="0"/>
              <a:t>Zusatzfeature</a:t>
            </a:r>
          </a:p>
          <a:p>
            <a:r>
              <a:rPr lang="de-DE" dirty="0"/>
              <a:t>Tools</a:t>
            </a:r>
          </a:p>
          <a:p>
            <a:r>
              <a:rPr lang="de-DE" dirty="0"/>
              <a:t>Live Demo</a:t>
            </a:r>
          </a:p>
          <a:p>
            <a:r>
              <a:rPr lang="de-DE" dirty="0"/>
              <a:t>Reflexion/Fazit</a:t>
            </a:r>
          </a:p>
        </p:txBody>
      </p:sp>
    </p:spTree>
    <p:extLst>
      <p:ext uri="{BB962C8B-B14F-4D97-AF65-F5344CB8AC3E}">
        <p14:creationId xmlns:p14="http://schemas.microsoft.com/office/powerpoint/2010/main" val="207708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D065-1626-A908-AEE8-B7B47E4F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Ausgangslage/Anforderungen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3AA08B-9E11-9140-DC24-A891D3A2F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64417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44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464D-5546-A1A0-CEBF-CB34DFED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066" y="3174639"/>
            <a:ext cx="3281003" cy="501226"/>
          </a:xfrm>
        </p:spPr>
        <p:txBody>
          <a:bodyPr anchor="b">
            <a:normAutofit/>
          </a:bodyPr>
          <a:lstStyle/>
          <a:p>
            <a:r>
              <a:rPr lang="de-DE" sz="2800" dirty="0"/>
              <a:t>Zeitplanung/PSP</a:t>
            </a:r>
          </a:p>
        </p:txBody>
      </p:sp>
      <p:sp>
        <p:nvSpPr>
          <p:cNvPr id="19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BE71F792-50D0-4B82-9D74-ABE321DE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45" y="1974476"/>
            <a:ext cx="2430342" cy="2909047"/>
          </a:xfrm>
          <a:prstGeom prst="rect">
            <a:avLst/>
          </a:prstGeom>
        </p:spPr>
      </p:pic>
      <p:pic>
        <p:nvPicPr>
          <p:cNvPr id="8" name="Picture 7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5BF78582-BD1C-14E7-941F-4A2734EDA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083" y="2251775"/>
            <a:ext cx="4096423" cy="235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5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5616-406A-0223-BFE0-817EDF94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de-DE" sz="2800"/>
              <a:t>Designentwurf</a:t>
            </a:r>
          </a:p>
        </p:txBody>
      </p:sp>
      <p:sp>
        <p:nvSpPr>
          <p:cNvPr id="24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4DA6F07-55B4-0BA9-F3F8-F74E9247A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642" y="812162"/>
            <a:ext cx="4006068" cy="2714110"/>
          </a:xfrm>
          <a:prstGeom prst="rect">
            <a:avLst/>
          </a:prstGeom>
        </p:spPr>
      </p:pic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D6B5308-A131-9E9C-7895-64714C298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642" y="3429000"/>
            <a:ext cx="4092420" cy="255776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AAFF503-6649-27C0-F91B-40EFDD06A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4595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B3AE5B-AF41-E958-B693-249B80E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de-DE" sz="2500" dirty="0">
                <a:solidFill>
                  <a:srgbClr val="FFFFFF"/>
                </a:solidFill>
              </a:rPr>
              <a:t>Vorgehensweise – IPERKA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168B6E-4800-C45F-F9A9-80AA72D86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943016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8217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407AB3-8326-8A7C-A890-AE005972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de-DE" sz="3300" dirty="0">
                <a:solidFill>
                  <a:srgbClr val="FFFFFF"/>
                </a:solidFill>
              </a:rPr>
              <a:t>Zusatzfeature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658938-0BEB-024D-E69A-2227A07C2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486571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6454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FFD4-D221-3347-8B90-37EB6A99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275" y="801471"/>
            <a:ext cx="9905998" cy="1478570"/>
          </a:xfrm>
        </p:spPr>
        <p:txBody>
          <a:bodyPr/>
          <a:lstStyle/>
          <a:p>
            <a:r>
              <a:rPr lang="de-DE" dirty="0"/>
              <a:t>Tools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4AB6372-7EDA-43E0-2919-8C44F65A5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81274" y="2563826"/>
            <a:ext cx="1730347" cy="1730347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25BADDD5-E827-BE28-FAFF-AE8FABE53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485" y="2563826"/>
            <a:ext cx="1730347" cy="17303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69760C-5AE1-50B7-2CB5-D922B9132C42}"/>
              </a:ext>
            </a:extLst>
          </p:cNvPr>
          <p:cNvSpPr txBox="1"/>
          <p:nvPr/>
        </p:nvSpPr>
        <p:spPr>
          <a:xfrm>
            <a:off x="3502053" y="4473726"/>
            <a:ext cx="22172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err="1"/>
              <a:t>Versionierungstool</a:t>
            </a:r>
            <a:endParaRPr lang="de-DE" sz="2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BB5A92-449D-5BED-A63F-20E99B4AA233}"/>
              </a:ext>
            </a:extLst>
          </p:cNvPr>
          <p:cNvSpPr txBox="1"/>
          <p:nvPr/>
        </p:nvSpPr>
        <p:spPr>
          <a:xfrm>
            <a:off x="7076180" y="4473727"/>
            <a:ext cx="540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204901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72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39F338-CEC7-5220-CB87-71A605CC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768" y="2689714"/>
            <a:ext cx="3084891" cy="1478570"/>
          </a:xfrm>
        </p:spPr>
        <p:txBody>
          <a:bodyPr>
            <a:normAutofit/>
          </a:bodyPr>
          <a:lstStyle/>
          <a:p>
            <a:r>
              <a:rPr lang="de-DE" sz="3200" dirty="0"/>
              <a:t>Live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AFD7C-A39E-CFB0-07A0-3E7B804090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30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27915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164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Projektarbeit Jetstream Skiservice WPF</vt:lpstr>
      <vt:lpstr>Inhaltsverzeichnis</vt:lpstr>
      <vt:lpstr>Ausgangslage/Anforderungen</vt:lpstr>
      <vt:lpstr>Zeitplanung/PSP</vt:lpstr>
      <vt:lpstr>Designentwurf</vt:lpstr>
      <vt:lpstr>Vorgehensweise – IPERKA</vt:lpstr>
      <vt:lpstr>Zusatzfeature</vt:lpstr>
      <vt:lpstr>Tools</vt:lpstr>
      <vt:lpstr>Live Demo</vt:lpstr>
      <vt:lpstr>Reflexion/Fazit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 Jetstream Skiservice API</dc:title>
  <dc:creator>Alexander Ernst</dc:creator>
  <cp:lastModifiedBy>Alexander Ernst</cp:lastModifiedBy>
  <cp:revision>1</cp:revision>
  <dcterms:created xsi:type="dcterms:W3CDTF">2022-11-11T21:11:13Z</dcterms:created>
  <dcterms:modified xsi:type="dcterms:W3CDTF">2022-12-20T09:24:20Z</dcterms:modified>
</cp:coreProperties>
</file>