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228FC-5E23-4EAF-B514-BD756B30B69E}" v="31" dt="2022-08-19T11:13:52.740"/>
    <p1510:client id="{6075C327-2DFF-49C6-94E9-3A9B6CFDDCE4}" v="4" dt="2022-08-19T10:31:50.685"/>
    <p1510:client id="{727901B0-8033-4296-883C-A58BFF603175}" v="1214" dt="2022-08-19T09:21:23.302"/>
    <p1510:client id="{9879E24F-0487-41AA-BFBA-B5A2FB91D73A}" v="89" dt="2022-08-18T15:33:43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Hug" userId="a1b86fe1-e132-474f-9b14-3ad2524e247a" providerId="ADAL" clId="{6075C327-2DFF-49C6-94E9-3A9B6CFDDCE4}"/>
    <pc:docChg chg="custSel modSld">
      <pc:chgData name="Raphael Hug" userId="a1b86fe1-e132-474f-9b14-3ad2524e247a" providerId="ADAL" clId="{6075C327-2DFF-49C6-94E9-3A9B6CFDDCE4}" dt="2022-08-19T10:31:49.661" v="3" actId="20577"/>
      <pc:docMkLst>
        <pc:docMk/>
      </pc:docMkLst>
      <pc:sldChg chg="modSp mod">
        <pc:chgData name="Raphael Hug" userId="a1b86fe1-e132-474f-9b14-3ad2524e247a" providerId="ADAL" clId="{6075C327-2DFF-49C6-94E9-3A9B6CFDDCE4}" dt="2022-08-19T09:20:13.148" v="1" actId="27636"/>
        <pc:sldMkLst>
          <pc:docMk/>
          <pc:sldMk cId="580540579" sldId="259"/>
        </pc:sldMkLst>
        <pc:spChg chg="mod">
          <ac:chgData name="Raphael Hug" userId="a1b86fe1-e132-474f-9b14-3ad2524e247a" providerId="ADAL" clId="{6075C327-2DFF-49C6-94E9-3A9B6CFDDCE4}" dt="2022-08-19T09:20:13.148" v="1" actId="27636"/>
          <ac:spMkLst>
            <pc:docMk/>
            <pc:sldMk cId="580540579" sldId="259"/>
            <ac:spMk id="3" creationId="{6541D723-03B6-CF59-54BE-FCAEA250AB54}"/>
          </ac:spMkLst>
        </pc:spChg>
      </pc:sldChg>
      <pc:sldChg chg="modSp mod">
        <pc:chgData name="Raphael Hug" userId="a1b86fe1-e132-474f-9b14-3ad2524e247a" providerId="ADAL" clId="{6075C327-2DFF-49C6-94E9-3A9B6CFDDCE4}" dt="2022-08-19T09:20:53.435" v="2" actId="790"/>
        <pc:sldMkLst>
          <pc:docMk/>
          <pc:sldMk cId="2498796237" sldId="261"/>
        </pc:sldMkLst>
        <pc:spChg chg="mod">
          <ac:chgData name="Raphael Hug" userId="a1b86fe1-e132-474f-9b14-3ad2524e247a" providerId="ADAL" clId="{6075C327-2DFF-49C6-94E9-3A9B6CFDDCE4}" dt="2022-08-19T09:20:53.435" v="2" actId="790"/>
          <ac:spMkLst>
            <pc:docMk/>
            <pc:sldMk cId="2498796237" sldId="261"/>
            <ac:spMk id="3" creationId="{6B429BF0-106B-29FC-B0C5-A58B059F27A8}"/>
          </ac:spMkLst>
        </pc:spChg>
      </pc:sldChg>
      <pc:sldChg chg="modSp mod">
        <pc:chgData name="Raphael Hug" userId="a1b86fe1-e132-474f-9b14-3ad2524e247a" providerId="ADAL" clId="{6075C327-2DFF-49C6-94E9-3A9B6CFDDCE4}" dt="2022-08-19T10:31:49.661" v="3" actId="20577"/>
        <pc:sldMkLst>
          <pc:docMk/>
          <pc:sldMk cId="806382295" sldId="262"/>
        </pc:sldMkLst>
        <pc:spChg chg="mod">
          <ac:chgData name="Raphael Hug" userId="a1b86fe1-e132-474f-9b14-3ad2524e247a" providerId="ADAL" clId="{6075C327-2DFF-49C6-94E9-3A9B6CFDDCE4}" dt="2022-08-19T10:31:49.661" v="3" actId="20577"/>
          <ac:spMkLst>
            <pc:docMk/>
            <pc:sldMk cId="806382295" sldId="262"/>
            <ac:spMk id="3" creationId="{7DFC6775-B382-0294-7155-B8A12AE4F7FA}"/>
          </ac:spMkLst>
        </pc:spChg>
      </pc:sldChg>
    </pc:docChg>
  </pc:docChgLst>
  <pc:docChgLst>
    <pc:chgData name="Raphael Hug" userId="a1b86fe1-e132-474f-9b14-3ad2524e247a" providerId="ADAL" clId="{9879E24F-0487-41AA-BFBA-B5A2FB91D73A}"/>
    <pc:docChg chg="undo custSel addSld modSld addMainMaster delMainMaster">
      <pc:chgData name="Raphael Hug" userId="a1b86fe1-e132-474f-9b14-3ad2524e247a" providerId="ADAL" clId="{9879E24F-0487-41AA-BFBA-B5A2FB91D73A}" dt="2022-08-18T15:33:43.678" v="673" actId="26606"/>
      <pc:docMkLst>
        <pc:docMk/>
      </pc:docMkLst>
      <pc:sldChg chg="addSp delSp modSp mod setBg modClrScheme addAnim delAnim modAnim chgLayout">
        <pc:chgData name="Raphael Hug" userId="a1b86fe1-e132-474f-9b14-3ad2524e247a" providerId="ADAL" clId="{9879E24F-0487-41AA-BFBA-B5A2FB91D73A}" dt="2022-08-18T14:29:47.360" v="474" actId="1076"/>
        <pc:sldMkLst>
          <pc:docMk/>
          <pc:sldMk cId="4205465769" sldId="256"/>
        </pc:sldMkLst>
        <pc:spChg chg="mod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2" creationId="{ED45FCCE-6F9F-D369-9641-159C58C045FF}"/>
          </ac:spMkLst>
        </pc:spChg>
        <pc:spChg chg="mod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3" creationId="{633F9980-B509-D296-D217-4F98557351F7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9" creationId="{EA164D6B-6878-4B9F-A2D0-985D39B17B46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11" creationId="{362F176A-9349-4CD7-8042-59C0200C8CE9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13" creationId="{4E9A171F-91A7-42F8-B25C-E38B244E757C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15" creationId="{064738AB-B6BE-4867-889A-52CE4AC8DBD0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17" creationId="{57851D67-7085-40E2-B146-F91433A28E08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19" creationId="{985AAE23-FCB6-4663-907C-0110B0FDC58E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21" creationId="{9C969C2C-E7E3-4052-87D4-61E733EC1BBD}"/>
          </ac:spMkLst>
        </pc:spChg>
        <pc:spChg chg="add del">
          <ac:chgData name="Raphael Hug" userId="a1b86fe1-e132-474f-9b14-3ad2524e247a" providerId="ADAL" clId="{9879E24F-0487-41AA-BFBA-B5A2FB91D73A}" dt="2022-08-18T14:18:12.983" v="345" actId="26606"/>
          <ac:spMkLst>
            <pc:docMk/>
            <pc:sldMk cId="4205465769" sldId="256"/>
            <ac:spMk id="23" creationId="{7C60369F-A41B-4D6E-8990-30E2715C5730}"/>
          </ac:spMkLst>
        </pc:spChg>
        <pc:spChg chg="add del">
          <ac:chgData name="Raphael Hug" userId="a1b86fe1-e132-474f-9b14-3ad2524e247a" providerId="ADAL" clId="{9879E24F-0487-41AA-BFBA-B5A2FB91D73A}" dt="2022-08-18T14:25:29.825" v="401" actId="26606"/>
          <ac:spMkLst>
            <pc:docMk/>
            <pc:sldMk cId="4205465769" sldId="256"/>
            <ac:spMk id="28" creationId="{CA22F210-7186-4074-94C5-FAD2C2EB15B2}"/>
          </ac:spMkLst>
        </pc:spChg>
        <pc:spChg chg="add del">
          <ac:chgData name="Raphael Hug" userId="a1b86fe1-e132-474f-9b14-3ad2524e247a" providerId="ADAL" clId="{9879E24F-0487-41AA-BFBA-B5A2FB91D73A}" dt="2022-08-18T14:25:29.825" v="401" actId="26606"/>
          <ac:spMkLst>
            <pc:docMk/>
            <pc:sldMk cId="4205465769" sldId="256"/>
            <ac:spMk id="30" creationId="{7ED93057-B056-4D1D-B0DA-F1619DAAF5A1}"/>
          </ac:spMkLst>
        </pc:spChg>
        <pc:spChg chg="add del">
          <ac:chgData name="Raphael Hug" userId="a1b86fe1-e132-474f-9b14-3ad2524e247a" providerId="ADAL" clId="{9879E24F-0487-41AA-BFBA-B5A2FB91D73A}" dt="2022-08-18T14:25:29.825" v="401" actId="26606"/>
          <ac:spMkLst>
            <pc:docMk/>
            <pc:sldMk cId="4205465769" sldId="256"/>
            <ac:spMk id="32" creationId="{F5B41592-BC5E-4AE2-8CA7-91C73FD8F744}"/>
          </ac:spMkLst>
        </pc:spChg>
        <pc:spChg chg="add del">
          <ac:chgData name="Raphael Hug" userId="a1b86fe1-e132-474f-9b14-3ad2524e247a" providerId="ADAL" clId="{9879E24F-0487-41AA-BFBA-B5A2FB91D73A}" dt="2022-08-18T14:25:29.825" v="401" actId="26606"/>
          <ac:spMkLst>
            <pc:docMk/>
            <pc:sldMk cId="4205465769" sldId="256"/>
            <ac:spMk id="34" creationId="{CB574A3D-9991-4D4A-91DF-0D0DE47DB31E}"/>
          </ac:spMkLst>
        </pc:spChg>
        <pc:spChg chg="add del">
          <ac:chgData name="Raphael Hug" userId="a1b86fe1-e132-474f-9b14-3ad2524e247a" providerId="ADAL" clId="{9879E24F-0487-41AA-BFBA-B5A2FB91D73A}" dt="2022-08-18T14:25:27.899" v="398" actId="26606"/>
          <ac:spMkLst>
            <pc:docMk/>
            <pc:sldMk cId="4205465769" sldId="256"/>
            <ac:spMk id="40" creationId="{CA22F210-7186-4074-94C5-FAD2C2EB15B2}"/>
          </ac:spMkLst>
        </pc:spChg>
        <pc:spChg chg="add del">
          <ac:chgData name="Raphael Hug" userId="a1b86fe1-e132-474f-9b14-3ad2524e247a" providerId="ADAL" clId="{9879E24F-0487-41AA-BFBA-B5A2FB91D73A}" dt="2022-08-18T14:25:27.899" v="398" actId="26606"/>
          <ac:spMkLst>
            <pc:docMk/>
            <pc:sldMk cId="4205465769" sldId="256"/>
            <ac:spMk id="42" creationId="{11C4FED8-D85F-4B52-875F-AB6873B50373}"/>
          </ac:spMkLst>
        </pc:spChg>
        <pc:spChg chg="add del">
          <ac:chgData name="Raphael Hug" userId="a1b86fe1-e132-474f-9b14-3ad2524e247a" providerId="ADAL" clId="{9879E24F-0487-41AA-BFBA-B5A2FB91D73A}" dt="2022-08-18T14:25:29.804" v="400" actId="26606"/>
          <ac:spMkLst>
            <pc:docMk/>
            <pc:sldMk cId="4205465769" sldId="256"/>
            <ac:spMk id="44" creationId="{CA22F210-7186-4074-94C5-FAD2C2EB15B2}"/>
          </ac:spMkLst>
        </pc:spChg>
        <pc:spChg chg="add del">
          <ac:chgData name="Raphael Hug" userId="a1b86fe1-e132-474f-9b14-3ad2524e247a" providerId="ADAL" clId="{9879E24F-0487-41AA-BFBA-B5A2FB91D73A}" dt="2022-08-18T14:25:29.804" v="400" actId="26606"/>
          <ac:spMkLst>
            <pc:docMk/>
            <pc:sldMk cId="4205465769" sldId="256"/>
            <ac:spMk id="46" creationId="{11C4FED8-D85F-4B52-875F-AB6873B50373}"/>
          </ac:spMkLst>
        </pc:spChg>
        <pc:spChg chg="add del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48" creationId="{CA22F210-7186-4074-94C5-FAD2C2EB15B2}"/>
          </ac:spMkLst>
        </pc:spChg>
        <pc:spChg chg="add del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50" creationId="{11C4FED8-D85F-4B52-875F-AB6873B50373}"/>
          </ac:spMkLst>
        </pc:spChg>
        <pc:spChg chg="add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55" creationId="{CA22F210-7186-4074-94C5-FAD2C2EB15B2}"/>
          </ac:spMkLst>
        </pc:spChg>
        <pc:spChg chg="add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57" creationId="{7ED93057-B056-4D1D-B0DA-F1619DAAF5A1}"/>
          </ac:spMkLst>
        </pc:spChg>
        <pc:spChg chg="add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59" creationId="{F5B41592-BC5E-4AE2-8CA7-91C73FD8F744}"/>
          </ac:spMkLst>
        </pc:spChg>
        <pc:spChg chg="add">
          <ac:chgData name="Raphael Hug" userId="a1b86fe1-e132-474f-9b14-3ad2524e247a" providerId="ADAL" clId="{9879E24F-0487-41AA-BFBA-B5A2FB91D73A}" dt="2022-08-18T14:29:40.971" v="470" actId="26606"/>
          <ac:spMkLst>
            <pc:docMk/>
            <pc:sldMk cId="4205465769" sldId="256"/>
            <ac:spMk id="61" creationId="{CB574A3D-9991-4D4A-91DF-0D0DE47DB31E}"/>
          </ac:spMkLst>
        </pc:spChg>
        <pc:picChg chg="add del mod">
          <ac:chgData name="Raphael Hug" userId="a1b86fe1-e132-474f-9b14-3ad2524e247a" providerId="ADAL" clId="{9879E24F-0487-41AA-BFBA-B5A2FB91D73A}" dt="2022-08-18T14:25:18.412" v="394" actId="478"/>
          <ac:picMkLst>
            <pc:docMk/>
            <pc:sldMk cId="4205465769" sldId="256"/>
            <ac:picMk id="4" creationId="{7FB8DED5-B122-F07A-7B96-EAEBA8A4CCF5}"/>
          </ac:picMkLst>
        </pc:picChg>
        <pc:picChg chg="add del">
          <ac:chgData name="Raphael Hug" userId="a1b86fe1-e132-474f-9b14-3ad2524e247a" providerId="ADAL" clId="{9879E24F-0487-41AA-BFBA-B5A2FB91D73A}" dt="2022-08-18T14:25:27.899" v="398" actId="26606"/>
          <ac:picMkLst>
            <pc:docMk/>
            <pc:sldMk cId="4205465769" sldId="256"/>
            <ac:picMk id="36" creationId="{B53318AD-8BF4-F76D-37FE-30F2A22B775C}"/>
          </ac:picMkLst>
        </pc:picChg>
        <pc:picChg chg="add del">
          <ac:chgData name="Raphael Hug" userId="a1b86fe1-e132-474f-9b14-3ad2524e247a" providerId="ADAL" clId="{9879E24F-0487-41AA-BFBA-B5A2FB91D73A}" dt="2022-08-18T14:25:29.804" v="400" actId="26606"/>
          <ac:picMkLst>
            <pc:docMk/>
            <pc:sldMk cId="4205465769" sldId="256"/>
            <ac:picMk id="45" creationId="{503D00A6-6277-B3C2-FB4F-89F4A5213999}"/>
          </ac:picMkLst>
        </pc:picChg>
        <pc:picChg chg="add mod">
          <ac:chgData name="Raphael Hug" userId="a1b86fe1-e132-474f-9b14-3ad2524e247a" providerId="ADAL" clId="{9879E24F-0487-41AA-BFBA-B5A2FB91D73A}" dt="2022-08-18T14:29:47.360" v="474" actId="1076"/>
          <ac:picMkLst>
            <pc:docMk/>
            <pc:sldMk cId="4205465769" sldId="256"/>
            <ac:picMk id="49" creationId="{B53318AD-8BF4-F76D-37FE-30F2A22B775C}"/>
          </ac:picMkLst>
        </pc:picChg>
      </pc:sldChg>
      <pc:sldChg chg="addSp delSp modSp new mod setBg">
        <pc:chgData name="Raphael Hug" userId="a1b86fe1-e132-474f-9b14-3ad2524e247a" providerId="ADAL" clId="{9879E24F-0487-41AA-BFBA-B5A2FB91D73A}" dt="2022-08-18T14:29:15.715" v="469" actId="26606"/>
        <pc:sldMkLst>
          <pc:docMk/>
          <pc:sldMk cId="1540166504" sldId="257"/>
        </pc:sldMkLst>
        <pc:spChg chg="mod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2" creationId="{63E8613C-D055-38DB-5E56-2D22F0DBF687}"/>
          </ac:spMkLst>
        </pc:spChg>
        <pc:spChg chg="add del mod">
          <ac:chgData name="Raphael Hug" userId="a1b86fe1-e132-474f-9b14-3ad2524e247a" providerId="ADAL" clId="{9879E24F-0487-41AA-BFBA-B5A2FB91D73A}" dt="2022-08-18T14:27:51.095" v="453" actId="26606"/>
          <ac:spMkLst>
            <pc:docMk/>
            <pc:sldMk cId="1540166504" sldId="257"/>
            <ac:spMk id="3" creationId="{317EF133-D91D-5B4D-D343-76195DC797B7}"/>
          </ac:spMkLst>
        </pc:spChg>
        <pc:spChg chg="add del">
          <ac:chgData name="Raphael Hug" userId="a1b86fe1-e132-474f-9b14-3ad2524e247a" providerId="ADAL" clId="{9879E24F-0487-41AA-BFBA-B5A2FB91D73A}" dt="2022-08-18T14:27:51.095" v="453" actId="26606"/>
          <ac:spMkLst>
            <pc:docMk/>
            <pc:sldMk cId="1540166504" sldId="257"/>
            <ac:spMk id="8" creationId="{72526924-84D3-45FB-A5FE-62D8FCBF53B6}"/>
          </ac:spMkLst>
        </pc:spChg>
        <pc:spChg chg="add del">
          <ac:chgData name="Raphael Hug" userId="a1b86fe1-e132-474f-9b14-3ad2524e247a" providerId="ADAL" clId="{9879E24F-0487-41AA-BFBA-B5A2FB91D73A}" dt="2022-08-18T14:27:51.095" v="453" actId="26606"/>
          <ac:spMkLst>
            <pc:docMk/>
            <pc:sldMk cId="1540166504" sldId="257"/>
            <ac:spMk id="10" creationId="{5C2A6256-1DD0-4E4B-A8B3-9A711B4DBE0C}"/>
          </ac:spMkLst>
        </pc:spChg>
        <pc:spChg chg="add del">
          <ac:chgData name="Raphael Hug" userId="a1b86fe1-e132-474f-9b14-3ad2524e247a" providerId="ADAL" clId="{9879E24F-0487-41AA-BFBA-B5A2FB91D73A}" dt="2022-08-18T14:27:51.095" v="453" actId="26606"/>
          <ac:spMkLst>
            <pc:docMk/>
            <pc:sldMk cId="1540166504" sldId="257"/>
            <ac:spMk id="12" creationId="{41760540-185E-4652-BFD2-9B362EF3BC99}"/>
          </ac:spMkLst>
        </pc:spChg>
        <pc:spChg chg="add del">
          <ac:chgData name="Raphael Hug" userId="a1b86fe1-e132-474f-9b14-3ad2524e247a" providerId="ADAL" clId="{9879E24F-0487-41AA-BFBA-B5A2FB91D73A}" dt="2022-08-18T14:27:51.095" v="453" actId="26606"/>
          <ac:spMkLst>
            <pc:docMk/>
            <pc:sldMk cId="1540166504" sldId="257"/>
            <ac:spMk id="14" creationId="{729789F4-85C1-41A0-83EB-992E22210CB9}"/>
          </ac:spMkLst>
        </pc:spChg>
        <pc:spChg chg="add del">
          <ac:chgData name="Raphael Hug" userId="a1b86fe1-e132-474f-9b14-3ad2524e247a" providerId="ADAL" clId="{9879E24F-0487-41AA-BFBA-B5A2FB91D73A}" dt="2022-08-18T14:27:51.095" v="453" actId="26606"/>
          <ac:spMkLst>
            <pc:docMk/>
            <pc:sldMk cId="1540166504" sldId="257"/>
            <ac:spMk id="16" creationId="{9D9D367D-6DD2-4A7C-8918-0DCAC297559A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21" creationId="{317EF133-D91D-5B4D-D343-76195DC797B7}"/>
          </ac:spMkLst>
        </pc:spChg>
        <pc:spChg chg="add del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22" creationId="{2ECA4CB2-9071-41EB-AABB-2D8EB939D0F8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23" creationId="{099405E2-1A96-4DBA-A9DC-4C2A1B421CA9}"/>
          </ac:spMkLst>
        </pc:spChg>
        <pc:spChg chg="add del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24" creationId="{EB86F6BD-9C49-4F4F-99EA-9C5AA31835CD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25" creationId="{DEB1CCE3-FB1D-471C-9AFE-D20E81E64AC0}"/>
          </ac:spMkLst>
        </pc:spChg>
        <pc:spChg chg="add del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26" creationId="{C7DA365B-E064-481A-A62D-18CD31DB3F13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27" creationId="{60F38E87-6AF8-4488-B608-9FA2F57B40B7}"/>
          </ac:spMkLst>
        </pc:spChg>
        <pc:spChg chg="add del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28" creationId="{96DBE49D-AABD-458B-B2DF-4D5FA7D5C7F1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29" creationId="{ECC3B76D-CC6E-42D0-8666-2A2164AB5AF4}"/>
          </ac:spMkLst>
        </pc:spChg>
        <pc:spChg chg="add del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30" creationId="{96833CC6-729B-40E8-B891-D93467E34B1D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31" creationId="{32BA9D6C-8214-4E25-AF8B-48762AD8D530}"/>
          </ac:spMkLst>
        </pc:spChg>
        <pc:spChg chg="add del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32" creationId="{A5757897-7307-46AF-923D-FF5BF45DD009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33" creationId="{DBE9B8BD-472F-4F54-AC9D-101EE3496992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35" creationId="{0871A14F-64B0-4CCE-900E-695C55EFF375}"/>
          </ac:spMkLst>
        </pc:spChg>
        <pc:spChg chg="add del">
          <ac:chgData name="Raphael Hug" userId="a1b86fe1-e132-474f-9b14-3ad2524e247a" providerId="ADAL" clId="{9879E24F-0487-41AA-BFBA-B5A2FB91D73A}" dt="2022-08-18T14:27:44.475" v="444" actId="26606"/>
          <ac:spMkLst>
            <pc:docMk/>
            <pc:sldMk cId="1540166504" sldId="257"/>
            <ac:spMk id="37" creationId="{0FDBC76A-295F-4635-A28D-ADA24F383ABC}"/>
          </ac:spMkLst>
        </pc:spChg>
        <pc:spChg chg="add del">
          <ac:chgData name="Raphael Hug" userId="a1b86fe1-e132-474f-9b14-3ad2524e247a" providerId="ADAL" clId="{9879E24F-0487-41AA-BFBA-B5A2FB91D73A}" dt="2022-08-18T14:27:47.518" v="446" actId="26606"/>
          <ac:spMkLst>
            <pc:docMk/>
            <pc:sldMk cId="1540166504" sldId="257"/>
            <ac:spMk id="39" creationId="{72526924-84D3-45FB-A5FE-62D8FCBF53B6}"/>
          </ac:spMkLst>
        </pc:spChg>
        <pc:spChg chg="add del">
          <ac:chgData name="Raphael Hug" userId="a1b86fe1-e132-474f-9b14-3ad2524e247a" providerId="ADAL" clId="{9879E24F-0487-41AA-BFBA-B5A2FB91D73A}" dt="2022-08-18T14:27:47.518" v="446" actId="26606"/>
          <ac:spMkLst>
            <pc:docMk/>
            <pc:sldMk cId="1540166504" sldId="257"/>
            <ac:spMk id="40" creationId="{5C2A6256-1DD0-4E4B-A8B3-9A711B4DBE0C}"/>
          </ac:spMkLst>
        </pc:spChg>
        <pc:spChg chg="add del">
          <ac:chgData name="Raphael Hug" userId="a1b86fe1-e132-474f-9b14-3ad2524e247a" providerId="ADAL" clId="{9879E24F-0487-41AA-BFBA-B5A2FB91D73A}" dt="2022-08-18T14:27:47.518" v="446" actId="26606"/>
          <ac:spMkLst>
            <pc:docMk/>
            <pc:sldMk cId="1540166504" sldId="257"/>
            <ac:spMk id="41" creationId="{41760540-185E-4652-BFD2-9B362EF3BC99}"/>
          </ac:spMkLst>
        </pc:spChg>
        <pc:spChg chg="add del">
          <ac:chgData name="Raphael Hug" userId="a1b86fe1-e132-474f-9b14-3ad2524e247a" providerId="ADAL" clId="{9879E24F-0487-41AA-BFBA-B5A2FB91D73A}" dt="2022-08-18T14:27:47.518" v="446" actId="26606"/>
          <ac:spMkLst>
            <pc:docMk/>
            <pc:sldMk cId="1540166504" sldId="257"/>
            <ac:spMk id="42" creationId="{729789F4-85C1-41A0-83EB-992E22210CB9}"/>
          </ac:spMkLst>
        </pc:spChg>
        <pc:spChg chg="add del">
          <ac:chgData name="Raphael Hug" userId="a1b86fe1-e132-474f-9b14-3ad2524e247a" providerId="ADAL" clId="{9879E24F-0487-41AA-BFBA-B5A2FB91D73A}" dt="2022-08-18T14:27:47.518" v="446" actId="26606"/>
          <ac:spMkLst>
            <pc:docMk/>
            <pc:sldMk cId="1540166504" sldId="257"/>
            <ac:spMk id="43" creationId="{9D9D367D-6DD2-4A7C-8918-0DCAC297559A}"/>
          </ac:spMkLst>
        </pc:spChg>
        <pc:spChg chg="add del">
          <ac:chgData name="Raphael Hug" userId="a1b86fe1-e132-474f-9b14-3ad2524e247a" providerId="ADAL" clId="{9879E24F-0487-41AA-BFBA-B5A2FB91D73A}" dt="2022-08-18T14:27:48.495" v="448" actId="26606"/>
          <ac:spMkLst>
            <pc:docMk/>
            <pc:sldMk cId="1540166504" sldId="257"/>
            <ac:spMk id="46" creationId="{72526924-84D3-45FB-A5FE-62D8FCBF53B6}"/>
          </ac:spMkLst>
        </pc:spChg>
        <pc:spChg chg="add del">
          <ac:chgData name="Raphael Hug" userId="a1b86fe1-e132-474f-9b14-3ad2524e247a" providerId="ADAL" clId="{9879E24F-0487-41AA-BFBA-B5A2FB91D73A}" dt="2022-08-18T14:27:48.495" v="448" actId="26606"/>
          <ac:spMkLst>
            <pc:docMk/>
            <pc:sldMk cId="1540166504" sldId="257"/>
            <ac:spMk id="47" creationId="{5C2A6256-1DD0-4E4B-A8B3-9A711B4DBE0C}"/>
          </ac:spMkLst>
        </pc:spChg>
        <pc:spChg chg="add del">
          <ac:chgData name="Raphael Hug" userId="a1b86fe1-e132-474f-9b14-3ad2524e247a" providerId="ADAL" clId="{9879E24F-0487-41AA-BFBA-B5A2FB91D73A}" dt="2022-08-18T14:27:48.495" v="448" actId="26606"/>
          <ac:spMkLst>
            <pc:docMk/>
            <pc:sldMk cId="1540166504" sldId="257"/>
            <ac:spMk id="48" creationId="{41760540-185E-4652-BFD2-9B362EF3BC99}"/>
          </ac:spMkLst>
        </pc:spChg>
        <pc:spChg chg="add del">
          <ac:chgData name="Raphael Hug" userId="a1b86fe1-e132-474f-9b14-3ad2524e247a" providerId="ADAL" clId="{9879E24F-0487-41AA-BFBA-B5A2FB91D73A}" dt="2022-08-18T14:27:48.495" v="448" actId="26606"/>
          <ac:spMkLst>
            <pc:docMk/>
            <pc:sldMk cId="1540166504" sldId="257"/>
            <ac:spMk id="49" creationId="{729789F4-85C1-41A0-83EB-992E22210CB9}"/>
          </ac:spMkLst>
        </pc:spChg>
        <pc:spChg chg="add del">
          <ac:chgData name="Raphael Hug" userId="a1b86fe1-e132-474f-9b14-3ad2524e247a" providerId="ADAL" clId="{9879E24F-0487-41AA-BFBA-B5A2FB91D73A}" dt="2022-08-18T14:27:48.495" v="448" actId="26606"/>
          <ac:spMkLst>
            <pc:docMk/>
            <pc:sldMk cId="1540166504" sldId="257"/>
            <ac:spMk id="50" creationId="{9D9D367D-6DD2-4A7C-8918-0DCAC297559A}"/>
          </ac:spMkLst>
        </pc:spChg>
        <pc:spChg chg="add del">
          <ac:chgData name="Raphael Hug" userId="a1b86fe1-e132-474f-9b14-3ad2524e247a" providerId="ADAL" clId="{9879E24F-0487-41AA-BFBA-B5A2FB91D73A}" dt="2022-08-18T14:27:49.902" v="450" actId="26606"/>
          <ac:spMkLst>
            <pc:docMk/>
            <pc:sldMk cId="1540166504" sldId="257"/>
            <ac:spMk id="53" creationId="{2ECA4CB2-9071-41EB-AABB-2D8EB939D0F8}"/>
          </ac:spMkLst>
        </pc:spChg>
        <pc:spChg chg="add del">
          <ac:chgData name="Raphael Hug" userId="a1b86fe1-e132-474f-9b14-3ad2524e247a" providerId="ADAL" clId="{9879E24F-0487-41AA-BFBA-B5A2FB91D73A}" dt="2022-08-18T14:27:49.902" v="450" actId="26606"/>
          <ac:spMkLst>
            <pc:docMk/>
            <pc:sldMk cId="1540166504" sldId="257"/>
            <ac:spMk id="55" creationId="{EB86F6BD-9C49-4F4F-99EA-9C5AA31835CD}"/>
          </ac:spMkLst>
        </pc:spChg>
        <pc:spChg chg="add del">
          <ac:chgData name="Raphael Hug" userId="a1b86fe1-e132-474f-9b14-3ad2524e247a" providerId="ADAL" clId="{9879E24F-0487-41AA-BFBA-B5A2FB91D73A}" dt="2022-08-18T14:27:49.902" v="450" actId="26606"/>
          <ac:spMkLst>
            <pc:docMk/>
            <pc:sldMk cId="1540166504" sldId="257"/>
            <ac:spMk id="56" creationId="{C7DA365B-E064-481A-A62D-18CD31DB3F13}"/>
          </ac:spMkLst>
        </pc:spChg>
        <pc:spChg chg="add del">
          <ac:chgData name="Raphael Hug" userId="a1b86fe1-e132-474f-9b14-3ad2524e247a" providerId="ADAL" clId="{9879E24F-0487-41AA-BFBA-B5A2FB91D73A}" dt="2022-08-18T14:27:49.902" v="450" actId="26606"/>
          <ac:spMkLst>
            <pc:docMk/>
            <pc:sldMk cId="1540166504" sldId="257"/>
            <ac:spMk id="57" creationId="{96DBE49D-AABD-458B-B2DF-4D5FA7D5C7F1}"/>
          </ac:spMkLst>
        </pc:spChg>
        <pc:spChg chg="add del">
          <ac:chgData name="Raphael Hug" userId="a1b86fe1-e132-474f-9b14-3ad2524e247a" providerId="ADAL" clId="{9879E24F-0487-41AA-BFBA-B5A2FB91D73A}" dt="2022-08-18T14:27:49.902" v="450" actId="26606"/>
          <ac:spMkLst>
            <pc:docMk/>
            <pc:sldMk cId="1540166504" sldId="257"/>
            <ac:spMk id="58" creationId="{96833CC6-729B-40E8-B891-D93467E34B1D}"/>
          </ac:spMkLst>
        </pc:spChg>
        <pc:spChg chg="add del">
          <ac:chgData name="Raphael Hug" userId="a1b86fe1-e132-474f-9b14-3ad2524e247a" providerId="ADAL" clId="{9879E24F-0487-41AA-BFBA-B5A2FB91D73A}" dt="2022-08-18T14:27:49.902" v="450" actId="26606"/>
          <ac:spMkLst>
            <pc:docMk/>
            <pc:sldMk cId="1540166504" sldId="257"/>
            <ac:spMk id="59" creationId="{317EF133-D91D-5B4D-D343-76195DC797B7}"/>
          </ac:spMkLst>
        </pc:spChg>
        <pc:spChg chg="add del">
          <ac:chgData name="Raphael Hug" userId="a1b86fe1-e132-474f-9b14-3ad2524e247a" providerId="ADAL" clId="{9879E24F-0487-41AA-BFBA-B5A2FB91D73A}" dt="2022-08-18T14:27:49.902" v="450" actId="26606"/>
          <ac:spMkLst>
            <pc:docMk/>
            <pc:sldMk cId="1540166504" sldId="257"/>
            <ac:spMk id="60" creationId="{A5757897-7307-46AF-923D-FF5BF45DD009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2" creationId="{099405E2-1A96-4DBA-A9DC-4C2A1B421CA9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3" creationId="{DEB1CCE3-FB1D-471C-9AFE-D20E81E64AC0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4" creationId="{60F38E87-6AF8-4488-B608-9FA2F57B40B7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5" creationId="{ECC3B76D-CC6E-42D0-8666-2A2164AB5AF4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6" creationId="{32BA9D6C-8214-4E25-AF8B-48762AD8D530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7" creationId="{DBE9B8BD-472F-4F54-AC9D-101EE3496992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8" creationId="{0871A14F-64B0-4CCE-900E-695C55EFF375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69" creationId="{317EF133-D91D-5B4D-D343-76195DC797B7}"/>
          </ac:spMkLst>
        </pc:spChg>
        <pc:spChg chg="add del">
          <ac:chgData name="Raphael Hug" userId="a1b86fe1-e132-474f-9b14-3ad2524e247a" providerId="ADAL" clId="{9879E24F-0487-41AA-BFBA-B5A2FB91D73A}" dt="2022-08-18T14:27:51.087" v="452" actId="26606"/>
          <ac:spMkLst>
            <pc:docMk/>
            <pc:sldMk cId="1540166504" sldId="257"/>
            <ac:spMk id="70" creationId="{0FDBC76A-295F-4635-A28D-ADA24F383ABC}"/>
          </ac:spMkLst>
        </pc:spChg>
        <pc:spChg chg="add">
          <ac:chgData name="Raphael Hug" userId="a1b86fe1-e132-474f-9b14-3ad2524e247a" providerId="ADAL" clId="{9879E24F-0487-41AA-BFBA-B5A2FB91D73A}" dt="2022-08-18T14:27:51.095" v="453" actId="26606"/>
          <ac:spMkLst>
            <pc:docMk/>
            <pc:sldMk cId="1540166504" sldId="257"/>
            <ac:spMk id="74" creationId="{317EF133-D91D-5B4D-D343-76195DC797B7}"/>
          </ac:spMkLst>
        </pc:spChg>
        <pc:spChg chg="add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80" creationId="{2ECA4CB2-9071-41EB-AABB-2D8EB939D0F8}"/>
          </ac:spMkLst>
        </pc:spChg>
        <pc:spChg chg="add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82" creationId="{EB86F6BD-9C49-4F4F-99EA-9C5AA31835CD}"/>
          </ac:spMkLst>
        </pc:spChg>
        <pc:spChg chg="add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84" creationId="{C7DA365B-E064-481A-A62D-18CD31DB3F13}"/>
          </ac:spMkLst>
        </pc:spChg>
        <pc:spChg chg="add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86" creationId="{96DBE49D-AABD-458B-B2DF-4D5FA7D5C7F1}"/>
          </ac:spMkLst>
        </pc:spChg>
        <pc:spChg chg="add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88" creationId="{96833CC6-729B-40E8-B891-D93467E34B1D}"/>
          </ac:spMkLst>
        </pc:spChg>
        <pc:spChg chg="add">
          <ac:chgData name="Raphael Hug" userId="a1b86fe1-e132-474f-9b14-3ad2524e247a" providerId="ADAL" clId="{9879E24F-0487-41AA-BFBA-B5A2FB91D73A}" dt="2022-08-18T14:29:15.715" v="469" actId="26606"/>
          <ac:spMkLst>
            <pc:docMk/>
            <pc:sldMk cId="1540166504" sldId="257"/>
            <ac:spMk id="90" creationId="{A5757897-7307-46AF-923D-FF5BF45DD009}"/>
          </ac:spMkLst>
        </pc:spChg>
        <pc:graphicFrameChg chg="add del">
          <ac:chgData name="Raphael Hug" userId="a1b86fe1-e132-474f-9b14-3ad2524e247a" providerId="ADAL" clId="{9879E24F-0487-41AA-BFBA-B5A2FB91D73A}" dt="2022-08-18T14:27:42.925" v="442" actId="26606"/>
          <ac:graphicFrameMkLst>
            <pc:docMk/>
            <pc:sldMk cId="1540166504" sldId="257"/>
            <ac:graphicFrameMk id="18" creationId="{D90197F4-D3FC-1EE4-739C-A6C2A41F48D0}"/>
          </ac:graphicFrameMkLst>
        </pc:graphicFrameChg>
        <pc:graphicFrameChg chg="add del">
          <ac:chgData name="Raphael Hug" userId="a1b86fe1-e132-474f-9b14-3ad2524e247a" providerId="ADAL" clId="{9879E24F-0487-41AA-BFBA-B5A2FB91D73A}" dt="2022-08-18T14:27:47.518" v="446" actId="26606"/>
          <ac:graphicFrameMkLst>
            <pc:docMk/>
            <pc:sldMk cId="1540166504" sldId="257"/>
            <ac:graphicFrameMk id="44" creationId="{D90197F4-D3FC-1EE4-739C-A6C2A41F48D0}"/>
          </ac:graphicFrameMkLst>
        </pc:graphicFrameChg>
        <pc:graphicFrameChg chg="add del">
          <ac:chgData name="Raphael Hug" userId="a1b86fe1-e132-474f-9b14-3ad2524e247a" providerId="ADAL" clId="{9879E24F-0487-41AA-BFBA-B5A2FB91D73A}" dt="2022-08-18T14:27:48.495" v="448" actId="26606"/>
          <ac:graphicFrameMkLst>
            <pc:docMk/>
            <pc:sldMk cId="1540166504" sldId="257"/>
            <ac:graphicFrameMk id="51" creationId="{AEE1C4FA-1B0F-B3D5-4F5C-AB92B004D7C3}"/>
          </ac:graphicFrameMkLst>
        </pc:graphicFrameChg>
        <pc:picChg chg="add del">
          <ac:chgData name="Raphael Hug" userId="a1b86fe1-e132-474f-9b14-3ad2524e247a" providerId="ADAL" clId="{9879E24F-0487-41AA-BFBA-B5A2FB91D73A}" dt="2022-08-18T14:27:44.475" v="444" actId="26606"/>
          <ac:picMkLst>
            <pc:docMk/>
            <pc:sldMk cId="1540166504" sldId="257"/>
            <ac:picMk id="20" creationId="{EA823CE7-FA6C-C5A4-A025-1E82F51E3DAB}"/>
          </ac:picMkLst>
        </pc:picChg>
        <pc:picChg chg="add del">
          <ac:chgData name="Raphael Hug" userId="a1b86fe1-e132-474f-9b14-3ad2524e247a" providerId="ADAL" clId="{9879E24F-0487-41AA-BFBA-B5A2FB91D73A}" dt="2022-08-18T14:27:49.902" v="450" actId="26606"/>
          <ac:picMkLst>
            <pc:docMk/>
            <pc:sldMk cId="1540166504" sldId="257"/>
            <ac:picMk id="54" creationId="{9C5C54D8-AD8C-ACEE-5216-D436198FEBF3}"/>
          </ac:picMkLst>
        </pc:picChg>
        <pc:picChg chg="add del">
          <ac:chgData name="Raphael Hug" userId="a1b86fe1-e132-474f-9b14-3ad2524e247a" providerId="ADAL" clId="{9879E24F-0487-41AA-BFBA-B5A2FB91D73A}" dt="2022-08-18T14:27:51.087" v="452" actId="26606"/>
          <ac:picMkLst>
            <pc:docMk/>
            <pc:sldMk cId="1540166504" sldId="257"/>
            <ac:picMk id="71" creationId="{EA823CE7-FA6C-C5A4-A025-1E82F51E3DAB}"/>
          </ac:picMkLst>
        </pc:picChg>
        <pc:picChg chg="add del">
          <ac:chgData name="Raphael Hug" userId="a1b86fe1-e132-474f-9b14-3ad2524e247a" providerId="ADAL" clId="{9879E24F-0487-41AA-BFBA-B5A2FB91D73A}" dt="2022-08-18T14:29:01.518" v="456" actId="478"/>
          <ac:picMkLst>
            <pc:docMk/>
            <pc:sldMk cId="1540166504" sldId="257"/>
            <ac:picMk id="73" creationId="{1EA957C9-3D21-8DA3-DAB9-5172C82B681E}"/>
          </ac:picMkLst>
        </pc:picChg>
        <pc:picChg chg="add">
          <ac:chgData name="Raphael Hug" userId="a1b86fe1-e132-474f-9b14-3ad2524e247a" providerId="ADAL" clId="{9879E24F-0487-41AA-BFBA-B5A2FB91D73A}" dt="2022-08-18T14:29:15.715" v="469" actId="26606"/>
          <ac:picMkLst>
            <pc:docMk/>
            <pc:sldMk cId="1540166504" sldId="257"/>
            <ac:picMk id="76" creationId="{D8B0B9AA-F25F-2DFC-918E-46CA48DAD75F}"/>
          </ac:picMkLst>
        </pc:picChg>
      </pc:sldChg>
      <pc:sldChg chg="addSp delSp modSp new mod setBg">
        <pc:chgData name="Raphael Hug" userId="a1b86fe1-e132-474f-9b14-3ad2524e247a" providerId="ADAL" clId="{9879E24F-0487-41AA-BFBA-B5A2FB91D73A}" dt="2022-08-18T15:23:35.570" v="671" actId="26606"/>
        <pc:sldMkLst>
          <pc:docMk/>
          <pc:sldMk cId="4248184555" sldId="258"/>
        </pc:sldMkLst>
        <pc:spChg chg="mod">
          <ac:chgData name="Raphael Hug" userId="a1b86fe1-e132-474f-9b14-3ad2524e247a" providerId="ADAL" clId="{9879E24F-0487-41AA-BFBA-B5A2FB91D73A}" dt="2022-08-18T14:17:46.882" v="339" actId="26606"/>
          <ac:spMkLst>
            <pc:docMk/>
            <pc:sldMk cId="4248184555" sldId="258"/>
            <ac:spMk id="2" creationId="{C4718871-C9D8-EC4A-DA83-4521134F202A}"/>
          </ac:spMkLst>
        </pc:spChg>
        <pc:spChg chg="del mod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3" creationId="{E4D0E87B-C2EC-9119-63F0-5EF14423665D}"/>
          </ac:spMkLst>
        </pc:spChg>
        <pc:spChg chg="add del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8" creationId="{72526924-84D3-45FB-A5FE-62D8FCBF53B6}"/>
          </ac:spMkLst>
        </pc:spChg>
        <pc:spChg chg="add del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10" creationId="{5C2A6256-1DD0-4E4B-A8B3-9A711B4DBE0C}"/>
          </ac:spMkLst>
        </pc:spChg>
        <pc:spChg chg="add del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12" creationId="{41760540-185E-4652-BFD2-9B362EF3BC99}"/>
          </ac:spMkLst>
        </pc:spChg>
        <pc:spChg chg="add del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14" creationId="{729789F4-85C1-41A0-83EB-992E22210CB9}"/>
          </ac:spMkLst>
        </pc:spChg>
        <pc:spChg chg="add del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16" creationId="{9D9D367D-6DD2-4A7C-8918-0DCAC297559A}"/>
          </ac:spMkLst>
        </pc:spChg>
        <pc:spChg chg="add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22" creationId="{72526924-84D3-45FB-A5FE-62D8FCBF53B6}"/>
          </ac:spMkLst>
        </pc:spChg>
        <pc:spChg chg="add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24" creationId="{5C2A6256-1DD0-4E4B-A8B3-9A711B4DBE0C}"/>
          </ac:spMkLst>
        </pc:spChg>
        <pc:spChg chg="add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26" creationId="{41760540-185E-4652-BFD2-9B362EF3BC99}"/>
          </ac:spMkLst>
        </pc:spChg>
        <pc:spChg chg="add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28" creationId="{729789F4-85C1-41A0-83EB-992E22210CB9}"/>
          </ac:spMkLst>
        </pc:spChg>
        <pc:spChg chg="add">
          <ac:chgData name="Raphael Hug" userId="a1b86fe1-e132-474f-9b14-3ad2524e247a" providerId="ADAL" clId="{9879E24F-0487-41AA-BFBA-B5A2FB91D73A}" dt="2022-08-18T15:23:35.570" v="671" actId="26606"/>
          <ac:spMkLst>
            <pc:docMk/>
            <pc:sldMk cId="4248184555" sldId="258"/>
            <ac:spMk id="30" creationId="{9D9D367D-6DD2-4A7C-8918-0DCAC297559A}"/>
          </ac:spMkLst>
        </pc:spChg>
        <pc:graphicFrameChg chg="add">
          <ac:chgData name="Raphael Hug" userId="a1b86fe1-e132-474f-9b14-3ad2524e247a" providerId="ADAL" clId="{9879E24F-0487-41AA-BFBA-B5A2FB91D73A}" dt="2022-08-18T15:23:35.570" v="671" actId="26606"/>
          <ac:graphicFrameMkLst>
            <pc:docMk/>
            <pc:sldMk cId="4248184555" sldId="258"/>
            <ac:graphicFrameMk id="18" creationId="{D8131585-2C52-C883-27AC-BF42BCED4364}"/>
          </ac:graphicFrameMkLst>
        </pc:graphicFrameChg>
      </pc:sldChg>
      <pc:sldChg chg="addSp modSp new mod setBg">
        <pc:chgData name="Raphael Hug" userId="a1b86fe1-e132-474f-9b14-3ad2524e247a" providerId="ADAL" clId="{9879E24F-0487-41AA-BFBA-B5A2FB91D73A}" dt="2022-08-18T14:17:49.650" v="340" actId="26606"/>
        <pc:sldMkLst>
          <pc:docMk/>
          <pc:sldMk cId="580540579" sldId="259"/>
        </pc:sldMkLst>
        <pc:spChg chg="mod">
          <ac:chgData name="Raphael Hug" userId="a1b86fe1-e132-474f-9b14-3ad2524e247a" providerId="ADAL" clId="{9879E24F-0487-41AA-BFBA-B5A2FB91D73A}" dt="2022-08-18T14:17:49.650" v="340" actId="26606"/>
          <ac:spMkLst>
            <pc:docMk/>
            <pc:sldMk cId="580540579" sldId="259"/>
            <ac:spMk id="2" creationId="{6D758E59-0D5C-D44C-20B3-22B2448F8A90}"/>
          </ac:spMkLst>
        </pc:spChg>
        <pc:spChg chg="mod">
          <ac:chgData name="Raphael Hug" userId="a1b86fe1-e132-474f-9b14-3ad2524e247a" providerId="ADAL" clId="{9879E24F-0487-41AA-BFBA-B5A2FB91D73A}" dt="2022-08-18T14:17:49.650" v="340" actId="26606"/>
          <ac:spMkLst>
            <pc:docMk/>
            <pc:sldMk cId="580540579" sldId="259"/>
            <ac:spMk id="3" creationId="{6541D723-03B6-CF59-54BE-FCAEA250AB54}"/>
          </ac:spMkLst>
        </pc:spChg>
        <pc:spChg chg="add">
          <ac:chgData name="Raphael Hug" userId="a1b86fe1-e132-474f-9b14-3ad2524e247a" providerId="ADAL" clId="{9879E24F-0487-41AA-BFBA-B5A2FB91D73A}" dt="2022-08-18T14:17:49.650" v="340" actId="26606"/>
          <ac:spMkLst>
            <pc:docMk/>
            <pc:sldMk cId="580540579" sldId="259"/>
            <ac:spMk id="8" creationId="{72526924-84D3-45FB-A5FE-62D8FCBF53B6}"/>
          </ac:spMkLst>
        </pc:spChg>
        <pc:spChg chg="add">
          <ac:chgData name="Raphael Hug" userId="a1b86fe1-e132-474f-9b14-3ad2524e247a" providerId="ADAL" clId="{9879E24F-0487-41AA-BFBA-B5A2FB91D73A}" dt="2022-08-18T14:17:49.650" v="340" actId="26606"/>
          <ac:spMkLst>
            <pc:docMk/>
            <pc:sldMk cId="580540579" sldId="259"/>
            <ac:spMk id="10" creationId="{5C2A6256-1DD0-4E4B-A8B3-9A711B4DBE0C}"/>
          </ac:spMkLst>
        </pc:spChg>
        <pc:spChg chg="add">
          <ac:chgData name="Raphael Hug" userId="a1b86fe1-e132-474f-9b14-3ad2524e247a" providerId="ADAL" clId="{9879E24F-0487-41AA-BFBA-B5A2FB91D73A}" dt="2022-08-18T14:17:49.650" v="340" actId="26606"/>
          <ac:spMkLst>
            <pc:docMk/>
            <pc:sldMk cId="580540579" sldId="259"/>
            <ac:spMk id="12" creationId="{41760540-185E-4652-BFD2-9B362EF3BC99}"/>
          </ac:spMkLst>
        </pc:spChg>
        <pc:spChg chg="add">
          <ac:chgData name="Raphael Hug" userId="a1b86fe1-e132-474f-9b14-3ad2524e247a" providerId="ADAL" clId="{9879E24F-0487-41AA-BFBA-B5A2FB91D73A}" dt="2022-08-18T14:17:49.650" v="340" actId="26606"/>
          <ac:spMkLst>
            <pc:docMk/>
            <pc:sldMk cId="580540579" sldId="259"/>
            <ac:spMk id="14" creationId="{729789F4-85C1-41A0-83EB-992E22210CB9}"/>
          </ac:spMkLst>
        </pc:spChg>
        <pc:spChg chg="add">
          <ac:chgData name="Raphael Hug" userId="a1b86fe1-e132-474f-9b14-3ad2524e247a" providerId="ADAL" clId="{9879E24F-0487-41AA-BFBA-B5A2FB91D73A}" dt="2022-08-18T14:17:49.650" v="340" actId="26606"/>
          <ac:spMkLst>
            <pc:docMk/>
            <pc:sldMk cId="580540579" sldId="259"/>
            <ac:spMk id="16" creationId="{9D9D367D-6DD2-4A7C-8918-0DCAC297559A}"/>
          </ac:spMkLst>
        </pc:spChg>
      </pc:sldChg>
      <pc:sldChg chg="addSp modSp new mod setBg">
        <pc:chgData name="Raphael Hug" userId="a1b86fe1-e132-474f-9b14-3ad2524e247a" providerId="ADAL" clId="{9879E24F-0487-41AA-BFBA-B5A2FB91D73A}" dt="2022-08-18T14:17:55.978" v="341" actId="26606"/>
        <pc:sldMkLst>
          <pc:docMk/>
          <pc:sldMk cId="350459967" sldId="260"/>
        </pc:sldMkLst>
        <pc:spChg chg="mod">
          <ac:chgData name="Raphael Hug" userId="a1b86fe1-e132-474f-9b14-3ad2524e247a" providerId="ADAL" clId="{9879E24F-0487-41AA-BFBA-B5A2FB91D73A}" dt="2022-08-18T14:17:55.978" v="341" actId="26606"/>
          <ac:spMkLst>
            <pc:docMk/>
            <pc:sldMk cId="350459967" sldId="260"/>
            <ac:spMk id="2" creationId="{CBD603BD-C1C2-4111-B1E2-604E7599218F}"/>
          </ac:spMkLst>
        </pc:spChg>
        <pc:spChg chg="mod">
          <ac:chgData name="Raphael Hug" userId="a1b86fe1-e132-474f-9b14-3ad2524e247a" providerId="ADAL" clId="{9879E24F-0487-41AA-BFBA-B5A2FB91D73A}" dt="2022-08-18T14:17:55.978" v="341" actId="26606"/>
          <ac:spMkLst>
            <pc:docMk/>
            <pc:sldMk cId="350459967" sldId="260"/>
            <ac:spMk id="3" creationId="{B89F6108-0DEA-DABB-BAC8-967660A923A6}"/>
          </ac:spMkLst>
        </pc:spChg>
        <pc:spChg chg="add">
          <ac:chgData name="Raphael Hug" userId="a1b86fe1-e132-474f-9b14-3ad2524e247a" providerId="ADAL" clId="{9879E24F-0487-41AA-BFBA-B5A2FB91D73A}" dt="2022-08-18T14:17:55.978" v="341" actId="26606"/>
          <ac:spMkLst>
            <pc:docMk/>
            <pc:sldMk cId="350459967" sldId="260"/>
            <ac:spMk id="8" creationId="{72526924-84D3-45FB-A5FE-62D8FCBF53B6}"/>
          </ac:spMkLst>
        </pc:spChg>
        <pc:spChg chg="add">
          <ac:chgData name="Raphael Hug" userId="a1b86fe1-e132-474f-9b14-3ad2524e247a" providerId="ADAL" clId="{9879E24F-0487-41AA-BFBA-B5A2FB91D73A}" dt="2022-08-18T14:17:55.978" v="341" actId="26606"/>
          <ac:spMkLst>
            <pc:docMk/>
            <pc:sldMk cId="350459967" sldId="260"/>
            <ac:spMk id="10" creationId="{5C2A6256-1DD0-4E4B-A8B3-9A711B4DBE0C}"/>
          </ac:spMkLst>
        </pc:spChg>
        <pc:spChg chg="add">
          <ac:chgData name="Raphael Hug" userId="a1b86fe1-e132-474f-9b14-3ad2524e247a" providerId="ADAL" clId="{9879E24F-0487-41AA-BFBA-B5A2FB91D73A}" dt="2022-08-18T14:17:55.978" v="341" actId="26606"/>
          <ac:spMkLst>
            <pc:docMk/>
            <pc:sldMk cId="350459967" sldId="260"/>
            <ac:spMk id="12" creationId="{41760540-185E-4652-BFD2-9B362EF3BC99}"/>
          </ac:spMkLst>
        </pc:spChg>
        <pc:spChg chg="add">
          <ac:chgData name="Raphael Hug" userId="a1b86fe1-e132-474f-9b14-3ad2524e247a" providerId="ADAL" clId="{9879E24F-0487-41AA-BFBA-B5A2FB91D73A}" dt="2022-08-18T14:17:55.978" v="341" actId="26606"/>
          <ac:spMkLst>
            <pc:docMk/>
            <pc:sldMk cId="350459967" sldId="260"/>
            <ac:spMk id="14" creationId="{729789F4-85C1-41A0-83EB-992E22210CB9}"/>
          </ac:spMkLst>
        </pc:spChg>
        <pc:spChg chg="add">
          <ac:chgData name="Raphael Hug" userId="a1b86fe1-e132-474f-9b14-3ad2524e247a" providerId="ADAL" clId="{9879E24F-0487-41AA-BFBA-B5A2FB91D73A}" dt="2022-08-18T14:17:55.978" v="341" actId="26606"/>
          <ac:spMkLst>
            <pc:docMk/>
            <pc:sldMk cId="350459967" sldId="260"/>
            <ac:spMk id="16" creationId="{9D9D367D-6DD2-4A7C-8918-0DCAC297559A}"/>
          </ac:spMkLst>
        </pc:spChg>
      </pc:sldChg>
      <pc:sldChg chg="addSp delSp modSp new mod setBg">
        <pc:chgData name="Raphael Hug" userId="a1b86fe1-e132-474f-9b14-3ad2524e247a" providerId="ADAL" clId="{9879E24F-0487-41AA-BFBA-B5A2FB91D73A}" dt="2022-08-18T14:38:11.396" v="670" actId="1076"/>
        <pc:sldMkLst>
          <pc:docMk/>
          <pc:sldMk cId="2498796237" sldId="261"/>
        </pc:sldMkLst>
        <pc:spChg chg="mo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2" creationId="{B5F862D8-3924-39CC-1F91-D6050AC70B19}"/>
          </ac:spMkLst>
        </pc:spChg>
        <pc:spChg chg="mo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3" creationId="{6B429BF0-106B-29FC-B0C5-A58B059F27A8}"/>
          </ac:spMkLst>
        </pc:spChg>
        <pc:spChg chg="add mod">
          <ac:chgData name="Raphael Hug" userId="a1b86fe1-e132-474f-9b14-3ad2524e247a" providerId="ADAL" clId="{9879E24F-0487-41AA-BFBA-B5A2FB91D73A}" dt="2022-08-18T14:38:11.396" v="670" actId="1076"/>
          <ac:spMkLst>
            <pc:docMk/>
            <pc:sldMk cId="2498796237" sldId="261"/>
            <ac:spMk id="7" creationId="{790FD932-FB1C-E875-521A-78748136E6AE}"/>
          </ac:spMkLst>
        </pc:spChg>
        <pc:spChg chg="add del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8" creationId="{72526924-84D3-45FB-A5FE-62D8FCBF53B6}"/>
          </ac:spMkLst>
        </pc:spChg>
        <pc:spChg chg="add mod">
          <ac:chgData name="Raphael Hug" userId="a1b86fe1-e132-474f-9b14-3ad2524e247a" providerId="ADAL" clId="{9879E24F-0487-41AA-BFBA-B5A2FB91D73A}" dt="2022-08-18T14:38:03.171" v="667" actId="1076"/>
          <ac:spMkLst>
            <pc:docMk/>
            <pc:sldMk cId="2498796237" sldId="261"/>
            <ac:spMk id="9" creationId="{F7DE949E-D8A3-9993-8DBF-8688B119A372}"/>
          </ac:spMkLst>
        </pc:spChg>
        <pc:spChg chg="add del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10" creationId="{5C2A6256-1DD0-4E4B-A8B3-9A711B4DBE0C}"/>
          </ac:spMkLst>
        </pc:spChg>
        <pc:spChg chg="add del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12" creationId="{41760540-185E-4652-BFD2-9B362EF3BC99}"/>
          </ac:spMkLst>
        </pc:spChg>
        <pc:spChg chg="add del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14" creationId="{729789F4-85C1-41A0-83EB-992E22210CB9}"/>
          </ac:spMkLst>
        </pc:spChg>
        <pc:spChg chg="add del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16" creationId="{9D9D367D-6DD2-4A7C-8918-0DCAC297559A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18" creationId="{1ED69555-EE48-4B19-812B-4E1068DBF976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19" creationId="{57AEB73D-F521-4B19-820F-12DB6BCC8406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20" creationId="{6B72EEBA-3A5D-41CE-8465-A45A0F65674E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21" creationId="{1ED69555-EE48-4B19-812B-4E1068DBF976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22" creationId="{EA164D6B-6878-4B9F-A2D0-985D39B17B46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23" creationId="{57AEB73D-F521-4B19-820F-12DB6BCC8406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24" creationId="{4413CD7F-736E-4AF7-AB2B-473CAA9E1D09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25" creationId="{6B72EEBA-3A5D-41CE-8465-A45A0F65674E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26" creationId="{55EDA2F5-6B28-478B-9AC4-43FE41E2B3C6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27" creationId="{EA164D6B-6878-4B9F-A2D0-985D39B17B46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28" creationId="{701D712E-ABB9-4258-877D-9349C8577A07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29" creationId="{4413CD7F-736E-4AF7-AB2B-473CAA9E1D09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30" creationId="{E7528E56-1447-4C98-882B-CE26279501A1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31" creationId="{55EDA2F5-6B28-478B-9AC4-43FE41E2B3C6}"/>
          </ac:spMkLst>
        </pc:spChg>
        <pc:spChg chg="add">
          <ac:chgData name="Raphael Hug" userId="a1b86fe1-e132-474f-9b14-3ad2524e247a" providerId="ADAL" clId="{9879E24F-0487-41AA-BFBA-B5A2FB91D73A}" dt="2022-08-18T14:36:30.731" v="568" actId="26606"/>
          <ac:spMkLst>
            <pc:docMk/>
            <pc:sldMk cId="2498796237" sldId="261"/>
            <ac:spMk id="32" creationId="{A8EAC26D-6BAA-40DB-8C61-90C7CC5EFECE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33" creationId="{701D712E-ABB9-4258-877D-9349C8577A07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35" creationId="{E7528E56-1447-4C98-882B-CE26279501A1}"/>
          </ac:spMkLst>
        </pc:spChg>
        <pc:spChg chg="add del">
          <ac:chgData name="Raphael Hug" userId="a1b86fe1-e132-474f-9b14-3ad2524e247a" providerId="ADAL" clId="{9879E24F-0487-41AA-BFBA-B5A2FB91D73A}" dt="2022-08-18T14:36:24.233" v="565" actId="26606"/>
          <ac:spMkLst>
            <pc:docMk/>
            <pc:sldMk cId="2498796237" sldId="261"/>
            <ac:spMk id="37" creationId="{A8EAC26D-6BAA-40DB-8C61-90C7CC5EFECE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39" creationId="{1ED69555-EE48-4B19-812B-4E1068DBF976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40" creationId="{57AEB73D-F521-4B19-820F-12DB6BCC8406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41" creationId="{6B72EEBA-3A5D-41CE-8465-A45A0F65674E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42" creationId="{EA164D6B-6878-4B9F-A2D0-985D39B17B46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43" creationId="{064738AB-B6BE-4867-889A-52CE4AC8DBD0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44" creationId="{985AAE23-FCB6-4663-907C-0110B0FDC58E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45" creationId="{9C969C2C-E7E3-4052-87D4-61E733EC1BBD}"/>
          </ac:spMkLst>
        </pc:spChg>
        <pc:spChg chg="add del">
          <ac:chgData name="Raphael Hug" userId="a1b86fe1-e132-474f-9b14-3ad2524e247a" providerId="ADAL" clId="{9879E24F-0487-41AA-BFBA-B5A2FB91D73A}" dt="2022-08-18T14:36:26.654" v="567" actId="26606"/>
          <ac:spMkLst>
            <pc:docMk/>
            <pc:sldMk cId="2498796237" sldId="261"/>
            <ac:spMk id="46" creationId="{7C60369F-A41B-4D6E-8990-30E2715C5730}"/>
          </ac:spMkLst>
        </pc:spChg>
        <pc:picChg chg="add mod ord modCrop">
          <ac:chgData name="Raphael Hug" userId="a1b86fe1-e132-474f-9b14-3ad2524e247a" providerId="ADAL" clId="{9879E24F-0487-41AA-BFBA-B5A2FB91D73A}" dt="2022-08-18T14:36:30.731" v="568" actId="26606"/>
          <ac:picMkLst>
            <pc:docMk/>
            <pc:sldMk cId="2498796237" sldId="261"/>
            <ac:picMk id="4" creationId="{C853A911-0B53-9C9F-0C7A-66249F084142}"/>
          </ac:picMkLst>
        </pc:picChg>
        <pc:picChg chg="add mod">
          <ac:chgData name="Raphael Hug" userId="a1b86fe1-e132-474f-9b14-3ad2524e247a" providerId="ADAL" clId="{9879E24F-0487-41AA-BFBA-B5A2FB91D73A}" dt="2022-08-18T14:36:30.731" v="568" actId="26606"/>
          <ac:picMkLst>
            <pc:docMk/>
            <pc:sldMk cId="2498796237" sldId="261"/>
            <ac:picMk id="6" creationId="{E095D489-D98D-F7E8-2BE0-A88A73B15555}"/>
          </ac:picMkLst>
        </pc:picChg>
      </pc:sldChg>
      <pc:sldChg chg="addSp delSp modSp new mod setBg">
        <pc:chgData name="Raphael Hug" userId="a1b86fe1-e132-474f-9b14-3ad2524e247a" providerId="ADAL" clId="{9879E24F-0487-41AA-BFBA-B5A2FB91D73A}" dt="2022-08-18T14:32:13.668" v="486" actId="1076"/>
        <pc:sldMkLst>
          <pc:docMk/>
          <pc:sldMk cId="806382295" sldId="262"/>
        </pc:sldMkLst>
        <pc:spChg chg="mod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2" creationId="{2C8A2DBD-2AC8-0836-1954-FBE7B8C8D530}"/>
          </ac:spMkLst>
        </pc:spChg>
        <pc:spChg chg="mod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3" creationId="{7DFC6775-B382-0294-7155-B8A12AE4F7FA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8" creationId="{72526924-84D3-45FB-A5FE-62D8FCBF53B6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10" creationId="{5C2A6256-1DD0-4E4B-A8B3-9A711B4DBE0C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12" creationId="{41760540-185E-4652-BFD2-9B362EF3BC99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14" creationId="{729789F4-85C1-41A0-83EB-992E22210CB9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16" creationId="{9D9D367D-6DD2-4A7C-8918-0DCAC297559A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21" creationId="{099405E2-1A96-4DBA-A9DC-4C2A1B421CA9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23" creationId="{79855050-A75B-4DD0-9B56-8B1C7722D884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25" creationId="{2060C0F7-61A6-4E64-A77E-AFBD81127352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27" creationId="{BCF4857D-F003-4CA1-82AB-00900B1008BA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29" creationId="{DB791336-FCAA-4174-9303-B3F374861110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31" creationId="{CA212158-300D-44D0-9CCE-472C3F669EE1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33" creationId="{988521F4-D44A-42C5-9BDB-5CA25554098B}"/>
          </ac:spMkLst>
        </pc:spChg>
        <pc:spChg chg="add del">
          <ac:chgData name="Raphael Hug" userId="a1b86fe1-e132-474f-9b14-3ad2524e247a" providerId="ADAL" clId="{9879E24F-0487-41AA-BFBA-B5A2FB91D73A}" dt="2022-08-18T14:31:47.831" v="483" actId="26606"/>
          <ac:spMkLst>
            <pc:docMk/>
            <pc:sldMk cId="806382295" sldId="262"/>
            <ac:spMk id="35" creationId="{5E6738EB-6FF0-4AF9-8462-57F4494B88B2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40" creationId="{099405E2-1A96-4DBA-A9DC-4C2A1B421CA9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42" creationId="{79855050-A75B-4DD0-9B56-8B1C7722D884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44" creationId="{2060C0F7-61A6-4E64-A77E-AFBD81127352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46" creationId="{BCF4857D-F003-4CA1-82AB-00900B1008BA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48" creationId="{DB791336-FCAA-4174-9303-B3F374861110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50" creationId="{CA212158-300D-44D0-9CCE-472C3F669EE1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52" creationId="{988521F4-D44A-42C5-9BDB-5CA25554098B}"/>
          </ac:spMkLst>
        </pc:spChg>
        <pc:spChg chg="add del">
          <ac:chgData name="Raphael Hug" userId="a1b86fe1-e132-474f-9b14-3ad2524e247a" providerId="ADAL" clId="{9879E24F-0487-41AA-BFBA-B5A2FB91D73A}" dt="2022-08-18T14:31:41.728" v="479" actId="26606"/>
          <ac:spMkLst>
            <pc:docMk/>
            <pc:sldMk cId="806382295" sldId="262"/>
            <ac:spMk id="54" creationId="{5E6738EB-6FF0-4AF9-8462-57F4494B88B2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56" creationId="{099405E2-1A96-4DBA-A9DC-4C2A1B421CA9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57" creationId="{79855050-A75B-4DD0-9B56-8B1C7722D884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58" creationId="{2060C0F7-61A6-4E64-A77E-AFBD81127352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59" creationId="{BCF4857D-F003-4CA1-82AB-00900B1008BA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60" creationId="{DB791336-FCAA-4174-9303-B3F374861110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61" creationId="{CA212158-300D-44D0-9CCE-472C3F669EE1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62" creationId="{988521F4-D44A-42C5-9BDB-5CA25554098B}"/>
          </ac:spMkLst>
        </pc:spChg>
        <pc:spChg chg="add del">
          <ac:chgData name="Raphael Hug" userId="a1b86fe1-e132-474f-9b14-3ad2524e247a" providerId="ADAL" clId="{9879E24F-0487-41AA-BFBA-B5A2FB91D73A}" dt="2022-08-18T14:31:43.580" v="481" actId="26606"/>
          <ac:spMkLst>
            <pc:docMk/>
            <pc:sldMk cId="806382295" sldId="262"/>
            <ac:spMk id="63" creationId="{5E6738EB-6FF0-4AF9-8462-57F4494B88B2}"/>
          </ac:spMkLst>
        </pc:spChg>
        <pc:picChg chg="add mod">
          <ac:chgData name="Raphael Hug" userId="a1b86fe1-e132-474f-9b14-3ad2524e247a" providerId="ADAL" clId="{9879E24F-0487-41AA-BFBA-B5A2FB91D73A}" dt="2022-08-18T14:32:13.668" v="486" actId="1076"/>
          <ac:picMkLst>
            <pc:docMk/>
            <pc:sldMk cId="806382295" sldId="262"/>
            <ac:picMk id="5" creationId="{53984276-96D2-A41C-7A40-F29C8784A61C}"/>
          </ac:picMkLst>
        </pc:picChg>
      </pc:sldChg>
      <pc:sldChg chg="addSp modSp new mod setBg">
        <pc:chgData name="Raphael Hug" userId="a1b86fe1-e132-474f-9b14-3ad2524e247a" providerId="ADAL" clId="{9879E24F-0487-41AA-BFBA-B5A2FB91D73A}" dt="2022-08-18T14:18:03.719" v="344" actId="26606"/>
        <pc:sldMkLst>
          <pc:docMk/>
          <pc:sldMk cId="1437753756" sldId="263"/>
        </pc:sldMkLst>
        <pc:spChg chg="mod">
          <ac:chgData name="Raphael Hug" userId="a1b86fe1-e132-474f-9b14-3ad2524e247a" providerId="ADAL" clId="{9879E24F-0487-41AA-BFBA-B5A2FB91D73A}" dt="2022-08-18T14:18:03.719" v="344" actId="26606"/>
          <ac:spMkLst>
            <pc:docMk/>
            <pc:sldMk cId="1437753756" sldId="263"/>
            <ac:spMk id="2" creationId="{5B58E5F7-4319-99F4-4646-121D56833079}"/>
          </ac:spMkLst>
        </pc:spChg>
        <pc:spChg chg="mod">
          <ac:chgData name="Raphael Hug" userId="a1b86fe1-e132-474f-9b14-3ad2524e247a" providerId="ADAL" clId="{9879E24F-0487-41AA-BFBA-B5A2FB91D73A}" dt="2022-08-18T14:18:03.719" v="344" actId="26606"/>
          <ac:spMkLst>
            <pc:docMk/>
            <pc:sldMk cId="1437753756" sldId="263"/>
            <ac:spMk id="3" creationId="{CD52662A-CB38-B567-A05E-462F9B992C44}"/>
          </ac:spMkLst>
        </pc:spChg>
        <pc:spChg chg="add">
          <ac:chgData name="Raphael Hug" userId="a1b86fe1-e132-474f-9b14-3ad2524e247a" providerId="ADAL" clId="{9879E24F-0487-41AA-BFBA-B5A2FB91D73A}" dt="2022-08-18T14:18:03.719" v="344" actId="26606"/>
          <ac:spMkLst>
            <pc:docMk/>
            <pc:sldMk cId="1437753756" sldId="263"/>
            <ac:spMk id="8" creationId="{72526924-84D3-45FB-A5FE-62D8FCBF53B6}"/>
          </ac:spMkLst>
        </pc:spChg>
        <pc:spChg chg="add">
          <ac:chgData name="Raphael Hug" userId="a1b86fe1-e132-474f-9b14-3ad2524e247a" providerId="ADAL" clId="{9879E24F-0487-41AA-BFBA-B5A2FB91D73A}" dt="2022-08-18T14:18:03.719" v="344" actId="26606"/>
          <ac:spMkLst>
            <pc:docMk/>
            <pc:sldMk cId="1437753756" sldId="263"/>
            <ac:spMk id="10" creationId="{5C2A6256-1DD0-4E4B-A8B3-9A711B4DBE0C}"/>
          </ac:spMkLst>
        </pc:spChg>
        <pc:spChg chg="add">
          <ac:chgData name="Raphael Hug" userId="a1b86fe1-e132-474f-9b14-3ad2524e247a" providerId="ADAL" clId="{9879E24F-0487-41AA-BFBA-B5A2FB91D73A}" dt="2022-08-18T14:18:03.719" v="344" actId="26606"/>
          <ac:spMkLst>
            <pc:docMk/>
            <pc:sldMk cId="1437753756" sldId="263"/>
            <ac:spMk id="12" creationId="{41760540-185E-4652-BFD2-9B362EF3BC99}"/>
          </ac:spMkLst>
        </pc:spChg>
        <pc:spChg chg="add">
          <ac:chgData name="Raphael Hug" userId="a1b86fe1-e132-474f-9b14-3ad2524e247a" providerId="ADAL" clId="{9879E24F-0487-41AA-BFBA-B5A2FB91D73A}" dt="2022-08-18T14:18:03.719" v="344" actId="26606"/>
          <ac:spMkLst>
            <pc:docMk/>
            <pc:sldMk cId="1437753756" sldId="263"/>
            <ac:spMk id="14" creationId="{729789F4-85C1-41A0-83EB-992E22210CB9}"/>
          </ac:spMkLst>
        </pc:spChg>
        <pc:spChg chg="add">
          <ac:chgData name="Raphael Hug" userId="a1b86fe1-e132-474f-9b14-3ad2524e247a" providerId="ADAL" clId="{9879E24F-0487-41AA-BFBA-B5A2FB91D73A}" dt="2022-08-18T14:18:03.719" v="344" actId="26606"/>
          <ac:spMkLst>
            <pc:docMk/>
            <pc:sldMk cId="1437753756" sldId="263"/>
            <ac:spMk id="16" creationId="{9D9D367D-6DD2-4A7C-8918-0DCAC297559A}"/>
          </ac:spMkLst>
        </pc:spChg>
      </pc:sldChg>
      <pc:sldChg chg="addSp modSp new mod setBg">
        <pc:chgData name="Raphael Hug" userId="a1b86fe1-e132-474f-9b14-3ad2524e247a" providerId="ADAL" clId="{9879E24F-0487-41AA-BFBA-B5A2FB91D73A}" dt="2022-08-18T15:33:43.678" v="673" actId="26606"/>
        <pc:sldMkLst>
          <pc:docMk/>
          <pc:sldMk cId="2778103187" sldId="264"/>
        </pc:sldMkLst>
        <pc:spChg chg="mod">
          <ac:chgData name="Raphael Hug" userId="a1b86fe1-e132-474f-9b14-3ad2524e247a" providerId="ADAL" clId="{9879E24F-0487-41AA-BFBA-B5A2FB91D73A}" dt="2022-08-18T15:33:43.678" v="673" actId="26606"/>
          <ac:spMkLst>
            <pc:docMk/>
            <pc:sldMk cId="2778103187" sldId="264"/>
            <ac:spMk id="2" creationId="{3E49AED2-F673-B7FF-B03D-E2CB29DEA433}"/>
          </ac:spMkLst>
        </pc:spChg>
        <pc:spChg chg="mod">
          <ac:chgData name="Raphael Hug" userId="a1b86fe1-e132-474f-9b14-3ad2524e247a" providerId="ADAL" clId="{9879E24F-0487-41AA-BFBA-B5A2FB91D73A}" dt="2022-08-18T15:33:43.678" v="673" actId="26606"/>
          <ac:spMkLst>
            <pc:docMk/>
            <pc:sldMk cId="2778103187" sldId="264"/>
            <ac:spMk id="3" creationId="{513293A3-C56A-1FE1-6EA0-973708404C19}"/>
          </ac:spMkLst>
        </pc:spChg>
        <pc:spChg chg="add">
          <ac:chgData name="Raphael Hug" userId="a1b86fe1-e132-474f-9b14-3ad2524e247a" providerId="ADAL" clId="{9879E24F-0487-41AA-BFBA-B5A2FB91D73A}" dt="2022-08-18T15:33:43.678" v="673" actId="26606"/>
          <ac:spMkLst>
            <pc:docMk/>
            <pc:sldMk cId="2778103187" sldId="264"/>
            <ac:spMk id="8" creationId="{72526924-84D3-45FB-A5FE-62D8FCBF53B6}"/>
          </ac:spMkLst>
        </pc:spChg>
        <pc:spChg chg="add">
          <ac:chgData name="Raphael Hug" userId="a1b86fe1-e132-474f-9b14-3ad2524e247a" providerId="ADAL" clId="{9879E24F-0487-41AA-BFBA-B5A2FB91D73A}" dt="2022-08-18T15:33:43.678" v="673" actId="26606"/>
          <ac:spMkLst>
            <pc:docMk/>
            <pc:sldMk cId="2778103187" sldId="264"/>
            <ac:spMk id="10" creationId="{5C2A6256-1DD0-4E4B-A8B3-9A711B4DBE0C}"/>
          </ac:spMkLst>
        </pc:spChg>
        <pc:spChg chg="add">
          <ac:chgData name="Raphael Hug" userId="a1b86fe1-e132-474f-9b14-3ad2524e247a" providerId="ADAL" clId="{9879E24F-0487-41AA-BFBA-B5A2FB91D73A}" dt="2022-08-18T15:33:43.678" v="673" actId="26606"/>
          <ac:spMkLst>
            <pc:docMk/>
            <pc:sldMk cId="2778103187" sldId="264"/>
            <ac:spMk id="12" creationId="{41760540-185E-4652-BFD2-9B362EF3BC99}"/>
          </ac:spMkLst>
        </pc:spChg>
        <pc:spChg chg="add">
          <ac:chgData name="Raphael Hug" userId="a1b86fe1-e132-474f-9b14-3ad2524e247a" providerId="ADAL" clId="{9879E24F-0487-41AA-BFBA-B5A2FB91D73A}" dt="2022-08-18T15:33:43.678" v="673" actId="26606"/>
          <ac:spMkLst>
            <pc:docMk/>
            <pc:sldMk cId="2778103187" sldId="264"/>
            <ac:spMk id="14" creationId="{729789F4-85C1-41A0-83EB-992E22210CB9}"/>
          </ac:spMkLst>
        </pc:spChg>
        <pc:spChg chg="add">
          <ac:chgData name="Raphael Hug" userId="a1b86fe1-e132-474f-9b14-3ad2524e247a" providerId="ADAL" clId="{9879E24F-0487-41AA-BFBA-B5A2FB91D73A}" dt="2022-08-18T15:33:43.678" v="673" actId="26606"/>
          <ac:spMkLst>
            <pc:docMk/>
            <pc:sldMk cId="2778103187" sldId="264"/>
            <ac:spMk id="16" creationId="{9D9D367D-6DD2-4A7C-8918-0DCAC297559A}"/>
          </ac:spMkLst>
        </pc:spChg>
      </pc:sldChg>
      <pc:sldMasterChg chg="del delSldLayout">
        <pc:chgData name="Raphael Hug" userId="a1b86fe1-e132-474f-9b14-3ad2524e247a" providerId="ADAL" clId="{9879E24F-0487-41AA-BFBA-B5A2FB91D73A}" dt="2022-08-18T14:10:49.243" v="52" actId="26606"/>
        <pc:sldMasterMkLst>
          <pc:docMk/>
          <pc:sldMasterMk cId="3110066460" sldId="2147483678"/>
        </pc:sldMasterMkLst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2423889902" sldId="2147483679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3791589989" sldId="2147483680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3931107644" sldId="2147483681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3326639415" sldId="2147483682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3517254976" sldId="2147483683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200609587" sldId="2147483684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1086800801" sldId="2147483685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3590174900" sldId="2147483686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3550101020" sldId="2147483687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2010135752" sldId="2147483688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4111804279" sldId="2147483689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1459093178" sldId="2147483690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2382674961" sldId="2147483691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1941452266" sldId="2147483692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239195808" sldId="2147483693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4159367906" sldId="2147483694"/>
          </pc:sldLayoutMkLst>
        </pc:sldLayoutChg>
        <pc:sldLayoutChg chg="del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3110066460" sldId="2147483678"/>
            <pc:sldLayoutMk cId="3169065751" sldId="2147483695"/>
          </pc:sldLayoutMkLst>
        </pc:sldLayoutChg>
      </pc:sldMasterChg>
      <pc:sldMasterChg chg="add addSldLayout">
        <pc:chgData name="Raphael Hug" userId="a1b86fe1-e132-474f-9b14-3ad2524e247a" providerId="ADAL" clId="{9879E24F-0487-41AA-BFBA-B5A2FB91D73A}" dt="2022-08-18T14:10:49.243" v="52" actId="26606"/>
        <pc:sldMasterMkLst>
          <pc:docMk/>
          <pc:sldMasterMk cId="2655279992" sldId="2147483703"/>
        </pc:sldMasterMkLst>
        <pc:sldLayoutChg chg="ad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268257794" sldId="2147483696"/>
          </pc:sldLayoutMkLst>
        </pc:sldLayoutChg>
        <pc:sldLayoutChg chg="ad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3607839962" sldId="2147483697"/>
          </pc:sldLayoutMkLst>
        </pc:sldLayoutChg>
        <pc:sldLayoutChg chg="ad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3216852624" sldId="2147483698"/>
          </pc:sldLayoutMkLst>
        </pc:sldLayoutChg>
        <pc:sldLayoutChg chg="ad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2522207511" sldId="2147483699"/>
          </pc:sldLayoutMkLst>
        </pc:sldLayoutChg>
        <pc:sldLayoutChg chg="ad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1868998240" sldId="2147483700"/>
          </pc:sldLayoutMkLst>
        </pc:sldLayoutChg>
        <pc:sldLayoutChg chg="ad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3632798459" sldId="2147483701"/>
          </pc:sldLayoutMkLst>
        </pc:sldLayoutChg>
        <pc:sldLayoutChg chg="ad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1972166457" sldId="2147483702"/>
          </pc:sldLayoutMkLst>
        </pc:sldLayoutChg>
        <pc:sldLayoutChg chg="add replI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3596417201" sldId="2147483704"/>
          </pc:sldLayoutMkLst>
        </pc:sldLayoutChg>
        <pc:sldLayoutChg chg="add replI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2401899037" sldId="2147483705"/>
          </pc:sldLayoutMkLst>
        </pc:sldLayoutChg>
        <pc:sldLayoutChg chg="add replI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3532678947" sldId="2147483706"/>
          </pc:sldLayoutMkLst>
        </pc:sldLayoutChg>
        <pc:sldLayoutChg chg="add replId">
          <pc:chgData name="Raphael Hug" userId="a1b86fe1-e132-474f-9b14-3ad2524e247a" providerId="ADAL" clId="{9879E24F-0487-41AA-BFBA-B5A2FB91D73A}" dt="2022-08-18T14:10:49.243" v="52" actId="26606"/>
          <pc:sldLayoutMkLst>
            <pc:docMk/>
            <pc:sldMasterMk cId="2655279992" sldId="2147483703"/>
            <pc:sldLayoutMk cId="3511177894" sldId="2147483707"/>
          </pc:sldLayoutMkLst>
        </pc:sldLayoutChg>
      </pc:sldMasterChg>
    </pc:docChg>
  </pc:docChgLst>
  <pc:docChgLst>
    <pc:chgData name="Alexander Ernst" userId="ee810684-0fc9-4535-8de0-16b687656ce9" providerId="ADAL" clId="{727901B0-8033-4296-883C-A58BFF603175}"/>
    <pc:docChg chg="undo redo custSel addSld delSld modSld sldOrd">
      <pc:chgData name="Alexander Ernst" userId="ee810684-0fc9-4535-8de0-16b687656ce9" providerId="ADAL" clId="{727901B0-8033-4296-883C-A58BFF603175}" dt="2022-08-19T09:21:23.302" v="1246" actId="20577"/>
      <pc:docMkLst>
        <pc:docMk/>
      </pc:docMkLst>
      <pc:sldChg chg="modSp mod">
        <pc:chgData name="Alexander Ernst" userId="ee810684-0fc9-4535-8de0-16b687656ce9" providerId="ADAL" clId="{727901B0-8033-4296-883C-A58BFF603175}" dt="2022-08-18T15:36:01.892" v="1100" actId="20577"/>
        <pc:sldMkLst>
          <pc:docMk/>
          <pc:sldMk cId="1540166504" sldId="257"/>
        </pc:sldMkLst>
        <pc:spChg chg="mod">
          <ac:chgData name="Alexander Ernst" userId="ee810684-0fc9-4535-8de0-16b687656ce9" providerId="ADAL" clId="{727901B0-8033-4296-883C-A58BFF603175}" dt="2022-08-18T15:36:01.892" v="1100" actId="20577"/>
          <ac:spMkLst>
            <pc:docMk/>
            <pc:sldMk cId="1540166504" sldId="257"/>
            <ac:spMk id="74" creationId="{317EF133-D91D-5B4D-D343-76195DC797B7}"/>
          </ac:spMkLst>
        </pc:spChg>
      </pc:sldChg>
      <pc:sldChg chg="modSp mod">
        <pc:chgData name="Alexander Ernst" userId="ee810684-0fc9-4535-8de0-16b687656ce9" providerId="ADAL" clId="{727901B0-8033-4296-883C-A58BFF603175}" dt="2022-08-19T09:20:05.076" v="1184"/>
        <pc:sldMkLst>
          <pc:docMk/>
          <pc:sldMk cId="4248184555" sldId="258"/>
        </pc:sldMkLst>
        <pc:spChg chg="mod">
          <ac:chgData name="Alexander Ernst" userId="ee810684-0fc9-4535-8de0-16b687656ce9" providerId="ADAL" clId="{727901B0-8033-4296-883C-A58BFF603175}" dt="2022-08-18T15:23:17.001" v="198" actId="20577"/>
          <ac:spMkLst>
            <pc:docMk/>
            <pc:sldMk cId="4248184555" sldId="258"/>
            <ac:spMk id="3" creationId="{E4D0E87B-C2EC-9119-63F0-5EF14423665D}"/>
          </ac:spMkLst>
        </pc:spChg>
        <pc:graphicFrameChg chg="mod">
          <ac:chgData name="Alexander Ernst" userId="ee810684-0fc9-4535-8de0-16b687656ce9" providerId="ADAL" clId="{727901B0-8033-4296-883C-A58BFF603175}" dt="2022-08-19T09:20:05.076" v="1184"/>
          <ac:graphicFrameMkLst>
            <pc:docMk/>
            <pc:sldMk cId="4248184555" sldId="258"/>
            <ac:graphicFrameMk id="18" creationId="{D8131585-2C52-C883-27AC-BF42BCED4364}"/>
          </ac:graphicFrameMkLst>
        </pc:graphicFrameChg>
      </pc:sldChg>
      <pc:sldChg chg="modSp mod">
        <pc:chgData name="Alexander Ernst" userId="ee810684-0fc9-4535-8de0-16b687656ce9" providerId="ADAL" clId="{727901B0-8033-4296-883C-A58BFF603175}" dt="2022-08-19T08:38:29.705" v="1164" actId="20577"/>
        <pc:sldMkLst>
          <pc:docMk/>
          <pc:sldMk cId="580540579" sldId="259"/>
        </pc:sldMkLst>
        <pc:spChg chg="mod">
          <ac:chgData name="Alexander Ernst" userId="ee810684-0fc9-4535-8de0-16b687656ce9" providerId="ADAL" clId="{727901B0-8033-4296-883C-A58BFF603175}" dt="2022-08-19T08:38:29.705" v="1164" actId="20577"/>
          <ac:spMkLst>
            <pc:docMk/>
            <pc:sldMk cId="580540579" sldId="259"/>
            <ac:spMk id="3" creationId="{6541D723-03B6-CF59-54BE-FCAEA250AB54}"/>
          </ac:spMkLst>
        </pc:spChg>
      </pc:sldChg>
      <pc:sldChg chg="addSp delSp modSp mod">
        <pc:chgData name="Alexander Ernst" userId="ee810684-0fc9-4535-8de0-16b687656ce9" providerId="ADAL" clId="{727901B0-8033-4296-883C-A58BFF603175}" dt="2022-08-18T15:31:11.931" v="769" actId="26606"/>
        <pc:sldMkLst>
          <pc:docMk/>
          <pc:sldMk cId="350459967" sldId="260"/>
        </pc:sldMkLst>
        <pc:spChg chg="mod">
          <ac:chgData name="Alexander Ernst" userId="ee810684-0fc9-4535-8de0-16b687656ce9" providerId="ADAL" clId="{727901B0-8033-4296-883C-A58BFF603175}" dt="2022-08-18T15:30:00.952" v="749" actId="26606"/>
          <ac:spMkLst>
            <pc:docMk/>
            <pc:sldMk cId="350459967" sldId="260"/>
            <ac:spMk id="2" creationId="{CBD603BD-C1C2-4111-B1E2-604E7599218F}"/>
          </ac:spMkLst>
        </pc:spChg>
        <pc:spChg chg="add del mod">
          <ac:chgData name="Alexander Ernst" userId="ee810684-0fc9-4535-8de0-16b687656ce9" providerId="ADAL" clId="{727901B0-8033-4296-883C-A58BFF603175}" dt="2022-08-18T15:30:12.845" v="766" actId="26606"/>
          <ac:spMkLst>
            <pc:docMk/>
            <pc:sldMk cId="350459967" sldId="260"/>
            <ac:spMk id="3" creationId="{B89F6108-0DEA-DABB-BAC8-967660A923A6}"/>
          </ac:spMkLst>
        </pc:spChg>
        <pc:spChg chg="add del">
          <ac:chgData name="Alexander Ernst" userId="ee810684-0fc9-4535-8de0-16b687656ce9" providerId="ADAL" clId="{727901B0-8033-4296-883C-A58BFF603175}" dt="2022-08-18T15:30:12.845" v="766" actId="26606"/>
          <ac:spMkLst>
            <pc:docMk/>
            <pc:sldMk cId="350459967" sldId="260"/>
            <ac:spMk id="8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12.845" v="766" actId="26606"/>
          <ac:spMkLst>
            <pc:docMk/>
            <pc:sldMk cId="350459967" sldId="260"/>
            <ac:spMk id="10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12.845" v="766" actId="26606"/>
          <ac:spMkLst>
            <pc:docMk/>
            <pc:sldMk cId="350459967" sldId="260"/>
            <ac:spMk id="12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12.845" v="766" actId="26606"/>
          <ac:spMkLst>
            <pc:docMk/>
            <pc:sldMk cId="350459967" sldId="260"/>
            <ac:spMk id="14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12.845" v="766" actId="26606"/>
          <ac:spMkLst>
            <pc:docMk/>
            <pc:sldMk cId="350459967" sldId="260"/>
            <ac:spMk id="16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00.952" v="749" actId="26606"/>
          <ac:spMkLst>
            <pc:docMk/>
            <pc:sldMk cId="350459967" sldId="260"/>
            <ac:spMk id="22" creationId="{3835F464-7A59-4221-AA5E-B60EF8D3CBC3}"/>
          </ac:spMkLst>
        </pc:spChg>
        <pc:spChg chg="add del">
          <ac:chgData name="Alexander Ernst" userId="ee810684-0fc9-4535-8de0-16b687656ce9" providerId="ADAL" clId="{727901B0-8033-4296-883C-A58BFF603175}" dt="2022-08-18T15:30:00.952" v="749" actId="26606"/>
          <ac:spMkLst>
            <pc:docMk/>
            <pc:sldMk cId="350459967" sldId="260"/>
            <ac:spMk id="24" creationId="{2C57B5ED-61CB-4AF5-A47A-A41A996F8375}"/>
          </ac:spMkLst>
        </pc:spChg>
        <pc:spChg chg="add del">
          <ac:chgData name="Alexander Ernst" userId="ee810684-0fc9-4535-8de0-16b687656ce9" providerId="ADAL" clId="{727901B0-8033-4296-883C-A58BFF603175}" dt="2022-08-18T15:30:00.952" v="749" actId="26606"/>
          <ac:spMkLst>
            <pc:docMk/>
            <pc:sldMk cId="350459967" sldId="260"/>
            <ac:spMk id="26" creationId="{714C9CDB-7738-4B6C-BCE1-D9516C1E03DE}"/>
          </ac:spMkLst>
        </pc:spChg>
        <pc:spChg chg="add del">
          <ac:chgData name="Alexander Ernst" userId="ee810684-0fc9-4535-8de0-16b687656ce9" providerId="ADAL" clId="{727901B0-8033-4296-883C-A58BFF603175}" dt="2022-08-18T15:30:08.042" v="751" actId="26606"/>
          <ac:spMkLst>
            <pc:docMk/>
            <pc:sldMk cId="350459967" sldId="260"/>
            <ac:spMk id="28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08.042" v="751" actId="26606"/>
          <ac:spMkLst>
            <pc:docMk/>
            <pc:sldMk cId="350459967" sldId="260"/>
            <ac:spMk id="29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08.042" v="751" actId="26606"/>
          <ac:spMkLst>
            <pc:docMk/>
            <pc:sldMk cId="350459967" sldId="260"/>
            <ac:spMk id="30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08.042" v="751" actId="26606"/>
          <ac:spMkLst>
            <pc:docMk/>
            <pc:sldMk cId="350459967" sldId="260"/>
            <ac:spMk id="31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08.042" v="751" actId="26606"/>
          <ac:spMkLst>
            <pc:docMk/>
            <pc:sldMk cId="350459967" sldId="260"/>
            <ac:spMk id="32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09.490" v="753" actId="26606"/>
          <ac:spMkLst>
            <pc:docMk/>
            <pc:sldMk cId="350459967" sldId="260"/>
            <ac:spMk id="35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09.490" v="753" actId="26606"/>
          <ac:spMkLst>
            <pc:docMk/>
            <pc:sldMk cId="350459967" sldId="260"/>
            <ac:spMk id="36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09.490" v="753" actId="26606"/>
          <ac:spMkLst>
            <pc:docMk/>
            <pc:sldMk cId="350459967" sldId="260"/>
            <ac:spMk id="37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09.490" v="753" actId="26606"/>
          <ac:spMkLst>
            <pc:docMk/>
            <pc:sldMk cId="350459967" sldId="260"/>
            <ac:spMk id="38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09.490" v="753" actId="26606"/>
          <ac:spMkLst>
            <pc:docMk/>
            <pc:sldMk cId="350459967" sldId="260"/>
            <ac:spMk id="39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10.197" v="755" actId="26606"/>
          <ac:spMkLst>
            <pc:docMk/>
            <pc:sldMk cId="350459967" sldId="260"/>
            <ac:spMk id="42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10.197" v="755" actId="26606"/>
          <ac:spMkLst>
            <pc:docMk/>
            <pc:sldMk cId="350459967" sldId="260"/>
            <ac:spMk id="43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10.197" v="755" actId="26606"/>
          <ac:spMkLst>
            <pc:docMk/>
            <pc:sldMk cId="350459967" sldId="260"/>
            <ac:spMk id="44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10.197" v="755" actId="26606"/>
          <ac:spMkLst>
            <pc:docMk/>
            <pc:sldMk cId="350459967" sldId="260"/>
            <ac:spMk id="45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10.197" v="755" actId="26606"/>
          <ac:spMkLst>
            <pc:docMk/>
            <pc:sldMk cId="350459967" sldId="260"/>
            <ac:spMk id="46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10.716" v="757" actId="26606"/>
          <ac:spMkLst>
            <pc:docMk/>
            <pc:sldMk cId="350459967" sldId="260"/>
            <ac:spMk id="49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10.716" v="757" actId="26606"/>
          <ac:spMkLst>
            <pc:docMk/>
            <pc:sldMk cId="350459967" sldId="260"/>
            <ac:spMk id="50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10.716" v="757" actId="26606"/>
          <ac:spMkLst>
            <pc:docMk/>
            <pc:sldMk cId="350459967" sldId="260"/>
            <ac:spMk id="51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10.716" v="757" actId="26606"/>
          <ac:spMkLst>
            <pc:docMk/>
            <pc:sldMk cId="350459967" sldId="260"/>
            <ac:spMk id="52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10.716" v="757" actId="26606"/>
          <ac:spMkLst>
            <pc:docMk/>
            <pc:sldMk cId="350459967" sldId="260"/>
            <ac:spMk id="53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11.204" v="759" actId="26606"/>
          <ac:spMkLst>
            <pc:docMk/>
            <pc:sldMk cId="350459967" sldId="260"/>
            <ac:spMk id="56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11.204" v="759" actId="26606"/>
          <ac:spMkLst>
            <pc:docMk/>
            <pc:sldMk cId="350459967" sldId="260"/>
            <ac:spMk id="57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11.204" v="759" actId="26606"/>
          <ac:spMkLst>
            <pc:docMk/>
            <pc:sldMk cId="350459967" sldId="260"/>
            <ac:spMk id="58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11.204" v="759" actId="26606"/>
          <ac:spMkLst>
            <pc:docMk/>
            <pc:sldMk cId="350459967" sldId="260"/>
            <ac:spMk id="59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11.204" v="759" actId="26606"/>
          <ac:spMkLst>
            <pc:docMk/>
            <pc:sldMk cId="350459967" sldId="260"/>
            <ac:spMk id="60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11.713" v="761" actId="26606"/>
          <ac:spMkLst>
            <pc:docMk/>
            <pc:sldMk cId="350459967" sldId="260"/>
            <ac:spMk id="63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11.713" v="761" actId="26606"/>
          <ac:spMkLst>
            <pc:docMk/>
            <pc:sldMk cId="350459967" sldId="260"/>
            <ac:spMk id="64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11.713" v="761" actId="26606"/>
          <ac:spMkLst>
            <pc:docMk/>
            <pc:sldMk cId="350459967" sldId="260"/>
            <ac:spMk id="65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11.713" v="761" actId="26606"/>
          <ac:spMkLst>
            <pc:docMk/>
            <pc:sldMk cId="350459967" sldId="260"/>
            <ac:spMk id="66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11.713" v="761" actId="26606"/>
          <ac:spMkLst>
            <pc:docMk/>
            <pc:sldMk cId="350459967" sldId="260"/>
            <ac:spMk id="67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12.384" v="763" actId="26606"/>
          <ac:spMkLst>
            <pc:docMk/>
            <pc:sldMk cId="350459967" sldId="260"/>
            <ac:spMk id="70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12.384" v="763" actId="26606"/>
          <ac:spMkLst>
            <pc:docMk/>
            <pc:sldMk cId="350459967" sldId="260"/>
            <ac:spMk id="71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12.384" v="763" actId="26606"/>
          <ac:spMkLst>
            <pc:docMk/>
            <pc:sldMk cId="350459967" sldId="260"/>
            <ac:spMk id="72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12.384" v="763" actId="26606"/>
          <ac:spMkLst>
            <pc:docMk/>
            <pc:sldMk cId="350459967" sldId="260"/>
            <ac:spMk id="73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12.384" v="763" actId="26606"/>
          <ac:spMkLst>
            <pc:docMk/>
            <pc:sldMk cId="350459967" sldId="260"/>
            <ac:spMk id="74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0:12.807" v="765" actId="26606"/>
          <ac:spMkLst>
            <pc:docMk/>
            <pc:sldMk cId="350459967" sldId="260"/>
            <ac:spMk id="77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0:12.807" v="765" actId="26606"/>
          <ac:spMkLst>
            <pc:docMk/>
            <pc:sldMk cId="350459967" sldId="260"/>
            <ac:spMk id="78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0:12.807" v="765" actId="26606"/>
          <ac:spMkLst>
            <pc:docMk/>
            <pc:sldMk cId="350459967" sldId="260"/>
            <ac:spMk id="79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0:12.807" v="765" actId="26606"/>
          <ac:spMkLst>
            <pc:docMk/>
            <pc:sldMk cId="350459967" sldId="260"/>
            <ac:spMk id="80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0:12.807" v="765" actId="26606"/>
          <ac:spMkLst>
            <pc:docMk/>
            <pc:sldMk cId="350459967" sldId="260"/>
            <ac:spMk id="81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84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85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86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87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88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94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96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98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100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1:11.931" v="769" actId="26606"/>
          <ac:spMkLst>
            <pc:docMk/>
            <pc:sldMk cId="350459967" sldId="260"/>
            <ac:spMk id="102" creationId="{9D9D367D-6DD2-4A7C-8918-0DCAC297559A}"/>
          </ac:spMkLst>
        </pc:spChg>
        <pc:graphicFrameChg chg="add del">
          <ac:chgData name="Alexander Ernst" userId="ee810684-0fc9-4535-8de0-16b687656ce9" providerId="ADAL" clId="{727901B0-8033-4296-883C-A58BFF603175}" dt="2022-08-18T15:30:00.952" v="749" actId="26606"/>
          <ac:graphicFrameMkLst>
            <pc:docMk/>
            <pc:sldMk cId="350459967" sldId="260"/>
            <ac:graphicFrameMk id="18" creationId="{D0AAFBBA-E844-F279-587C-26AABEC5654A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08.042" v="751" actId="26606"/>
          <ac:graphicFrameMkLst>
            <pc:docMk/>
            <pc:sldMk cId="350459967" sldId="260"/>
            <ac:graphicFrameMk id="33" creationId="{D4CE3311-9D6C-651D-6403-747FD127CD04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09.490" v="753" actId="26606"/>
          <ac:graphicFrameMkLst>
            <pc:docMk/>
            <pc:sldMk cId="350459967" sldId="260"/>
            <ac:graphicFrameMk id="40" creationId="{8A7908AD-5DD2-A946-A696-8C6A9FD4CA00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10.197" v="755" actId="26606"/>
          <ac:graphicFrameMkLst>
            <pc:docMk/>
            <pc:sldMk cId="350459967" sldId="260"/>
            <ac:graphicFrameMk id="47" creationId="{D4CE3311-9D6C-651D-6403-747FD127CD04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10.716" v="757" actId="26606"/>
          <ac:graphicFrameMkLst>
            <pc:docMk/>
            <pc:sldMk cId="350459967" sldId="260"/>
            <ac:graphicFrameMk id="54" creationId="{8A7908AD-5DD2-A946-A696-8C6A9FD4CA00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11.204" v="759" actId="26606"/>
          <ac:graphicFrameMkLst>
            <pc:docMk/>
            <pc:sldMk cId="350459967" sldId="260"/>
            <ac:graphicFrameMk id="61" creationId="{D4CE3311-9D6C-651D-6403-747FD127CD04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11.713" v="761" actId="26606"/>
          <ac:graphicFrameMkLst>
            <pc:docMk/>
            <pc:sldMk cId="350459967" sldId="260"/>
            <ac:graphicFrameMk id="68" creationId="{8A7908AD-5DD2-A946-A696-8C6A9FD4CA00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12.384" v="763" actId="26606"/>
          <ac:graphicFrameMkLst>
            <pc:docMk/>
            <pc:sldMk cId="350459967" sldId="260"/>
            <ac:graphicFrameMk id="75" creationId="{D4CE3311-9D6C-651D-6403-747FD127CD04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0:12.807" v="765" actId="26606"/>
          <ac:graphicFrameMkLst>
            <pc:docMk/>
            <pc:sldMk cId="350459967" sldId="260"/>
            <ac:graphicFrameMk id="82" creationId="{8A7908AD-5DD2-A946-A696-8C6A9FD4CA00}"/>
          </ac:graphicFrameMkLst>
        </pc:graphicFrameChg>
        <pc:graphicFrameChg chg="add mod modGraphic">
          <ac:chgData name="Alexander Ernst" userId="ee810684-0fc9-4535-8de0-16b687656ce9" providerId="ADAL" clId="{727901B0-8033-4296-883C-A58BFF603175}" dt="2022-08-18T15:31:11.931" v="769" actId="26606"/>
          <ac:graphicFrameMkLst>
            <pc:docMk/>
            <pc:sldMk cId="350459967" sldId="260"/>
            <ac:graphicFrameMk id="89" creationId="{D4CE3311-9D6C-651D-6403-747FD127CD04}"/>
          </ac:graphicFrameMkLst>
        </pc:graphicFrameChg>
      </pc:sldChg>
      <pc:sldChg chg="modSp mod">
        <pc:chgData name="Alexander Ernst" userId="ee810684-0fc9-4535-8de0-16b687656ce9" providerId="ADAL" clId="{727901B0-8033-4296-883C-A58BFF603175}" dt="2022-08-18T15:29:07.688" v="706" actId="20577"/>
        <pc:sldMkLst>
          <pc:docMk/>
          <pc:sldMk cId="2498796237" sldId="261"/>
        </pc:sldMkLst>
        <pc:spChg chg="mod">
          <ac:chgData name="Alexander Ernst" userId="ee810684-0fc9-4535-8de0-16b687656ce9" providerId="ADAL" clId="{727901B0-8033-4296-883C-A58BFF603175}" dt="2022-08-18T15:29:07.688" v="706" actId="20577"/>
          <ac:spMkLst>
            <pc:docMk/>
            <pc:sldMk cId="2498796237" sldId="261"/>
            <ac:spMk id="3" creationId="{6B429BF0-106B-29FC-B0C5-A58B059F27A8}"/>
          </ac:spMkLst>
        </pc:spChg>
      </pc:sldChg>
      <pc:sldChg chg="modSp mod">
        <pc:chgData name="Alexander Ernst" userId="ee810684-0fc9-4535-8de0-16b687656ce9" providerId="ADAL" clId="{727901B0-8033-4296-883C-A58BFF603175}" dt="2022-08-18T15:36:59.675" v="1135" actId="1076"/>
        <pc:sldMkLst>
          <pc:docMk/>
          <pc:sldMk cId="806382295" sldId="262"/>
        </pc:sldMkLst>
        <pc:spChg chg="mod">
          <ac:chgData name="Alexander Ernst" userId="ee810684-0fc9-4535-8de0-16b687656ce9" providerId="ADAL" clId="{727901B0-8033-4296-883C-A58BFF603175}" dt="2022-08-18T15:29:21.877" v="707" actId="1076"/>
          <ac:spMkLst>
            <pc:docMk/>
            <pc:sldMk cId="806382295" sldId="262"/>
            <ac:spMk id="3" creationId="{7DFC6775-B382-0294-7155-B8A12AE4F7FA}"/>
          </ac:spMkLst>
        </pc:spChg>
        <pc:picChg chg="mod">
          <ac:chgData name="Alexander Ernst" userId="ee810684-0fc9-4535-8de0-16b687656ce9" providerId="ADAL" clId="{727901B0-8033-4296-883C-A58BFF603175}" dt="2022-08-18T15:36:59.675" v="1135" actId="1076"/>
          <ac:picMkLst>
            <pc:docMk/>
            <pc:sldMk cId="806382295" sldId="262"/>
            <ac:picMk id="5" creationId="{53984276-96D2-A41C-7A40-F29C8784A61C}"/>
          </ac:picMkLst>
        </pc:picChg>
      </pc:sldChg>
      <pc:sldChg chg="addSp delSp modSp mod">
        <pc:chgData name="Alexander Ernst" userId="ee810684-0fc9-4535-8de0-16b687656ce9" providerId="ADAL" clId="{727901B0-8033-4296-883C-A58BFF603175}" dt="2022-08-19T09:21:23.302" v="1246" actId="20577"/>
        <pc:sldMkLst>
          <pc:docMk/>
          <pc:sldMk cId="1437753756" sldId="263"/>
        </pc:sldMkLst>
        <pc:spChg chg="mod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2" creationId="{5B58E5F7-4319-99F4-4646-121D56833079}"/>
          </ac:spMkLst>
        </pc:spChg>
        <pc:spChg chg="add del mod">
          <ac:chgData name="Alexander Ernst" userId="ee810684-0fc9-4535-8de0-16b687656ce9" providerId="ADAL" clId="{727901B0-8033-4296-883C-A58BFF603175}" dt="2022-08-19T09:21:23.302" v="1246" actId="20577"/>
          <ac:spMkLst>
            <pc:docMk/>
            <pc:sldMk cId="1437753756" sldId="263"/>
            <ac:spMk id="3" creationId="{CD52662A-CB38-B567-A05E-462F9B992C44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8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10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12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14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16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22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24" creationId="{61363234-E0BA-4476-B051-D8D9FA506B5A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26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28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30" creationId="{0FA286C7-EFC7-4DFE-967A-7E37BA0F363B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32" creationId="{10C9F0E8-EF8B-43C1-9C77-E9DDAF1A0FDD}"/>
          </ac:spMkLst>
        </pc:spChg>
        <pc:spChg chg="add del">
          <ac:chgData name="Alexander Ernst" userId="ee810684-0fc9-4535-8de0-16b687656ce9" providerId="ADAL" clId="{727901B0-8033-4296-883C-A58BFF603175}" dt="2022-08-18T15:32:32.316" v="906" actId="26606"/>
          <ac:spMkLst>
            <pc:docMk/>
            <pc:sldMk cId="1437753756" sldId="263"/>
            <ac:spMk id="34" creationId="{379DC473-98F8-45DF-B136-EC0F0F4C6B23}"/>
          </ac:spMkLst>
        </pc:spChg>
        <pc:graphicFrameChg chg="add del">
          <ac:chgData name="Alexander Ernst" userId="ee810684-0fc9-4535-8de0-16b687656ce9" providerId="ADAL" clId="{727901B0-8033-4296-883C-A58BFF603175}" dt="2022-08-18T15:32:32.316" v="906" actId="26606"/>
          <ac:graphicFrameMkLst>
            <pc:docMk/>
            <pc:sldMk cId="1437753756" sldId="263"/>
            <ac:graphicFrameMk id="18" creationId="{DAC69EAD-2EBC-66FE-5CF7-07EE1C160989}"/>
          </ac:graphicFrameMkLst>
        </pc:graphicFrameChg>
        <pc:graphicFrameChg chg="add del">
          <ac:chgData name="Alexander Ernst" userId="ee810684-0fc9-4535-8de0-16b687656ce9" providerId="ADAL" clId="{727901B0-8033-4296-883C-A58BFF603175}" dt="2022-08-18T15:32:52.700" v="908" actId="26606"/>
          <ac:graphicFrameMkLst>
            <pc:docMk/>
            <pc:sldMk cId="1437753756" sldId="263"/>
            <ac:graphicFrameMk id="19" creationId="{A4545CCB-5D0F-DE2E-850A-35CD338F7835}"/>
          </ac:graphicFrameMkLst>
        </pc:graphicFrameChg>
      </pc:sldChg>
      <pc:sldChg chg="delSp add setBg delDesignElem">
        <pc:chgData name="Alexander Ernst" userId="ee810684-0fc9-4535-8de0-16b687656ce9" providerId="ADAL" clId="{727901B0-8033-4296-883C-A58BFF603175}" dt="2022-08-18T15:33:41.029" v="920"/>
        <pc:sldMkLst>
          <pc:docMk/>
          <pc:sldMk cId="132011773" sldId="264"/>
        </pc:sldMkLst>
        <pc:spChg chg="del">
          <ac:chgData name="Alexander Ernst" userId="ee810684-0fc9-4535-8de0-16b687656ce9" providerId="ADAL" clId="{727901B0-8033-4296-883C-A58BFF603175}" dt="2022-08-18T15:33:41.029" v="920"/>
          <ac:spMkLst>
            <pc:docMk/>
            <pc:sldMk cId="132011773" sldId="264"/>
            <ac:spMk id="8" creationId="{72526924-84D3-45FB-A5FE-62D8FCBF53B6}"/>
          </ac:spMkLst>
        </pc:spChg>
        <pc:spChg chg="del">
          <ac:chgData name="Alexander Ernst" userId="ee810684-0fc9-4535-8de0-16b687656ce9" providerId="ADAL" clId="{727901B0-8033-4296-883C-A58BFF603175}" dt="2022-08-18T15:33:41.029" v="920"/>
          <ac:spMkLst>
            <pc:docMk/>
            <pc:sldMk cId="132011773" sldId="264"/>
            <ac:spMk id="10" creationId="{5C2A6256-1DD0-4E4B-A8B3-9A711B4DBE0C}"/>
          </ac:spMkLst>
        </pc:spChg>
        <pc:spChg chg="del">
          <ac:chgData name="Alexander Ernst" userId="ee810684-0fc9-4535-8de0-16b687656ce9" providerId="ADAL" clId="{727901B0-8033-4296-883C-A58BFF603175}" dt="2022-08-18T15:33:41.029" v="920"/>
          <ac:spMkLst>
            <pc:docMk/>
            <pc:sldMk cId="132011773" sldId="264"/>
            <ac:spMk id="12" creationId="{41760540-185E-4652-BFD2-9B362EF3BC99}"/>
          </ac:spMkLst>
        </pc:spChg>
        <pc:spChg chg="del">
          <ac:chgData name="Alexander Ernst" userId="ee810684-0fc9-4535-8de0-16b687656ce9" providerId="ADAL" clId="{727901B0-8033-4296-883C-A58BFF603175}" dt="2022-08-18T15:33:41.029" v="920"/>
          <ac:spMkLst>
            <pc:docMk/>
            <pc:sldMk cId="132011773" sldId="264"/>
            <ac:spMk id="14" creationId="{729789F4-85C1-41A0-83EB-992E22210CB9}"/>
          </ac:spMkLst>
        </pc:spChg>
        <pc:spChg chg="del">
          <ac:chgData name="Alexander Ernst" userId="ee810684-0fc9-4535-8de0-16b687656ce9" providerId="ADAL" clId="{727901B0-8033-4296-883C-A58BFF603175}" dt="2022-08-18T15:33:41.029" v="920"/>
          <ac:spMkLst>
            <pc:docMk/>
            <pc:sldMk cId="132011773" sldId="264"/>
            <ac:spMk id="16" creationId="{9D9D367D-6DD2-4A7C-8918-0DCAC297559A}"/>
          </ac:spMkLst>
        </pc:spChg>
      </pc:sldChg>
      <pc:sldChg chg="new del">
        <pc:chgData name="Alexander Ernst" userId="ee810684-0fc9-4535-8de0-16b687656ce9" providerId="ADAL" clId="{727901B0-8033-4296-883C-A58BFF603175}" dt="2022-08-18T15:33:18.597" v="912" actId="47"/>
        <pc:sldMkLst>
          <pc:docMk/>
          <pc:sldMk cId="979025763" sldId="264"/>
        </pc:sldMkLst>
      </pc:sldChg>
      <pc:sldChg chg="addSp delSp add del ord setBg delDesignElem">
        <pc:chgData name="Alexander Ernst" userId="ee810684-0fc9-4535-8de0-16b687656ce9" providerId="ADAL" clId="{727901B0-8033-4296-883C-A58BFF603175}" dt="2022-08-18T15:33:37.456" v="918"/>
        <pc:sldMkLst>
          <pc:docMk/>
          <pc:sldMk cId="1101736404" sldId="264"/>
        </pc:sldMkLst>
        <pc:spChg chg="add del">
          <ac:chgData name="Alexander Ernst" userId="ee810684-0fc9-4535-8de0-16b687656ce9" providerId="ADAL" clId="{727901B0-8033-4296-883C-A58BFF603175}" dt="2022-08-18T15:33:37.456" v="918"/>
          <ac:spMkLst>
            <pc:docMk/>
            <pc:sldMk cId="1101736404" sldId="264"/>
            <ac:spMk id="8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3:37.456" v="918"/>
          <ac:spMkLst>
            <pc:docMk/>
            <pc:sldMk cId="1101736404" sldId="264"/>
            <ac:spMk id="10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3:37.456" v="918"/>
          <ac:spMkLst>
            <pc:docMk/>
            <pc:sldMk cId="1101736404" sldId="264"/>
            <ac:spMk id="12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3:37.456" v="918"/>
          <ac:spMkLst>
            <pc:docMk/>
            <pc:sldMk cId="1101736404" sldId="264"/>
            <ac:spMk id="14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3:37.456" v="918"/>
          <ac:spMkLst>
            <pc:docMk/>
            <pc:sldMk cId="1101736404" sldId="264"/>
            <ac:spMk id="16" creationId="{9D9D367D-6DD2-4A7C-8918-0DCAC297559A}"/>
          </ac:spMkLst>
        </pc:spChg>
      </pc:sldChg>
      <pc:sldChg chg="new del">
        <pc:chgData name="Alexander Ernst" userId="ee810684-0fc9-4535-8de0-16b687656ce9" providerId="ADAL" clId="{727901B0-8033-4296-883C-A58BFF603175}" dt="2022-08-18T15:33:11.114" v="910" actId="47"/>
        <pc:sldMkLst>
          <pc:docMk/>
          <pc:sldMk cId="1599132437" sldId="264"/>
        </pc:sldMkLst>
      </pc:sldChg>
      <pc:sldChg chg="addSp delSp modSp mod">
        <pc:chgData name="Alexander Ernst" userId="ee810684-0fc9-4535-8de0-16b687656ce9" providerId="ADAL" clId="{727901B0-8033-4296-883C-A58BFF603175}" dt="2022-08-18T15:35:51.496" v="1070" actId="20577"/>
        <pc:sldMkLst>
          <pc:docMk/>
          <pc:sldMk cId="2778103187" sldId="264"/>
        </pc:sldMkLst>
        <pc:spChg chg="mod">
          <ac:chgData name="Alexander Ernst" userId="ee810684-0fc9-4535-8de0-16b687656ce9" providerId="ADAL" clId="{727901B0-8033-4296-883C-A58BFF603175}" dt="2022-08-18T15:35:51.496" v="1070" actId="20577"/>
          <ac:spMkLst>
            <pc:docMk/>
            <pc:sldMk cId="2778103187" sldId="264"/>
            <ac:spMk id="2" creationId="{3E49AED2-F673-B7FF-B03D-E2CB29DEA433}"/>
          </ac:spMkLst>
        </pc:spChg>
        <pc:spChg chg="mo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3" creationId="{513293A3-C56A-1FE1-6EA0-973708404C19}"/>
          </ac:spMkLst>
        </pc:spChg>
        <pc:spChg chg="add del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8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10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12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14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16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21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23" creationId="{DEB1CCE3-FB1D-471C-9AFE-D20E81E64AC0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25" creationId="{60F38E87-6AF8-4488-B608-9FA2F57B40B7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27" creationId="{ECC3B76D-CC6E-42D0-8666-2A2164AB5AF4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29" creationId="{32BA9D6C-8214-4E25-AF8B-48762AD8D530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31" creationId="{DBE9B8BD-472F-4F54-AC9D-101EE3496992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33" creationId="{0871A14F-64B0-4CCE-900E-695C55EFF375}"/>
          </ac:spMkLst>
        </pc:spChg>
        <pc:spChg chg="add del">
          <ac:chgData name="Alexander Ernst" userId="ee810684-0fc9-4535-8de0-16b687656ce9" providerId="ADAL" clId="{727901B0-8033-4296-883C-A58BFF603175}" dt="2022-08-18T15:35:38.878" v="1062" actId="26606"/>
          <ac:spMkLst>
            <pc:docMk/>
            <pc:sldMk cId="2778103187" sldId="264"/>
            <ac:spMk id="35" creationId="{0FDBC76A-295F-4635-A28D-ADA24F383ABC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37" creationId="{099405E2-1A96-4DBA-A9DC-4C2A1B421CA9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38" creationId="{79855050-A75B-4DD0-9B56-8B1C7722D884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39" creationId="{2060C0F7-61A6-4E64-A77E-AFBD81127352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40" creationId="{BCF4857D-F003-4CA1-82AB-00900B1008BA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41" creationId="{DB791336-FCAA-4174-9303-B3F374861110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42" creationId="{CA212158-300D-44D0-9CCE-472C3F669EE1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43" creationId="{988521F4-D44A-42C5-9BDB-5CA25554098B}"/>
          </ac:spMkLst>
        </pc:spChg>
        <pc:spChg chg="add">
          <ac:chgData name="Alexander Ernst" userId="ee810684-0fc9-4535-8de0-16b687656ce9" providerId="ADAL" clId="{727901B0-8033-4296-883C-A58BFF603175}" dt="2022-08-18T15:35:38.895" v="1063" actId="26606"/>
          <ac:spMkLst>
            <pc:docMk/>
            <pc:sldMk cId="2778103187" sldId="264"/>
            <ac:spMk id="44" creationId="{5E6738EB-6FF0-4AF9-8462-57F4494B88B2}"/>
          </ac:spMkLst>
        </pc:spChg>
        <pc:picChg chg="add mod">
          <ac:chgData name="Alexander Ernst" userId="ee810684-0fc9-4535-8de0-16b687656ce9" providerId="ADAL" clId="{727901B0-8033-4296-883C-A58BFF603175}" dt="2022-08-18T15:35:46.827" v="1065" actId="1076"/>
          <ac:picMkLst>
            <pc:docMk/>
            <pc:sldMk cId="2778103187" sldId="264"/>
            <ac:picMk id="5" creationId="{ED228B7F-0F20-D8BA-333F-1A1A7AF6F74B}"/>
          </ac:picMkLst>
        </pc:picChg>
      </pc:sldChg>
      <pc:sldChg chg="del">
        <pc:chgData name="Alexander Ernst" userId="ee810684-0fc9-4535-8de0-16b687656ce9" providerId="ADAL" clId="{727901B0-8033-4296-883C-A58BFF603175}" dt="2022-08-18T15:33:45.215" v="921" actId="47"/>
        <pc:sldMkLst>
          <pc:docMk/>
          <pc:sldMk cId="132011773" sldId="265"/>
        </pc:sldMkLst>
      </pc:sldChg>
      <pc:sldChg chg="addSp delSp modSp new mod setBg addAnim">
        <pc:chgData name="Alexander Ernst" userId="ee810684-0fc9-4535-8de0-16b687656ce9" providerId="ADAL" clId="{727901B0-8033-4296-883C-A58BFF603175}" dt="2022-08-18T15:36:44.979" v="1134" actId="20577"/>
        <pc:sldMkLst>
          <pc:docMk/>
          <pc:sldMk cId="410988712" sldId="265"/>
        </pc:sldMkLst>
        <pc:spChg chg="mo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2" creationId="{4BFF01E5-698D-227C-FE17-7A8B74F6F1DD}"/>
          </ac:spMkLst>
        </pc:spChg>
        <pc:spChg chg="mod">
          <ac:chgData name="Alexander Ernst" userId="ee810684-0fc9-4535-8de0-16b687656ce9" providerId="ADAL" clId="{727901B0-8033-4296-883C-A58BFF603175}" dt="2022-08-18T15:36:44.979" v="1134" actId="20577"/>
          <ac:spMkLst>
            <pc:docMk/>
            <pc:sldMk cId="410988712" sldId="265"/>
            <ac:spMk id="3" creationId="{11F30FDF-D0D3-2F32-6E18-DAD70C8C9FD0}"/>
          </ac:spMkLst>
        </pc:spChg>
        <pc:spChg chg="add del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8" creationId="{72526924-84D3-45FB-A5FE-62D8FCBF53B6}"/>
          </ac:spMkLst>
        </pc:spChg>
        <pc:spChg chg="add del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10" creationId="{5C2A6256-1DD0-4E4B-A8B3-9A711B4DBE0C}"/>
          </ac:spMkLst>
        </pc:spChg>
        <pc:spChg chg="add del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12" creationId="{41760540-185E-4652-BFD2-9B362EF3BC99}"/>
          </ac:spMkLst>
        </pc:spChg>
        <pc:spChg chg="add del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14" creationId="{729789F4-85C1-41A0-83EB-992E22210CB9}"/>
          </ac:spMkLst>
        </pc:spChg>
        <pc:spChg chg="add del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16" creationId="{9D9D367D-6DD2-4A7C-8918-0DCAC297559A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22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23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24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25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26" creationId="{BCF4857D-F003-4CA1-82AB-00900B1008BA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27" creationId="{BCF4857D-F003-4CA1-82AB-00900B1008BA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28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29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30" creationId="{5E6738EB-6FF0-4AF9-8462-57F4494B88B2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31" creationId="{5E6738EB-6FF0-4AF9-8462-57F4494B88B2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32" creationId="{DB791336-FCAA-4174-9303-B3F374861110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33" creationId="{DB791336-FCAA-4174-9303-B3F374861110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34" creationId="{CA212158-300D-44D0-9CCE-472C3F669EE1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35" creationId="{CA212158-300D-44D0-9CCE-472C3F669EE1}"/>
          </ac:spMkLst>
        </pc:spChg>
        <pc:spChg chg="add del">
          <ac:chgData name="Alexander Ernst" userId="ee810684-0fc9-4535-8de0-16b687656ce9" providerId="ADAL" clId="{727901B0-8033-4296-883C-A58BFF603175}" dt="2022-08-18T15:36:34.774" v="1120" actId="26606"/>
          <ac:spMkLst>
            <pc:docMk/>
            <pc:sldMk cId="410988712" sldId="265"/>
            <ac:spMk id="36" creationId="{988521F4-D44A-42C5-9BDB-5CA25554098B}"/>
          </ac:spMkLst>
        </pc:spChg>
        <pc:spChg chg="add del">
          <ac:chgData name="Alexander Ernst" userId="ee810684-0fc9-4535-8de0-16b687656ce9" providerId="ADAL" clId="{727901B0-8033-4296-883C-A58BFF603175}" dt="2022-08-18T15:36:41.181" v="1130" actId="26606"/>
          <ac:spMkLst>
            <pc:docMk/>
            <pc:sldMk cId="410988712" sldId="265"/>
            <ac:spMk id="37" creationId="{988521F4-D44A-42C5-9BDB-5CA25554098B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38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39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41" creationId="{BCF4857D-F003-4CA1-82AB-00900B1008BA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42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43" creationId="{5E6738EB-6FF0-4AF9-8462-57F4494B88B2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44" creationId="{DB791336-FCAA-4174-9303-B3F374861110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45" creationId="{CA212158-300D-44D0-9CCE-472C3F669EE1}"/>
          </ac:spMkLst>
        </pc:spChg>
        <pc:spChg chg="add del">
          <ac:chgData name="Alexander Ernst" userId="ee810684-0fc9-4535-8de0-16b687656ce9" providerId="ADAL" clId="{727901B0-8033-4296-883C-A58BFF603175}" dt="2022-08-18T15:36:37.461" v="1122" actId="26606"/>
          <ac:spMkLst>
            <pc:docMk/>
            <pc:sldMk cId="410988712" sldId="265"/>
            <ac:spMk id="46" creationId="{988521F4-D44A-42C5-9BDB-5CA25554098B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47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48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49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51" creationId="{BCF4857D-F003-4CA1-82AB-00900B1008BA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52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53" creationId="{5E6738EB-6FF0-4AF9-8462-57F4494B88B2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54" creationId="{DB791336-FCAA-4174-9303-B3F374861110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55" creationId="{CA212158-300D-44D0-9CCE-472C3F669EE1}"/>
          </ac:spMkLst>
        </pc:spChg>
        <pc:spChg chg="add del">
          <ac:chgData name="Alexander Ernst" userId="ee810684-0fc9-4535-8de0-16b687656ce9" providerId="ADAL" clId="{727901B0-8033-4296-883C-A58BFF603175}" dt="2022-08-18T15:36:38.111" v="1124" actId="26606"/>
          <ac:spMkLst>
            <pc:docMk/>
            <pc:sldMk cId="410988712" sldId="265"/>
            <ac:spMk id="56" creationId="{988521F4-D44A-42C5-9BDB-5CA25554098B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57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58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59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61" creationId="{BCF4857D-F003-4CA1-82AB-00900B1008BA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62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63" creationId="{5E6738EB-6FF0-4AF9-8462-57F4494B88B2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64" creationId="{DB791336-FCAA-4174-9303-B3F374861110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65" creationId="{CA212158-300D-44D0-9CCE-472C3F669EE1}"/>
          </ac:spMkLst>
        </pc:spChg>
        <pc:spChg chg="add del">
          <ac:chgData name="Alexander Ernst" userId="ee810684-0fc9-4535-8de0-16b687656ce9" providerId="ADAL" clId="{727901B0-8033-4296-883C-A58BFF603175}" dt="2022-08-18T15:36:39.121" v="1126" actId="26606"/>
          <ac:spMkLst>
            <pc:docMk/>
            <pc:sldMk cId="410988712" sldId="265"/>
            <ac:spMk id="66" creationId="{988521F4-D44A-42C5-9BDB-5CA25554098B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68" creationId="{099405E2-1A96-4DBA-A9DC-4C2A1B421CA9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69" creationId="{932FF329-3A87-4F66-BA01-91CD63C8119F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71" creationId="{BCF4857D-F003-4CA1-82AB-00900B1008BA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72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73" creationId="{5E6738EB-6FF0-4AF9-8462-57F4494B88B2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74" creationId="{DB791336-FCAA-4174-9303-B3F374861110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75" creationId="{CA212158-300D-44D0-9CCE-472C3F669EE1}"/>
          </ac:spMkLst>
        </pc:spChg>
        <pc:spChg chg="add del">
          <ac:chgData name="Alexander Ernst" userId="ee810684-0fc9-4535-8de0-16b687656ce9" providerId="ADAL" clId="{727901B0-8033-4296-883C-A58BFF603175}" dt="2022-08-18T15:36:40.090" v="1128" actId="26606"/>
          <ac:spMkLst>
            <pc:docMk/>
            <pc:sldMk cId="410988712" sldId="265"/>
            <ac:spMk id="76" creationId="{988521F4-D44A-42C5-9BDB-5CA25554098B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77" creationId="{BCF4857D-F003-4CA1-82AB-00900B1008BA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78" creationId="{79855050-A75B-4DD0-9B56-8B1C7722D884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79" creationId="{5E6738EB-6FF0-4AF9-8462-57F4494B88B2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80" creationId="{DB791336-FCAA-4174-9303-B3F374861110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81" creationId="{CA212158-300D-44D0-9CCE-472C3F669EE1}"/>
          </ac:spMkLst>
        </pc:spChg>
        <pc:spChg chg="add del">
          <ac:chgData name="Alexander Ernst" userId="ee810684-0fc9-4535-8de0-16b687656ce9" providerId="ADAL" clId="{727901B0-8033-4296-883C-A58BFF603175}" dt="2022-08-18T15:36:42.009" v="1132" actId="26606"/>
          <ac:spMkLst>
            <pc:docMk/>
            <pc:sldMk cId="410988712" sldId="265"/>
            <ac:spMk id="82" creationId="{988521F4-D44A-42C5-9BDB-5CA25554098B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84" creationId="{099405E2-1A96-4DBA-A9DC-4C2A1B421CA9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85" creationId="{932FF329-3A87-4F66-BA01-91CD63C8119F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87" creationId="{BCF4857D-F003-4CA1-82AB-00900B1008BA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88" creationId="{79855050-A75B-4DD0-9B56-8B1C7722D884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89" creationId="{5E6738EB-6FF0-4AF9-8462-57F4494B88B2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90" creationId="{DB791336-FCAA-4174-9303-B3F374861110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91" creationId="{CA212158-300D-44D0-9CCE-472C3F669EE1}"/>
          </ac:spMkLst>
        </pc:spChg>
        <pc:spChg chg="add">
          <ac:chgData name="Alexander Ernst" userId="ee810684-0fc9-4535-8de0-16b687656ce9" providerId="ADAL" clId="{727901B0-8033-4296-883C-A58BFF603175}" dt="2022-08-18T15:36:42.048" v="1133" actId="26606"/>
          <ac:spMkLst>
            <pc:docMk/>
            <pc:sldMk cId="410988712" sldId="265"/>
            <ac:spMk id="92" creationId="{988521F4-D44A-42C5-9BDB-5CA25554098B}"/>
          </ac:spMkLst>
        </pc:spChg>
        <pc:picChg chg="add del">
          <ac:chgData name="Alexander Ernst" userId="ee810684-0fc9-4535-8de0-16b687656ce9" providerId="ADAL" clId="{727901B0-8033-4296-883C-A58BFF603175}" dt="2022-08-18T15:36:34.774" v="1120" actId="26606"/>
          <ac:picMkLst>
            <pc:docMk/>
            <pc:sldMk cId="410988712" sldId="265"/>
            <ac:picMk id="18" creationId="{DA3B5331-6BF4-A48F-7FA2-2FC0A914E317}"/>
          </ac:picMkLst>
        </pc:picChg>
        <pc:picChg chg="add del">
          <ac:chgData name="Alexander Ernst" userId="ee810684-0fc9-4535-8de0-16b687656ce9" providerId="ADAL" clId="{727901B0-8033-4296-883C-A58BFF603175}" dt="2022-08-18T15:36:41.181" v="1130" actId="26606"/>
          <ac:picMkLst>
            <pc:docMk/>
            <pc:sldMk cId="410988712" sldId="265"/>
            <ac:picMk id="20" creationId="{6EABC14C-64B5-B4F3-D822-A2F8629987BA}"/>
          </ac:picMkLst>
        </pc:picChg>
        <pc:picChg chg="add del">
          <ac:chgData name="Alexander Ernst" userId="ee810684-0fc9-4535-8de0-16b687656ce9" providerId="ADAL" clId="{727901B0-8033-4296-883C-A58BFF603175}" dt="2022-08-18T15:36:37.461" v="1122" actId="26606"/>
          <ac:picMkLst>
            <pc:docMk/>
            <pc:sldMk cId="410988712" sldId="265"/>
            <ac:picMk id="40" creationId="{3ED477A5-7509-5CFC-8DB4-CFEFC108476D}"/>
          </ac:picMkLst>
        </pc:picChg>
        <pc:picChg chg="add del">
          <ac:chgData name="Alexander Ernst" userId="ee810684-0fc9-4535-8de0-16b687656ce9" providerId="ADAL" clId="{727901B0-8033-4296-883C-A58BFF603175}" dt="2022-08-18T15:36:38.111" v="1124" actId="26606"/>
          <ac:picMkLst>
            <pc:docMk/>
            <pc:sldMk cId="410988712" sldId="265"/>
            <ac:picMk id="50" creationId="{DA3B5331-6BF4-A48F-7FA2-2FC0A914E317}"/>
          </ac:picMkLst>
        </pc:picChg>
        <pc:picChg chg="add del">
          <ac:chgData name="Alexander Ernst" userId="ee810684-0fc9-4535-8de0-16b687656ce9" providerId="ADAL" clId="{727901B0-8033-4296-883C-A58BFF603175}" dt="2022-08-18T15:36:39.121" v="1126" actId="26606"/>
          <ac:picMkLst>
            <pc:docMk/>
            <pc:sldMk cId="410988712" sldId="265"/>
            <ac:picMk id="60" creationId="{3ED477A5-7509-5CFC-8DB4-CFEFC108476D}"/>
          </ac:picMkLst>
        </pc:picChg>
        <pc:picChg chg="add del">
          <ac:chgData name="Alexander Ernst" userId="ee810684-0fc9-4535-8de0-16b687656ce9" providerId="ADAL" clId="{727901B0-8033-4296-883C-A58BFF603175}" dt="2022-08-18T15:36:42.009" v="1132" actId="26606"/>
          <ac:picMkLst>
            <pc:docMk/>
            <pc:sldMk cId="410988712" sldId="265"/>
            <ac:picMk id="67" creationId="{DA3B5331-6BF4-A48F-7FA2-2FC0A914E317}"/>
          </ac:picMkLst>
        </pc:picChg>
        <pc:picChg chg="add del">
          <ac:chgData name="Alexander Ernst" userId="ee810684-0fc9-4535-8de0-16b687656ce9" providerId="ADAL" clId="{727901B0-8033-4296-883C-A58BFF603175}" dt="2022-08-18T15:36:40.090" v="1128" actId="26606"/>
          <ac:picMkLst>
            <pc:docMk/>
            <pc:sldMk cId="410988712" sldId="265"/>
            <ac:picMk id="70" creationId="{DA3B5331-6BF4-A48F-7FA2-2FC0A914E317}"/>
          </ac:picMkLst>
        </pc:picChg>
        <pc:picChg chg="add">
          <ac:chgData name="Alexander Ernst" userId="ee810684-0fc9-4535-8de0-16b687656ce9" providerId="ADAL" clId="{727901B0-8033-4296-883C-A58BFF603175}" dt="2022-08-18T15:36:42.048" v="1133" actId="26606"/>
          <ac:picMkLst>
            <pc:docMk/>
            <pc:sldMk cId="410988712" sldId="265"/>
            <ac:picMk id="86" creationId="{3ED477A5-7509-5CFC-8DB4-CFEFC108476D}"/>
          </ac:picMkLst>
        </pc:picChg>
      </pc:sldChg>
    </pc:docChg>
  </pc:docChgLst>
  <pc:docChgLst>
    <pc:chgData name="Alexander Ernst" userId="ee810684-0fc9-4535-8de0-16b687656ce9" providerId="ADAL" clId="{0BD228FC-5E23-4EAF-B514-BD756B30B69E}"/>
    <pc:docChg chg="custSel modSld">
      <pc:chgData name="Alexander Ernst" userId="ee810684-0fc9-4535-8de0-16b687656ce9" providerId="ADAL" clId="{0BD228FC-5E23-4EAF-B514-BD756B30B69E}" dt="2022-08-19T13:07:30.344" v="150" actId="478"/>
      <pc:docMkLst>
        <pc:docMk/>
      </pc:docMkLst>
      <pc:sldChg chg="modSp mod">
        <pc:chgData name="Alexander Ernst" userId="ee810684-0fc9-4535-8de0-16b687656ce9" providerId="ADAL" clId="{0BD228FC-5E23-4EAF-B514-BD756B30B69E}" dt="2022-08-19T10:57:54.766" v="108" actId="20577"/>
        <pc:sldMkLst>
          <pc:docMk/>
          <pc:sldMk cId="1540166504" sldId="257"/>
        </pc:sldMkLst>
        <pc:spChg chg="mod">
          <ac:chgData name="Alexander Ernst" userId="ee810684-0fc9-4535-8de0-16b687656ce9" providerId="ADAL" clId="{0BD228FC-5E23-4EAF-B514-BD756B30B69E}" dt="2022-08-19T10:57:54.766" v="108" actId="20577"/>
          <ac:spMkLst>
            <pc:docMk/>
            <pc:sldMk cId="1540166504" sldId="257"/>
            <ac:spMk id="74" creationId="{317EF133-D91D-5B4D-D343-76195DC797B7}"/>
          </ac:spMkLst>
        </pc:spChg>
      </pc:sldChg>
      <pc:sldChg chg="modSp modNotesTx">
        <pc:chgData name="Alexander Ernst" userId="ee810684-0fc9-4535-8de0-16b687656ce9" providerId="ADAL" clId="{0BD228FC-5E23-4EAF-B514-BD756B30B69E}" dt="2022-08-19T11:13:52.739" v="146"/>
        <pc:sldMkLst>
          <pc:docMk/>
          <pc:sldMk cId="4248184555" sldId="258"/>
        </pc:sldMkLst>
        <pc:graphicFrameChg chg="mod">
          <ac:chgData name="Alexander Ernst" userId="ee810684-0fc9-4535-8de0-16b687656ce9" providerId="ADAL" clId="{0BD228FC-5E23-4EAF-B514-BD756B30B69E}" dt="2022-08-19T11:13:52.739" v="146"/>
          <ac:graphicFrameMkLst>
            <pc:docMk/>
            <pc:sldMk cId="4248184555" sldId="258"/>
            <ac:graphicFrameMk id="18" creationId="{D8131585-2C52-C883-27AC-BF42BCED4364}"/>
          </ac:graphicFrameMkLst>
        </pc:graphicFrameChg>
      </pc:sldChg>
      <pc:sldChg chg="modNotesTx">
        <pc:chgData name="Alexander Ernst" userId="ee810684-0fc9-4535-8de0-16b687656ce9" providerId="ADAL" clId="{0BD228FC-5E23-4EAF-B514-BD756B30B69E}" dt="2022-08-19T10:55:48.940" v="17" actId="20577"/>
        <pc:sldMkLst>
          <pc:docMk/>
          <pc:sldMk cId="580540579" sldId="259"/>
        </pc:sldMkLst>
      </pc:sldChg>
      <pc:sldChg chg="modNotesTx">
        <pc:chgData name="Alexander Ernst" userId="ee810684-0fc9-4535-8de0-16b687656ce9" providerId="ADAL" clId="{0BD228FC-5E23-4EAF-B514-BD756B30B69E}" dt="2022-08-19T10:55:52.926" v="26" actId="20577"/>
        <pc:sldMkLst>
          <pc:docMk/>
          <pc:sldMk cId="350459967" sldId="260"/>
        </pc:sldMkLst>
      </pc:sldChg>
      <pc:sldChg chg="modSp mod modNotesTx">
        <pc:chgData name="Alexander Ernst" userId="ee810684-0fc9-4535-8de0-16b687656ce9" providerId="ADAL" clId="{0BD228FC-5E23-4EAF-B514-BD756B30B69E}" dt="2022-08-19T10:56:14.890" v="63" actId="20577"/>
        <pc:sldMkLst>
          <pc:docMk/>
          <pc:sldMk cId="2498796237" sldId="261"/>
        </pc:sldMkLst>
        <pc:spChg chg="mod">
          <ac:chgData name="Alexander Ernst" userId="ee810684-0fc9-4535-8de0-16b687656ce9" providerId="ADAL" clId="{0BD228FC-5E23-4EAF-B514-BD756B30B69E}" dt="2022-08-19T10:56:14.890" v="63" actId="20577"/>
          <ac:spMkLst>
            <pc:docMk/>
            <pc:sldMk cId="2498796237" sldId="261"/>
            <ac:spMk id="3" creationId="{6B429BF0-106B-29FC-B0C5-A58B059F27A8}"/>
          </ac:spMkLst>
        </pc:spChg>
      </pc:sldChg>
      <pc:sldChg chg="addSp delSp modSp mod modNotesTx">
        <pc:chgData name="Alexander Ernst" userId="ee810684-0fc9-4535-8de0-16b687656ce9" providerId="ADAL" clId="{0BD228FC-5E23-4EAF-B514-BD756B30B69E}" dt="2022-08-19T13:07:30.344" v="150" actId="478"/>
        <pc:sldMkLst>
          <pc:docMk/>
          <pc:sldMk cId="806382295" sldId="262"/>
        </pc:sldMkLst>
        <pc:spChg chg="mod">
          <ac:chgData name="Alexander Ernst" userId="ee810684-0fc9-4535-8de0-16b687656ce9" providerId="ADAL" clId="{0BD228FC-5E23-4EAF-B514-BD756B30B69E}" dt="2022-08-19T10:58:01.017" v="115" actId="20577"/>
          <ac:spMkLst>
            <pc:docMk/>
            <pc:sldMk cId="806382295" sldId="262"/>
            <ac:spMk id="2" creationId="{2C8A2DBD-2AC8-0836-1954-FBE7B8C8D530}"/>
          </ac:spMkLst>
        </pc:spChg>
        <pc:spChg chg="del mod">
          <ac:chgData name="Alexander Ernst" userId="ee810684-0fc9-4535-8de0-16b687656ce9" providerId="ADAL" clId="{0BD228FC-5E23-4EAF-B514-BD756B30B69E}" dt="2022-08-19T13:07:25.541" v="148" actId="478"/>
          <ac:spMkLst>
            <pc:docMk/>
            <pc:sldMk cId="806382295" sldId="262"/>
            <ac:spMk id="3" creationId="{7DFC6775-B382-0294-7155-B8A12AE4F7FA}"/>
          </ac:spMkLst>
        </pc:spChg>
        <pc:spChg chg="add del mod">
          <ac:chgData name="Alexander Ernst" userId="ee810684-0fc9-4535-8de0-16b687656ce9" providerId="ADAL" clId="{0BD228FC-5E23-4EAF-B514-BD756B30B69E}" dt="2022-08-19T13:07:30.344" v="150" actId="478"/>
          <ac:spMkLst>
            <pc:docMk/>
            <pc:sldMk cId="806382295" sldId="262"/>
            <ac:spMk id="6" creationId="{07A30161-D9D9-60F5-0B47-D3F046D80AD6}"/>
          </ac:spMkLst>
        </pc:spChg>
        <pc:picChg chg="mod">
          <ac:chgData name="Alexander Ernst" userId="ee810684-0fc9-4535-8de0-16b687656ce9" providerId="ADAL" clId="{0BD228FC-5E23-4EAF-B514-BD756B30B69E}" dt="2022-08-19T13:07:27.966" v="149" actId="1076"/>
          <ac:picMkLst>
            <pc:docMk/>
            <pc:sldMk cId="806382295" sldId="262"/>
            <ac:picMk id="5" creationId="{53984276-96D2-A41C-7A40-F29C8784A61C}"/>
          </ac:picMkLst>
        </pc:picChg>
      </pc:sldChg>
      <pc:sldChg chg="modNotesTx">
        <pc:chgData name="Alexander Ernst" userId="ee810684-0fc9-4535-8de0-16b687656ce9" providerId="ADAL" clId="{0BD228FC-5E23-4EAF-B514-BD756B30B69E}" dt="2022-08-19T10:57:03.194" v="103" actId="20577"/>
        <pc:sldMkLst>
          <pc:docMk/>
          <pc:sldMk cId="1437753756" sldId="263"/>
        </pc:sldMkLst>
      </pc:sldChg>
      <pc:sldChg chg="modNotesTx">
        <pc:chgData name="Alexander Ernst" userId="ee810684-0fc9-4535-8de0-16b687656ce9" providerId="ADAL" clId="{0BD228FC-5E23-4EAF-B514-BD756B30B69E}" dt="2022-08-19T10:55:56.357" v="35" actId="20577"/>
        <pc:sldMkLst>
          <pc:docMk/>
          <pc:sldMk cId="2778103187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E7823-A4E4-418D-BF36-A4690D7C57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0E71353-84B0-4F53-B517-76F2B7273E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b="1" baseline="0"/>
            <a:t>Firma Jetstream-Service</a:t>
          </a:r>
          <a:endParaRPr lang="en-US"/>
        </a:p>
      </dgm:t>
    </dgm:pt>
    <dgm:pt modelId="{6EC64CB7-9F8A-4094-B518-2EEDED29B870}" type="parTrans" cxnId="{B5C935CA-1E6B-4F51-B2BA-C66DEC347908}">
      <dgm:prSet/>
      <dgm:spPr/>
      <dgm:t>
        <a:bodyPr/>
        <a:lstStyle/>
        <a:p>
          <a:endParaRPr lang="en-US"/>
        </a:p>
      </dgm:t>
    </dgm:pt>
    <dgm:pt modelId="{2BE83A77-6A56-4090-92E0-C240C2A9D1EA}" type="sibTrans" cxnId="{B5C935CA-1E6B-4F51-B2BA-C66DEC347908}">
      <dgm:prSet/>
      <dgm:spPr/>
      <dgm:t>
        <a:bodyPr/>
        <a:lstStyle/>
        <a:p>
          <a:endParaRPr lang="en-US"/>
        </a:p>
      </dgm:t>
    </dgm:pt>
    <dgm:pt modelId="{B03A2813-9AFC-4738-A947-A2174F381BBB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b="1" baseline="0" dirty="0"/>
            <a:t>Ski-Service Arbeiten</a:t>
          </a:r>
        </a:p>
        <a:p>
          <a:pPr>
            <a:lnSpc>
              <a:spcPct val="100000"/>
            </a:lnSpc>
          </a:pPr>
          <a:r>
            <a:rPr lang="de-CH" b="1" baseline="0" dirty="0"/>
            <a:t>Veraltete Website</a:t>
          </a:r>
          <a:br>
            <a:rPr lang="de-CH" b="1" baseline="0" dirty="0"/>
          </a:br>
          <a:r>
            <a:rPr lang="de-CH" b="1" baseline="0" dirty="0"/>
            <a:t>Backend vorgegeben</a:t>
          </a:r>
          <a:endParaRPr lang="en-US" dirty="0"/>
        </a:p>
      </dgm:t>
    </dgm:pt>
    <dgm:pt modelId="{3851224A-1498-4C4B-B42A-D71E8DD5C0B2}" type="parTrans" cxnId="{C4B2FB9E-E558-462F-B0BB-712318A4B81D}">
      <dgm:prSet/>
      <dgm:spPr/>
      <dgm:t>
        <a:bodyPr/>
        <a:lstStyle/>
        <a:p>
          <a:endParaRPr lang="en-US"/>
        </a:p>
      </dgm:t>
    </dgm:pt>
    <dgm:pt modelId="{4BB1D817-80ED-493F-BA80-8F478782690A}" type="sibTrans" cxnId="{C4B2FB9E-E558-462F-B0BB-712318A4B81D}">
      <dgm:prSet/>
      <dgm:spPr/>
      <dgm:t>
        <a:bodyPr/>
        <a:lstStyle/>
        <a:p>
          <a:endParaRPr lang="en-US"/>
        </a:p>
      </dgm:t>
    </dgm:pt>
    <dgm:pt modelId="{D709D192-B348-45D3-A54E-AF2EF8E6B2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b="1" baseline="0"/>
            <a:t>Webseite mit Landingpage, Anmeldeformular und Kontaktseite.</a:t>
          </a:r>
          <a:endParaRPr lang="en-US"/>
        </a:p>
      </dgm:t>
    </dgm:pt>
    <dgm:pt modelId="{B79C3E5E-457F-47C1-95AF-44446AAAE74D}" type="parTrans" cxnId="{689DFD8E-7DA5-490C-A69D-6FD3C727DDC5}">
      <dgm:prSet/>
      <dgm:spPr/>
      <dgm:t>
        <a:bodyPr/>
        <a:lstStyle/>
        <a:p>
          <a:endParaRPr lang="en-US"/>
        </a:p>
      </dgm:t>
    </dgm:pt>
    <dgm:pt modelId="{3C045C40-A23E-40B3-8274-8CDE04EB0FBA}" type="sibTrans" cxnId="{689DFD8E-7DA5-490C-A69D-6FD3C727DDC5}">
      <dgm:prSet/>
      <dgm:spPr/>
      <dgm:t>
        <a:bodyPr/>
        <a:lstStyle/>
        <a:p>
          <a:endParaRPr lang="en-US"/>
        </a:p>
      </dgm:t>
    </dgm:pt>
    <dgm:pt modelId="{241EFF80-3260-4EFE-B717-039458C121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b="1" baseline="0"/>
            <a:t>Daten von Formular an Server übergeben und validieren.</a:t>
          </a:r>
          <a:endParaRPr lang="en-US"/>
        </a:p>
      </dgm:t>
    </dgm:pt>
    <dgm:pt modelId="{72C50A98-CADB-4DB5-8114-CFD9471931B1}" type="parTrans" cxnId="{0A1D90FE-5734-47C3-8F11-D487EF7F693E}">
      <dgm:prSet/>
      <dgm:spPr/>
      <dgm:t>
        <a:bodyPr/>
        <a:lstStyle/>
        <a:p>
          <a:endParaRPr lang="en-US"/>
        </a:p>
      </dgm:t>
    </dgm:pt>
    <dgm:pt modelId="{F5A123C8-52D8-48FB-93E4-B317D8F039BC}" type="sibTrans" cxnId="{0A1D90FE-5734-47C3-8F11-D487EF7F693E}">
      <dgm:prSet/>
      <dgm:spPr/>
      <dgm:t>
        <a:bodyPr/>
        <a:lstStyle/>
        <a:p>
          <a:endParaRPr lang="en-US"/>
        </a:p>
      </dgm:t>
    </dgm:pt>
    <dgm:pt modelId="{CAF7A529-05BC-4F33-B983-172810B5B78F}" type="pres">
      <dgm:prSet presAssocID="{344E7823-A4E4-418D-BF36-A4690D7C57EB}" presName="root" presStyleCnt="0">
        <dgm:presLayoutVars>
          <dgm:dir/>
          <dgm:resizeHandles val="exact"/>
        </dgm:presLayoutVars>
      </dgm:prSet>
      <dgm:spPr/>
    </dgm:pt>
    <dgm:pt modelId="{C912A827-5DEA-4B21-B29F-33EC10475A65}" type="pres">
      <dgm:prSet presAssocID="{D0E71353-84B0-4F53-B517-76F2B7273EFC}" presName="compNode" presStyleCnt="0"/>
      <dgm:spPr/>
    </dgm:pt>
    <dgm:pt modelId="{66D9073A-80C6-409B-9AF1-A2CEA0366C1D}" type="pres">
      <dgm:prSet presAssocID="{D0E71353-84B0-4F53-B517-76F2B727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bschrauber"/>
        </a:ext>
      </dgm:extLst>
    </dgm:pt>
    <dgm:pt modelId="{065563AA-04DD-4B46-80E9-EA94CFC71A13}" type="pres">
      <dgm:prSet presAssocID="{D0E71353-84B0-4F53-B517-76F2B7273EFC}" presName="iconSpace" presStyleCnt="0"/>
      <dgm:spPr/>
    </dgm:pt>
    <dgm:pt modelId="{8E8F01D1-A771-42BB-A38D-1FAE5DBD9A29}" type="pres">
      <dgm:prSet presAssocID="{D0E71353-84B0-4F53-B517-76F2B7273EFC}" presName="parTx" presStyleLbl="revTx" presStyleIdx="0" presStyleCnt="6">
        <dgm:presLayoutVars>
          <dgm:chMax val="0"/>
          <dgm:chPref val="0"/>
        </dgm:presLayoutVars>
      </dgm:prSet>
      <dgm:spPr/>
    </dgm:pt>
    <dgm:pt modelId="{0B37ABCD-00E0-4674-BFF8-74EE9350E523}" type="pres">
      <dgm:prSet presAssocID="{D0E71353-84B0-4F53-B517-76F2B7273EFC}" presName="txSpace" presStyleCnt="0"/>
      <dgm:spPr/>
    </dgm:pt>
    <dgm:pt modelId="{DF7C7E74-368C-47E4-B747-BBF54FF085AE}" type="pres">
      <dgm:prSet presAssocID="{D0E71353-84B0-4F53-B517-76F2B7273EFC}" presName="desTx" presStyleLbl="revTx" presStyleIdx="1" presStyleCnt="6" custLinFactNeighborX="1118" custLinFactNeighborY="-68697">
        <dgm:presLayoutVars/>
      </dgm:prSet>
      <dgm:spPr/>
    </dgm:pt>
    <dgm:pt modelId="{CF5FD7A5-93CC-4860-B34C-10BACB785276}" type="pres">
      <dgm:prSet presAssocID="{2BE83A77-6A56-4090-92E0-C240C2A9D1EA}" presName="sibTrans" presStyleCnt="0"/>
      <dgm:spPr/>
    </dgm:pt>
    <dgm:pt modelId="{2D4D7635-2DB8-4929-8832-24E3615BE948}" type="pres">
      <dgm:prSet presAssocID="{D709D192-B348-45D3-A54E-AF2EF8E6B2F2}" presName="compNode" presStyleCnt="0"/>
      <dgm:spPr/>
    </dgm:pt>
    <dgm:pt modelId="{6DF76D6D-3669-44BE-819B-F8B524FF8CDB}" type="pres">
      <dgm:prSet presAssocID="{D709D192-B348-45D3-A54E-AF2EF8E6B2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6661C3B-D3AE-4F35-8566-D8E971475713}" type="pres">
      <dgm:prSet presAssocID="{D709D192-B348-45D3-A54E-AF2EF8E6B2F2}" presName="iconSpace" presStyleCnt="0"/>
      <dgm:spPr/>
    </dgm:pt>
    <dgm:pt modelId="{CC525B85-7804-4BB4-ADD1-9B4C380F6095}" type="pres">
      <dgm:prSet presAssocID="{D709D192-B348-45D3-A54E-AF2EF8E6B2F2}" presName="parTx" presStyleLbl="revTx" presStyleIdx="2" presStyleCnt="6">
        <dgm:presLayoutVars>
          <dgm:chMax val="0"/>
          <dgm:chPref val="0"/>
        </dgm:presLayoutVars>
      </dgm:prSet>
      <dgm:spPr/>
    </dgm:pt>
    <dgm:pt modelId="{7C96BE41-A482-418C-A45A-66FB25B36573}" type="pres">
      <dgm:prSet presAssocID="{D709D192-B348-45D3-A54E-AF2EF8E6B2F2}" presName="txSpace" presStyleCnt="0"/>
      <dgm:spPr/>
    </dgm:pt>
    <dgm:pt modelId="{4157F18D-BEFD-488A-83FC-3F26398A8C6C}" type="pres">
      <dgm:prSet presAssocID="{D709D192-B348-45D3-A54E-AF2EF8E6B2F2}" presName="desTx" presStyleLbl="revTx" presStyleIdx="3" presStyleCnt="6">
        <dgm:presLayoutVars/>
      </dgm:prSet>
      <dgm:spPr/>
    </dgm:pt>
    <dgm:pt modelId="{A338FBBF-E247-47D6-A4DD-D9013BD8A9C5}" type="pres">
      <dgm:prSet presAssocID="{3C045C40-A23E-40B3-8274-8CDE04EB0FBA}" presName="sibTrans" presStyleCnt="0"/>
      <dgm:spPr/>
    </dgm:pt>
    <dgm:pt modelId="{537E1268-1A47-4A01-BAD2-9DF3A1EC0CD2}" type="pres">
      <dgm:prSet presAssocID="{241EFF80-3260-4EFE-B717-039458C1211D}" presName="compNode" presStyleCnt="0"/>
      <dgm:spPr/>
    </dgm:pt>
    <dgm:pt modelId="{EB4F7DB7-FE36-4269-8BF3-975434B91011}" type="pres">
      <dgm:prSet presAssocID="{241EFF80-3260-4EFE-B717-039458C121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05E27A23-DED4-41EF-9A34-559765BAC6E5}" type="pres">
      <dgm:prSet presAssocID="{241EFF80-3260-4EFE-B717-039458C1211D}" presName="iconSpace" presStyleCnt="0"/>
      <dgm:spPr/>
    </dgm:pt>
    <dgm:pt modelId="{CE5D28C6-7262-4D4B-8428-A2E6252051C8}" type="pres">
      <dgm:prSet presAssocID="{241EFF80-3260-4EFE-B717-039458C1211D}" presName="parTx" presStyleLbl="revTx" presStyleIdx="4" presStyleCnt="6">
        <dgm:presLayoutVars>
          <dgm:chMax val="0"/>
          <dgm:chPref val="0"/>
        </dgm:presLayoutVars>
      </dgm:prSet>
      <dgm:spPr/>
    </dgm:pt>
    <dgm:pt modelId="{A39FA28B-BB39-4A8A-A32A-E4F0A405EBBE}" type="pres">
      <dgm:prSet presAssocID="{241EFF80-3260-4EFE-B717-039458C1211D}" presName="txSpace" presStyleCnt="0"/>
      <dgm:spPr/>
    </dgm:pt>
    <dgm:pt modelId="{F2D9C811-7D09-4195-BD5E-484E8F906248}" type="pres">
      <dgm:prSet presAssocID="{241EFF80-3260-4EFE-B717-039458C1211D}" presName="desTx" presStyleLbl="revTx" presStyleIdx="5" presStyleCnt="6">
        <dgm:presLayoutVars/>
      </dgm:prSet>
      <dgm:spPr/>
    </dgm:pt>
  </dgm:ptLst>
  <dgm:cxnLst>
    <dgm:cxn modelId="{7286A464-6D1D-4904-80B1-15D1EA7FCA51}" type="presOf" srcId="{344E7823-A4E4-418D-BF36-A4690D7C57EB}" destId="{CAF7A529-05BC-4F33-B983-172810B5B78F}" srcOrd="0" destOrd="0" presId="urn:microsoft.com/office/officeart/2018/2/layout/IconLabelDescriptionList"/>
    <dgm:cxn modelId="{DA47E280-BCCB-4C91-9A3F-12D78BDA0432}" type="presOf" srcId="{B03A2813-9AFC-4738-A947-A2174F381BBB}" destId="{DF7C7E74-368C-47E4-B747-BBF54FF085AE}" srcOrd="0" destOrd="0" presId="urn:microsoft.com/office/officeart/2018/2/layout/IconLabelDescriptionList"/>
    <dgm:cxn modelId="{687D088E-273D-4863-84A5-0FAEF0E8F42A}" type="presOf" srcId="{241EFF80-3260-4EFE-B717-039458C1211D}" destId="{CE5D28C6-7262-4D4B-8428-A2E6252051C8}" srcOrd="0" destOrd="0" presId="urn:microsoft.com/office/officeart/2018/2/layout/IconLabelDescriptionList"/>
    <dgm:cxn modelId="{689DFD8E-7DA5-490C-A69D-6FD3C727DDC5}" srcId="{344E7823-A4E4-418D-BF36-A4690D7C57EB}" destId="{D709D192-B348-45D3-A54E-AF2EF8E6B2F2}" srcOrd="1" destOrd="0" parTransId="{B79C3E5E-457F-47C1-95AF-44446AAAE74D}" sibTransId="{3C045C40-A23E-40B3-8274-8CDE04EB0FBA}"/>
    <dgm:cxn modelId="{C4B2FB9E-E558-462F-B0BB-712318A4B81D}" srcId="{D0E71353-84B0-4F53-B517-76F2B7273EFC}" destId="{B03A2813-9AFC-4738-A947-A2174F381BBB}" srcOrd="0" destOrd="0" parTransId="{3851224A-1498-4C4B-B42A-D71E8DD5C0B2}" sibTransId="{4BB1D817-80ED-493F-BA80-8F478782690A}"/>
    <dgm:cxn modelId="{550A97BC-FA36-48C0-9E78-E28B9B96637F}" type="presOf" srcId="{D0E71353-84B0-4F53-B517-76F2B7273EFC}" destId="{8E8F01D1-A771-42BB-A38D-1FAE5DBD9A29}" srcOrd="0" destOrd="0" presId="urn:microsoft.com/office/officeart/2018/2/layout/IconLabelDescriptionList"/>
    <dgm:cxn modelId="{B5C935CA-1E6B-4F51-B2BA-C66DEC347908}" srcId="{344E7823-A4E4-418D-BF36-A4690D7C57EB}" destId="{D0E71353-84B0-4F53-B517-76F2B7273EFC}" srcOrd="0" destOrd="0" parTransId="{6EC64CB7-9F8A-4094-B518-2EEDED29B870}" sibTransId="{2BE83A77-6A56-4090-92E0-C240C2A9D1EA}"/>
    <dgm:cxn modelId="{E3F7ECDA-7930-42BF-B29F-A8BA00A47D13}" type="presOf" srcId="{D709D192-B348-45D3-A54E-AF2EF8E6B2F2}" destId="{CC525B85-7804-4BB4-ADD1-9B4C380F6095}" srcOrd="0" destOrd="0" presId="urn:microsoft.com/office/officeart/2018/2/layout/IconLabelDescriptionList"/>
    <dgm:cxn modelId="{0A1D90FE-5734-47C3-8F11-D487EF7F693E}" srcId="{344E7823-A4E4-418D-BF36-A4690D7C57EB}" destId="{241EFF80-3260-4EFE-B717-039458C1211D}" srcOrd="2" destOrd="0" parTransId="{72C50A98-CADB-4DB5-8114-CFD9471931B1}" sibTransId="{F5A123C8-52D8-48FB-93E4-B317D8F039BC}"/>
    <dgm:cxn modelId="{515A17EB-1969-4597-9DB8-0C354895A9A3}" type="presParOf" srcId="{CAF7A529-05BC-4F33-B983-172810B5B78F}" destId="{C912A827-5DEA-4B21-B29F-33EC10475A65}" srcOrd="0" destOrd="0" presId="urn:microsoft.com/office/officeart/2018/2/layout/IconLabelDescriptionList"/>
    <dgm:cxn modelId="{FA75E167-3DBD-4C46-ABFC-FAC6067F7ECE}" type="presParOf" srcId="{C912A827-5DEA-4B21-B29F-33EC10475A65}" destId="{66D9073A-80C6-409B-9AF1-A2CEA0366C1D}" srcOrd="0" destOrd="0" presId="urn:microsoft.com/office/officeart/2018/2/layout/IconLabelDescriptionList"/>
    <dgm:cxn modelId="{76872C73-4054-4E0B-8858-477A953FC67C}" type="presParOf" srcId="{C912A827-5DEA-4B21-B29F-33EC10475A65}" destId="{065563AA-04DD-4B46-80E9-EA94CFC71A13}" srcOrd="1" destOrd="0" presId="urn:microsoft.com/office/officeart/2018/2/layout/IconLabelDescriptionList"/>
    <dgm:cxn modelId="{9888C7E2-F3E4-469A-92C5-F4BB305BE3A0}" type="presParOf" srcId="{C912A827-5DEA-4B21-B29F-33EC10475A65}" destId="{8E8F01D1-A771-42BB-A38D-1FAE5DBD9A29}" srcOrd="2" destOrd="0" presId="urn:microsoft.com/office/officeart/2018/2/layout/IconLabelDescriptionList"/>
    <dgm:cxn modelId="{F754E203-AC81-4E15-A676-6C86E32E19E6}" type="presParOf" srcId="{C912A827-5DEA-4B21-B29F-33EC10475A65}" destId="{0B37ABCD-00E0-4674-BFF8-74EE9350E523}" srcOrd="3" destOrd="0" presId="urn:microsoft.com/office/officeart/2018/2/layout/IconLabelDescriptionList"/>
    <dgm:cxn modelId="{EAA22AB8-6745-4348-A478-642E7383CA09}" type="presParOf" srcId="{C912A827-5DEA-4B21-B29F-33EC10475A65}" destId="{DF7C7E74-368C-47E4-B747-BBF54FF085AE}" srcOrd="4" destOrd="0" presId="urn:microsoft.com/office/officeart/2018/2/layout/IconLabelDescriptionList"/>
    <dgm:cxn modelId="{11034B96-483C-40FF-B425-83D773150E44}" type="presParOf" srcId="{CAF7A529-05BC-4F33-B983-172810B5B78F}" destId="{CF5FD7A5-93CC-4860-B34C-10BACB785276}" srcOrd="1" destOrd="0" presId="urn:microsoft.com/office/officeart/2018/2/layout/IconLabelDescriptionList"/>
    <dgm:cxn modelId="{45A6F603-3D71-407B-9B09-82D1F5596EB0}" type="presParOf" srcId="{CAF7A529-05BC-4F33-B983-172810B5B78F}" destId="{2D4D7635-2DB8-4929-8832-24E3615BE948}" srcOrd="2" destOrd="0" presId="urn:microsoft.com/office/officeart/2018/2/layout/IconLabelDescriptionList"/>
    <dgm:cxn modelId="{1C8052DB-B54B-4E21-86A6-58FFB4F12827}" type="presParOf" srcId="{2D4D7635-2DB8-4929-8832-24E3615BE948}" destId="{6DF76D6D-3669-44BE-819B-F8B524FF8CDB}" srcOrd="0" destOrd="0" presId="urn:microsoft.com/office/officeart/2018/2/layout/IconLabelDescriptionList"/>
    <dgm:cxn modelId="{E1B7C56C-3971-41A5-93D1-254F8BD2D9AC}" type="presParOf" srcId="{2D4D7635-2DB8-4929-8832-24E3615BE948}" destId="{66661C3B-D3AE-4F35-8566-D8E971475713}" srcOrd="1" destOrd="0" presId="urn:microsoft.com/office/officeart/2018/2/layout/IconLabelDescriptionList"/>
    <dgm:cxn modelId="{DCFCDFF8-4045-4651-ACF9-EDD0B979EBA3}" type="presParOf" srcId="{2D4D7635-2DB8-4929-8832-24E3615BE948}" destId="{CC525B85-7804-4BB4-ADD1-9B4C380F6095}" srcOrd="2" destOrd="0" presId="urn:microsoft.com/office/officeart/2018/2/layout/IconLabelDescriptionList"/>
    <dgm:cxn modelId="{88149692-F932-4C12-BABC-38E543793625}" type="presParOf" srcId="{2D4D7635-2DB8-4929-8832-24E3615BE948}" destId="{7C96BE41-A482-418C-A45A-66FB25B36573}" srcOrd="3" destOrd="0" presId="urn:microsoft.com/office/officeart/2018/2/layout/IconLabelDescriptionList"/>
    <dgm:cxn modelId="{DD13A31B-6DC2-4E12-B8E3-23FCBB967D84}" type="presParOf" srcId="{2D4D7635-2DB8-4929-8832-24E3615BE948}" destId="{4157F18D-BEFD-488A-83FC-3F26398A8C6C}" srcOrd="4" destOrd="0" presId="urn:microsoft.com/office/officeart/2018/2/layout/IconLabelDescriptionList"/>
    <dgm:cxn modelId="{C4553BDC-51C1-4DFB-9A24-15FD3D2FDAD1}" type="presParOf" srcId="{CAF7A529-05BC-4F33-B983-172810B5B78F}" destId="{A338FBBF-E247-47D6-A4DD-D9013BD8A9C5}" srcOrd="3" destOrd="0" presId="urn:microsoft.com/office/officeart/2018/2/layout/IconLabelDescriptionList"/>
    <dgm:cxn modelId="{6FD1914F-4020-4962-A021-08BCB89B985A}" type="presParOf" srcId="{CAF7A529-05BC-4F33-B983-172810B5B78F}" destId="{537E1268-1A47-4A01-BAD2-9DF3A1EC0CD2}" srcOrd="4" destOrd="0" presId="urn:microsoft.com/office/officeart/2018/2/layout/IconLabelDescriptionList"/>
    <dgm:cxn modelId="{AB70912A-9875-4085-A228-53E18B903BC4}" type="presParOf" srcId="{537E1268-1A47-4A01-BAD2-9DF3A1EC0CD2}" destId="{EB4F7DB7-FE36-4269-8BF3-975434B91011}" srcOrd="0" destOrd="0" presId="urn:microsoft.com/office/officeart/2018/2/layout/IconLabelDescriptionList"/>
    <dgm:cxn modelId="{8031B033-65D4-40AD-9BC1-6542B3714C38}" type="presParOf" srcId="{537E1268-1A47-4A01-BAD2-9DF3A1EC0CD2}" destId="{05E27A23-DED4-41EF-9A34-559765BAC6E5}" srcOrd="1" destOrd="0" presId="urn:microsoft.com/office/officeart/2018/2/layout/IconLabelDescriptionList"/>
    <dgm:cxn modelId="{98D6F216-3086-48DF-9C8F-CE16AA770B3A}" type="presParOf" srcId="{537E1268-1A47-4A01-BAD2-9DF3A1EC0CD2}" destId="{CE5D28C6-7262-4D4B-8428-A2E6252051C8}" srcOrd="2" destOrd="0" presId="urn:microsoft.com/office/officeart/2018/2/layout/IconLabelDescriptionList"/>
    <dgm:cxn modelId="{B6C7CD5E-205F-45BD-BFB6-B9877D2BA182}" type="presParOf" srcId="{537E1268-1A47-4A01-BAD2-9DF3A1EC0CD2}" destId="{A39FA28B-BB39-4A8A-A32A-E4F0A405EBBE}" srcOrd="3" destOrd="0" presId="urn:microsoft.com/office/officeart/2018/2/layout/IconLabelDescriptionList"/>
    <dgm:cxn modelId="{4CBEC218-7837-48E1-824B-36D98603AFA0}" type="presParOf" srcId="{537E1268-1A47-4A01-BAD2-9DF3A1EC0CD2}" destId="{F2D9C811-7D09-4195-BD5E-484E8F9062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DD6F22-33E8-482A-8F61-D21A8037DC4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81A5B6-3CF4-468F-A9F9-9D04CE360B5F}">
      <dgm:prSet/>
      <dgm:spPr/>
      <dgm:t>
        <a:bodyPr/>
        <a:lstStyle/>
        <a:p>
          <a:r>
            <a:rPr lang="de-CH" b="1" baseline="0"/>
            <a:t>Verbindung mit Server</a:t>
          </a:r>
          <a:endParaRPr lang="en-US"/>
        </a:p>
      </dgm:t>
    </dgm:pt>
    <dgm:pt modelId="{978AB054-6863-4D7A-9575-EBEB580F7653}" type="parTrans" cxnId="{21EE066A-20B8-4726-B46F-D4FFDB8536F2}">
      <dgm:prSet/>
      <dgm:spPr/>
      <dgm:t>
        <a:bodyPr/>
        <a:lstStyle/>
        <a:p>
          <a:endParaRPr lang="en-US"/>
        </a:p>
      </dgm:t>
    </dgm:pt>
    <dgm:pt modelId="{8086037F-3ADB-4384-9BD8-E77456B1CC18}" type="sibTrans" cxnId="{21EE066A-20B8-4726-B46F-D4FFDB8536F2}">
      <dgm:prSet/>
      <dgm:spPr/>
      <dgm:t>
        <a:bodyPr/>
        <a:lstStyle/>
        <a:p>
          <a:endParaRPr lang="en-US"/>
        </a:p>
      </dgm:t>
    </dgm:pt>
    <dgm:pt modelId="{88ACEB86-4D7B-4362-9EAB-277CB0788628}">
      <dgm:prSet/>
      <dgm:spPr/>
      <dgm:t>
        <a:bodyPr/>
        <a:lstStyle/>
        <a:p>
          <a:r>
            <a:rPr lang="de-CH" b="1" baseline="0"/>
            <a:t>Nicht über Cloud</a:t>
          </a:r>
          <a:endParaRPr lang="en-US"/>
        </a:p>
      </dgm:t>
    </dgm:pt>
    <dgm:pt modelId="{90BF1FA1-0D20-4C30-95FB-4A4C1519480A}" type="parTrans" cxnId="{8497A656-ECA9-41AB-95AC-A05D5CDCA11F}">
      <dgm:prSet/>
      <dgm:spPr/>
      <dgm:t>
        <a:bodyPr/>
        <a:lstStyle/>
        <a:p>
          <a:endParaRPr lang="en-US"/>
        </a:p>
      </dgm:t>
    </dgm:pt>
    <dgm:pt modelId="{75A4F693-978D-4FCA-B5F6-BA48FEEC5AC4}" type="sibTrans" cxnId="{8497A656-ECA9-41AB-95AC-A05D5CDCA11F}">
      <dgm:prSet/>
      <dgm:spPr/>
      <dgm:t>
        <a:bodyPr/>
        <a:lstStyle/>
        <a:p>
          <a:endParaRPr lang="en-US"/>
        </a:p>
      </dgm:t>
    </dgm:pt>
    <dgm:pt modelId="{67A18585-10A4-4723-AEB7-80D292833EB4}">
      <dgm:prSet/>
      <dgm:spPr/>
      <dgm:t>
        <a:bodyPr/>
        <a:lstStyle/>
        <a:p>
          <a:r>
            <a:rPr lang="de-CH" b="1" baseline="0"/>
            <a:t>Validierung</a:t>
          </a:r>
          <a:endParaRPr lang="en-US"/>
        </a:p>
      </dgm:t>
    </dgm:pt>
    <dgm:pt modelId="{54C959E6-97E3-47C1-B249-769E0B905C42}" type="parTrans" cxnId="{786D1A56-B518-4FCB-86DF-71D33F016FD7}">
      <dgm:prSet/>
      <dgm:spPr/>
      <dgm:t>
        <a:bodyPr/>
        <a:lstStyle/>
        <a:p>
          <a:endParaRPr lang="en-US"/>
        </a:p>
      </dgm:t>
    </dgm:pt>
    <dgm:pt modelId="{37954A6B-CE28-4E87-952E-39710A48C478}" type="sibTrans" cxnId="{786D1A56-B518-4FCB-86DF-71D33F016FD7}">
      <dgm:prSet/>
      <dgm:spPr/>
      <dgm:t>
        <a:bodyPr/>
        <a:lstStyle/>
        <a:p>
          <a:endParaRPr lang="en-US"/>
        </a:p>
      </dgm:t>
    </dgm:pt>
    <dgm:pt modelId="{A5AF872F-D208-473E-B8B7-E023F6911FF3}">
      <dgm:prSet/>
      <dgm:spPr/>
      <dgm:t>
        <a:bodyPr/>
        <a:lstStyle/>
        <a:p>
          <a:r>
            <a:rPr lang="de-CH" b="1" baseline="0"/>
            <a:t>Fehlertoleranz und richtige Ausgabe</a:t>
          </a:r>
          <a:endParaRPr lang="en-US"/>
        </a:p>
      </dgm:t>
    </dgm:pt>
    <dgm:pt modelId="{5E0B0B5A-AD91-4CC6-A205-6DED9E506EE0}" type="parTrans" cxnId="{1E5CAF52-79CC-4C66-B78E-ADDA80FAF8E5}">
      <dgm:prSet/>
      <dgm:spPr/>
      <dgm:t>
        <a:bodyPr/>
        <a:lstStyle/>
        <a:p>
          <a:endParaRPr lang="en-US"/>
        </a:p>
      </dgm:t>
    </dgm:pt>
    <dgm:pt modelId="{84281202-AD74-4306-AFF3-79A2D4A2F7F5}" type="sibTrans" cxnId="{1E5CAF52-79CC-4C66-B78E-ADDA80FAF8E5}">
      <dgm:prSet/>
      <dgm:spPr/>
      <dgm:t>
        <a:bodyPr/>
        <a:lstStyle/>
        <a:p>
          <a:endParaRPr lang="en-US"/>
        </a:p>
      </dgm:t>
    </dgm:pt>
    <dgm:pt modelId="{B8EB8AAE-7BEF-4B06-8FD6-565745C12FC3}">
      <dgm:prSet/>
      <dgm:spPr/>
      <dgm:t>
        <a:bodyPr/>
        <a:lstStyle/>
        <a:p>
          <a:r>
            <a:rPr lang="de-CH" b="1" baseline="0"/>
            <a:t>Design-Elemente</a:t>
          </a:r>
          <a:endParaRPr lang="en-US"/>
        </a:p>
      </dgm:t>
    </dgm:pt>
    <dgm:pt modelId="{471EB5BD-9548-48D0-A1C7-9D0C11A94932}" type="parTrans" cxnId="{E2FEE967-40B8-4EF3-ABEE-CFA305D8556A}">
      <dgm:prSet/>
      <dgm:spPr/>
      <dgm:t>
        <a:bodyPr/>
        <a:lstStyle/>
        <a:p>
          <a:endParaRPr lang="en-US"/>
        </a:p>
      </dgm:t>
    </dgm:pt>
    <dgm:pt modelId="{31BF73C1-8FBF-4297-A90F-DF7DCF199153}" type="sibTrans" cxnId="{E2FEE967-40B8-4EF3-ABEE-CFA305D8556A}">
      <dgm:prSet/>
      <dgm:spPr/>
      <dgm:t>
        <a:bodyPr/>
        <a:lstStyle/>
        <a:p>
          <a:endParaRPr lang="en-US"/>
        </a:p>
      </dgm:t>
    </dgm:pt>
    <dgm:pt modelId="{22606605-D53B-4A42-ADB4-2FAA061B8BBB}">
      <dgm:prSet/>
      <dgm:spPr/>
      <dgm:t>
        <a:bodyPr/>
        <a:lstStyle/>
        <a:p>
          <a:r>
            <a:rPr lang="de-CH" b="1" baseline="0"/>
            <a:t>Footer, Bilder, Navbar</a:t>
          </a:r>
          <a:endParaRPr lang="en-US"/>
        </a:p>
      </dgm:t>
    </dgm:pt>
    <dgm:pt modelId="{A123728A-725D-43AB-A5DA-32AE98C90DDB}" type="parTrans" cxnId="{331192F1-965C-4E09-8C0B-AAFD73B0138C}">
      <dgm:prSet/>
      <dgm:spPr/>
      <dgm:t>
        <a:bodyPr/>
        <a:lstStyle/>
        <a:p>
          <a:endParaRPr lang="en-US"/>
        </a:p>
      </dgm:t>
    </dgm:pt>
    <dgm:pt modelId="{A1AD0816-21F9-414F-AEC0-F4153CB33F0F}" type="sibTrans" cxnId="{331192F1-965C-4E09-8C0B-AAFD73B0138C}">
      <dgm:prSet/>
      <dgm:spPr/>
      <dgm:t>
        <a:bodyPr/>
        <a:lstStyle/>
        <a:p>
          <a:endParaRPr lang="en-US"/>
        </a:p>
      </dgm:t>
    </dgm:pt>
    <dgm:pt modelId="{6FC48DE5-6797-4B61-B8C0-1F156C3C952D}" type="pres">
      <dgm:prSet presAssocID="{BADD6F22-33E8-482A-8F61-D21A8037DC4E}" presName="Name0" presStyleCnt="0">
        <dgm:presLayoutVars>
          <dgm:dir/>
          <dgm:animLvl val="lvl"/>
          <dgm:resizeHandles val="exact"/>
        </dgm:presLayoutVars>
      </dgm:prSet>
      <dgm:spPr/>
    </dgm:pt>
    <dgm:pt modelId="{47D29A92-420C-4C99-B37A-0E31C7707FD5}" type="pres">
      <dgm:prSet presAssocID="{4081A5B6-3CF4-468F-A9F9-9D04CE360B5F}" presName="composite" presStyleCnt="0"/>
      <dgm:spPr/>
    </dgm:pt>
    <dgm:pt modelId="{C9DDCF0C-DA09-48D4-BA80-1244C3C48B9E}" type="pres">
      <dgm:prSet presAssocID="{4081A5B6-3CF4-468F-A9F9-9D04CE360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5ED9D9-57ED-4C06-8A3C-7CB94E538C0E}" type="pres">
      <dgm:prSet presAssocID="{4081A5B6-3CF4-468F-A9F9-9D04CE360B5F}" presName="desTx" presStyleLbl="alignAccFollowNode1" presStyleIdx="0" presStyleCnt="3">
        <dgm:presLayoutVars>
          <dgm:bulletEnabled val="1"/>
        </dgm:presLayoutVars>
      </dgm:prSet>
      <dgm:spPr/>
    </dgm:pt>
    <dgm:pt modelId="{BEE48186-D21F-4FCF-90FE-79391F3DD5E6}" type="pres">
      <dgm:prSet presAssocID="{8086037F-3ADB-4384-9BD8-E77456B1CC18}" presName="space" presStyleCnt="0"/>
      <dgm:spPr/>
    </dgm:pt>
    <dgm:pt modelId="{797C5153-E459-4C55-AEA5-ABD3739DA46B}" type="pres">
      <dgm:prSet presAssocID="{67A18585-10A4-4723-AEB7-80D292833EB4}" presName="composite" presStyleCnt="0"/>
      <dgm:spPr/>
    </dgm:pt>
    <dgm:pt modelId="{A0A6A8F0-6AF4-456E-8E57-610FB94CA5C3}" type="pres">
      <dgm:prSet presAssocID="{67A18585-10A4-4723-AEB7-80D292833E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2E8049-ABB9-4A81-B5CF-D74F38FB2F9C}" type="pres">
      <dgm:prSet presAssocID="{67A18585-10A4-4723-AEB7-80D292833EB4}" presName="desTx" presStyleLbl="alignAccFollowNode1" presStyleIdx="1" presStyleCnt="3">
        <dgm:presLayoutVars>
          <dgm:bulletEnabled val="1"/>
        </dgm:presLayoutVars>
      </dgm:prSet>
      <dgm:spPr/>
    </dgm:pt>
    <dgm:pt modelId="{6AFD400C-30E7-4DAE-BA94-3F44CDA0C485}" type="pres">
      <dgm:prSet presAssocID="{37954A6B-CE28-4E87-952E-39710A48C478}" presName="space" presStyleCnt="0"/>
      <dgm:spPr/>
    </dgm:pt>
    <dgm:pt modelId="{7DD0E33B-DC27-46F7-AE28-CC2A0827D794}" type="pres">
      <dgm:prSet presAssocID="{B8EB8AAE-7BEF-4B06-8FD6-565745C12FC3}" presName="composite" presStyleCnt="0"/>
      <dgm:spPr/>
    </dgm:pt>
    <dgm:pt modelId="{777CBB32-9AF5-483E-9430-63DE0CD7C56B}" type="pres">
      <dgm:prSet presAssocID="{B8EB8AAE-7BEF-4B06-8FD6-565745C12FC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83B3D88-6621-464E-91E6-1EA2CDADF5B2}" type="pres">
      <dgm:prSet presAssocID="{B8EB8AAE-7BEF-4B06-8FD6-565745C12FC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70D4912-C8A8-48FE-9752-DE815BEC14F4}" type="presOf" srcId="{88ACEB86-4D7B-4362-9EAB-277CB0788628}" destId="{825ED9D9-57ED-4C06-8A3C-7CB94E538C0E}" srcOrd="0" destOrd="0" presId="urn:microsoft.com/office/officeart/2005/8/layout/hList1"/>
    <dgm:cxn modelId="{E2FEE967-40B8-4EF3-ABEE-CFA305D8556A}" srcId="{BADD6F22-33E8-482A-8F61-D21A8037DC4E}" destId="{B8EB8AAE-7BEF-4B06-8FD6-565745C12FC3}" srcOrd="2" destOrd="0" parTransId="{471EB5BD-9548-48D0-A1C7-9D0C11A94932}" sibTransId="{31BF73C1-8FBF-4297-A90F-DF7DCF199153}"/>
    <dgm:cxn modelId="{21EE066A-20B8-4726-B46F-D4FFDB8536F2}" srcId="{BADD6F22-33E8-482A-8F61-D21A8037DC4E}" destId="{4081A5B6-3CF4-468F-A9F9-9D04CE360B5F}" srcOrd="0" destOrd="0" parTransId="{978AB054-6863-4D7A-9575-EBEB580F7653}" sibTransId="{8086037F-3ADB-4384-9BD8-E77456B1CC18}"/>
    <dgm:cxn modelId="{5B715A4B-32A0-44EF-A6FF-6044B1FDA110}" type="presOf" srcId="{4081A5B6-3CF4-468F-A9F9-9D04CE360B5F}" destId="{C9DDCF0C-DA09-48D4-BA80-1244C3C48B9E}" srcOrd="0" destOrd="0" presId="urn:microsoft.com/office/officeart/2005/8/layout/hList1"/>
    <dgm:cxn modelId="{1E5CAF52-79CC-4C66-B78E-ADDA80FAF8E5}" srcId="{67A18585-10A4-4723-AEB7-80D292833EB4}" destId="{A5AF872F-D208-473E-B8B7-E023F6911FF3}" srcOrd="0" destOrd="0" parTransId="{5E0B0B5A-AD91-4CC6-A205-6DED9E506EE0}" sibTransId="{84281202-AD74-4306-AFF3-79A2D4A2F7F5}"/>
    <dgm:cxn modelId="{786D1A56-B518-4FCB-86DF-71D33F016FD7}" srcId="{BADD6F22-33E8-482A-8F61-D21A8037DC4E}" destId="{67A18585-10A4-4723-AEB7-80D292833EB4}" srcOrd="1" destOrd="0" parTransId="{54C959E6-97E3-47C1-B249-769E0B905C42}" sibTransId="{37954A6B-CE28-4E87-952E-39710A48C478}"/>
    <dgm:cxn modelId="{8497A656-ECA9-41AB-95AC-A05D5CDCA11F}" srcId="{4081A5B6-3CF4-468F-A9F9-9D04CE360B5F}" destId="{88ACEB86-4D7B-4362-9EAB-277CB0788628}" srcOrd="0" destOrd="0" parTransId="{90BF1FA1-0D20-4C30-95FB-4A4C1519480A}" sibTransId="{75A4F693-978D-4FCA-B5F6-BA48FEEC5AC4}"/>
    <dgm:cxn modelId="{D285F29C-DC54-4170-80C2-F4250897C2F7}" type="presOf" srcId="{BADD6F22-33E8-482A-8F61-D21A8037DC4E}" destId="{6FC48DE5-6797-4B61-B8C0-1F156C3C952D}" srcOrd="0" destOrd="0" presId="urn:microsoft.com/office/officeart/2005/8/layout/hList1"/>
    <dgm:cxn modelId="{A97DA59E-B3B4-4586-8E1C-C977F166AB8F}" type="presOf" srcId="{22606605-D53B-4A42-ADB4-2FAA061B8BBB}" destId="{483B3D88-6621-464E-91E6-1EA2CDADF5B2}" srcOrd="0" destOrd="0" presId="urn:microsoft.com/office/officeart/2005/8/layout/hList1"/>
    <dgm:cxn modelId="{6973A3BC-56E7-4815-A232-673250EB8D0E}" type="presOf" srcId="{B8EB8AAE-7BEF-4B06-8FD6-565745C12FC3}" destId="{777CBB32-9AF5-483E-9430-63DE0CD7C56B}" srcOrd="0" destOrd="0" presId="urn:microsoft.com/office/officeart/2005/8/layout/hList1"/>
    <dgm:cxn modelId="{18FE74C8-1FC1-49F4-BC28-C179941E0A0B}" type="presOf" srcId="{67A18585-10A4-4723-AEB7-80D292833EB4}" destId="{A0A6A8F0-6AF4-456E-8E57-610FB94CA5C3}" srcOrd="0" destOrd="0" presId="urn:microsoft.com/office/officeart/2005/8/layout/hList1"/>
    <dgm:cxn modelId="{331192F1-965C-4E09-8C0B-AAFD73B0138C}" srcId="{B8EB8AAE-7BEF-4B06-8FD6-565745C12FC3}" destId="{22606605-D53B-4A42-ADB4-2FAA061B8BBB}" srcOrd="0" destOrd="0" parTransId="{A123728A-725D-43AB-A5DA-32AE98C90DDB}" sibTransId="{A1AD0816-21F9-414F-AEC0-F4153CB33F0F}"/>
    <dgm:cxn modelId="{C12D2DFC-26B9-4CBF-8F18-7C7A860ECFA8}" type="presOf" srcId="{A5AF872F-D208-473E-B8B7-E023F6911FF3}" destId="{032E8049-ABB9-4A81-B5CF-D74F38FB2F9C}" srcOrd="0" destOrd="0" presId="urn:microsoft.com/office/officeart/2005/8/layout/hList1"/>
    <dgm:cxn modelId="{7883026A-93C2-4C29-A291-287517E86031}" type="presParOf" srcId="{6FC48DE5-6797-4B61-B8C0-1F156C3C952D}" destId="{47D29A92-420C-4C99-B37A-0E31C7707FD5}" srcOrd="0" destOrd="0" presId="urn:microsoft.com/office/officeart/2005/8/layout/hList1"/>
    <dgm:cxn modelId="{12B2B335-9707-4940-8238-B4974C19ECA7}" type="presParOf" srcId="{47D29A92-420C-4C99-B37A-0E31C7707FD5}" destId="{C9DDCF0C-DA09-48D4-BA80-1244C3C48B9E}" srcOrd="0" destOrd="0" presId="urn:microsoft.com/office/officeart/2005/8/layout/hList1"/>
    <dgm:cxn modelId="{62A7F6B2-B7D5-4B2D-BBD4-9847111A713A}" type="presParOf" srcId="{47D29A92-420C-4C99-B37A-0E31C7707FD5}" destId="{825ED9D9-57ED-4C06-8A3C-7CB94E538C0E}" srcOrd="1" destOrd="0" presId="urn:microsoft.com/office/officeart/2005/8/layout/hList1"/>
    <dgm:cxn modelId="{0F035FFA-89ED-49AB-A941-384C9BC545A3}" type="presParOf" srcId="{6FC48DE5-6797-4B61-B8C0-1F156C3C952D}" destId="{BEE48186-D21F-4FCF-90FE-79391F3DD5E6}" srcOrd="1" destOrd="0" presId="urn:microsoft.com/office/officeart/2005/8/layout/hList1"/>
    <dgm:cxn modelId="{9531525F-F14A-4522-8DC6-7F3FA48516AE}" type="presParOf" srcId="{6FC48DE5-6797-4B61-B8C0-1F156C3C952D}" destId="{797C5153-E459-4C55-AEA5-ABD3739DA46B}" srcOrd="2" destOrd="0" presId="urn:microsoft.com/office/officeart/2005/8/layout/hList1"/>
    <dgm:cxn modelId="{0B49A44E-BF44-4BF1-A005-4D75F3D601E6}" type="presParOf" srcId="{797C5153-E459-4C55-AEA5-ABD3739DA46B}" destId="{A0A6A8F0-6AF4-456E-8E57-610FB94CA5C3}" srcOrd="0" destOrd="0" presId="urn:microsoft.com/office/officeart/2005/8/layout/hList1"/>
    <dgm:cxn modelId="{E95C1056-BB92-486F-B685-38E4E79A456F}" type="presParOf" srcId="{797C5153-E459-4C55-AEA5-ABD3739DA46B}" destId="{032E8049-ABB9-4A81-B5CF-D74F38FB2F9C}" srcOrd="1" destOrd="0" presId="urn:microsoft.com/office/officeart/2005/8/layout/hList1"/>
    <dgm:cxn modelId="{299277B5-5B91-4D55-B5EE-A2BF1E249D9C}" type="presParOf" srcId="{6FC48DE5-6797-4B61-B8C0-1F156C3C952D}" destId="{6AFD400C-30E7-4DAE-BA94-3F44CDA0C485}" srcOrd="3" destOrd="0" presId="urn:microsoft.com/office/officeart/2005/8/layout/hList1"/>
    <dgm:cxn modelId="{A77AF4E3-FDD7-47E9-9C0A-122C45DDFE31}" type="presParOf" srcId="{6FC48DE5-6797-4B61-B8C0-1F156C3C952D}" destId="{7DD0E33B-DC27-46F7-AE28-CC2A0827D794}" srcOrd="4" destOrd="0" presId="urn:microsoft.com/office/officeart/2005/8/layout/hList1"/>
    <dgm:cxn modelId="{7CAE71B7-3187-4109-87FD-83649B204AB9}" type="presParOf" srcId="{7DD0E33B-DC27-46F7-AE28-CC2A0827D794}" destId="{777CBB32-9AF5-483E-9430-63DE0CD7C56B}" srcOrd="0" destOrd="0" presId="urn:microsoft.com/office/officeart/2005/8/layout/hList1"/>
    <dgm:cxn modelId="{2937A30C-4C5E-4E78-9AA3-333307990A35}" type="presParOf" srcId="{7DD0E33B-DC27-46F7-AE28-CC2A0827D794}" destId="{483B3D88-6621-464E-91E6-1EA2CDADF5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9073A-80C6-409B-9AF1-A2CEA0366C1D}">
      <dsp:nvSpPr>
        <dsp:cNvPr id="0" name=""/>
        <dsp:cNvSpPr/>
      </dsp:nvSpPr>
      <dsp:spPr>
        <a:xfrm>
          <a:off x="11187" y="87882"/>
          <a:ext cx="1025208" cy="1025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F01D1-A771-42BB-A38D-1FAE5DBD9A29}">
      <dsp:nvSpPr>
        <dsp:cNvPr id="0" name=""/>
        <dsp:cNvSpPr/>
      </dsp:nvSpPr>
      <dsp:spPr>
        <a:xfrm>
          <a:off x="11187" y="1249909"/>
          <a:ext cx="2929167" cy="104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b="1" kern="1200" baseline="0"/>
            <a:t>Firma Jetstream-Service</a:t>
          </a:r>
          <a:endParaRPr lang="en-US" sz="1400" kern="1200"/>
        </a:p>
      </dsp:txBody>
      <dsp:txXfrm>
        <a:off x="11187" y="1249909"/>
        <a:ext cx="2929167" cy="1040976"/>
      </dsp:txXfrm>
    </dsp:sp>
    <dsp:sp modelId="{DF7C7E74-368C-47E4-B747-BBF54FF085AE}">
      <dsp:nvSpPr>
        <dsp:cNvPr id="0" name=""/>
        <dsp:cNvSpPr/>
      </dsp:nvSpPr>
      <dsp:spPr>
        <a:xfrm>
          <a:off x="43935" y="1725818"/>
          <a:ext cx="2929167" cy="91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b="1" kern="1200" baseline="0" dirty="0"/>
            <a:t>Ski-Service Arbeiten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100" b="1" kern="1200" baseline="0" dirty="0"/>
            <a:t>Veraltete Website</a:t>
          </a:r>
          <a:br>
            <a:rPr lang="de-CH" sz="1100" b="1" kern="1200" baseline="0" dirty="0"/>
          </a:br>
          <a:r>
            <a:rPr lang="de-CH" sz="1100" b="1" kern="1200" baseline="0" dirty="0"/>
            <a:t>Backend vorgegeben</a:t>
          </a:r>
          <a:endParaRPr lang="en-US" sz="1100" kern="1200" dirty="0"/>
        </a:p>
      </dsp:txBody>
      <dsp:txXfrm>
        <a:off x="43935" y="1725818"/>
        <a:ext cx="2929167" cy="915183"/>
      </dsp:txXfrm>
    </dsp:sp>
    <dsp:sp modelId="{6DF76D6D-3669-44BE-819B-F8B524FF8CDB}">
      <dsp:nvSpPr>
        <dsp:cNvPr id="0" name=""/>
        <dsp:cNvSpPr/>
      </dsp:nvSpPr>
      <dsp:spPr>
        <a:xfrm>
          <a:off x="3452959" y="87882"/>
          <a:ext cx="1025208" cy="1025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25B85-7804-4BB4-ADD1-9B4C380F6095}">
      <dsp:nvSpPr>
        <dsp:cNvPr id="0" name=""/>
        <dsp:cNvSpPr/>
      </dsp:nvSpPr>
      <dsp:spPr>
        <a:xfrm>
          <a:off x="3452959" y="1249909"/>
          <a:ext cx="2929167" cy="104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b="1" kern="1200" baseline="0"/>
            <a:t>Webseite mit Landingpage, Anmeldeformular und Kontaktseite.</a:t>
          </a:r>
          <a:endParaRPr lang="en-US" sz="1400" kern="1200"/>
        </a:p>
      </dsp:txBody>
      <dsp:txXfrm>
        <a:off x="3452959" y="1249909"/>
        <a:ext cx="2929167" cy="1040976"/>
      </dsp:txXfrm>
    </dsp:sp>
    <dsp:sp modelId="{4157F18D-BEFD-488A-83FC-3F26398A8C6C}">
      <dsp:nvSpPr>
        <dsp:cNvPr id="0" name=""/>
        <dsp:cNvSpPr/>
      </dsp:nvSpPr>
      <dsp:spPr>
        <a:xfrm>
          <a:off x="3452959" y="2354522"/>
          <a:ext cx="2929167" cy="91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F7DB7-FE36-4269-8BF3-975434B91011}">
      <dsp:nvSpPr>
        <dsp:cNvPr id="0" name=""/>
        <dsp:cNvSpPr/>
      </dsp:nvSpPr>
      <dsp:spPr>
        <a:xfrm>
          <a:off x="6894731" y="87882"/>
          <a:ext cx="1025208" cy="1025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D28C6-7262-4D4B-8428-A2E6252051C8}">
      <dsp:nvSpPr>
        <dsp:cNvPr id="0" name=""/>
        <dsp:cNvSpPr/>
      </dsp:nvSpPr>
      <dsp:spPr>
        <a:xfrm>
          <a:off x="6894731" y="1249909"/>
          <a:ext cx="2929167" cy="1040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400" b="1" kern="1200" baseline="0"/>
            <a:t>Daten von Formular an Server übergeben und validieren.</a:t>
          </a:r>
          <a:endParaRPr lang="en-US" sz="1400" kern="1200"/>
        </a:p>
      </dsp:txBody>
      <dsp:txXfrm>
        <a:off x="6894731" y="1249909"/>
        <a:ext cx="2929167" cy="1040976"/>
      </dsp:txXfrm>
    </dsp:sp>
    <dsp:sp modelId="{F2D9C811-7D09-4195-BD5E-484E8F906248}">
      <dsp:nvSpPr>
        <dsp:cNvPr id="0" name=""/>
        <dsp:cNvSpPr/>
      </dsp:nvSpPr>
      <dsp:spPr>
        <a:xfrm>
          <a:off x="6894731" y="2354522"/>
          <a:ext cx="2929167" cy="91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DCF0C-DA09-48D4-BA80-1244C3C48B9E}">
      <dsp:nvSpPr>
        <dsp:cNvPr id="0" name=""/>
        <dsp:cNvSpPr/>
      </dsp:nvSpPr>
      <dsp:spPr>
        <a:xfrm>
          <a:off x="3073" y="197544"/>
          <a:ext cx="2996628" cy="11809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1" kern="1200" baseline="0"/>
            <a:t>Verbindung mit Server</a:t>
          </a:r>
          <a:endParaRPr lang="en-US" sz="2200" kern="1200"/>
        </a:p>
      </dsp:txBody>
      <dsp:txXfrm>
        <a:off x="3073" y="197544"/>
        <a:ext cx="2996628" cy="1180993"/>
      </dsp:txXfrm>
    </dsp:sp>
    <dsp:sp modelId="{825ED9D9-57ED-4C06-8A3C-7CB94E538C0E}">
      <dsp:nvSpPr>
        <dsp:cNvPr id="0" name=""/>
        <dsp:cNvSpPr/>
      </dsp:nvSpPr>
      <dsp:spPr>
        <a:xfrm>
          <a:off x="3073" y="1378538"/>
          <a:ext cx="2996628" cy="17815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b="1" kern="1200" baseline="0"/>
            <a:t>Nicht über Cloud</a:t>
          </a:r>
          <a:endParaRPr lang="en-US" sz="2200" kern="1200"/>
        </a:p>
      </dsp:txBody>
      <dsp:txXfrm>
        <a:off x="3073" y="1378538"/>
        <a:ext cx="2996628" cy="1781504"/>
      </dsp:txXfrm>
    </dsp:sp>
    <dsp:sp modelId="{A0A6A8F0-6AF4-456E-8E57-610FB94CA5C3}">
      <dsp:nvSpPr>
        <dsp:cNvPr id="0" name=""/>
        <dsp:cNvSpPr/>
      </dsp:nvSpPr>
      <dsp:spPr>
        <a:xfrm>
          <a:off x="3419229" y="197544"/>
          <a:ext cx="2996628" cy="1180993"/>
        </a:xfrm>
        <a:prstGeom prst="rect">
          <a:avLst/>
        </a:prstGeom>
        <a:solidFill>
          <a:schemeClr val="accent2">
            <a:hueOff val="-728425"/>
            <a:satOff val="-2558"/>
            <a:lumOff val="883"/>
            <a:alphaOff val="0"/>
          </a:schemeClr>
        </a:solidFill>
        <a:ln w="12700" cap="flat" cmpd="sng" algn="ctr">
          <a:solidFill>
            <a:schemeClr val="accent2">
              <a:hueOff val="-728425"/>
              <a:satOff val="-2558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1" kern="1200" baseline="0"/>
            <a:t>Validierung</a:t>
          </a:r>
          <a:endParaRPr lang="en-US" sz="2200" kern="1200"/>
        </a:p>
      </dsp:txBody>
      <dsp:txXfrm>
        <a:off x="3419229" y="197544"/>
        <a:ext cx="2996628" cy="1180993"/>
      </dsp:txXfrm>
    </dsp:sp>
    <dsp:sp modelId="{032E8049-ABB9-4A81-B5CF-D74F38FB2F9C}">
      <dsp:nvSpPr>
        <dsp:cNvPr id="0" name=""/>
        <dsp:cNvSpPr/>
      </dsp:nvSpPr>
      <dsp:spPr>
        <a:xfrm>
          <a:off x="3419229" y="1378538"/>
          <a:ext cx="2996628" cy="1781504"/>
        </a:xfrm>
        <a:prstGeom prst="rect">
          <a:avLst/>
        </a:prstGeom>
        <a:solidFill>
          <a:schemeClr val="accent2">
            <a:tint val="40000"/>
            <a:alpha val="90000"/>
            <a:hueOff val="-628629"/>
            <a:satOff val="-1784"/>
            <a:lumOff val="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28629"/>
              <a:satOff val="-1784"/>
              <a:lumOff val="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b="1" kern="1200" baseline="0"/>
            <a:t>Fehlertoleranz und richtige Ausgabe</a:t>
          </a:r>
          <a:endParaRPr lang="en-US" sz="2200" kern="1200"/>
        </a:p>
      </dsp:txBody>
      <dsp:txXfrm>
        <a:off x="3419229" y="1378538"/>
        <a:ext cx="2996628" cy="1781504"/>
      </dsp:txXfrm>
    </dsp:sp>
    <dsp:sp modelId="{777CBB32-9AF5-483E-9430-63DE0CD7C56B}">
      <dsp:nvSpPr>
        <dsp:cNvPr id="0" name=""/>
        <dsp:cNvSpPr/>
      </dsp:nvSpPr>
      <dsp:spPr>
        <a:xfrm>
          <a:off x="6835385" y="197544"/>
          <a:ext cx="2996628" cy="1180993"/>
        </a:xfrm>
        <a:prstGeom prst="rect">
          <a:avLst/>
        </a:prstGeom>
        <a:solidFill>
          <a:schemeClr val="accent2">
            <a:hueOff val="-1456850"/>
            <a:satOff val="-5115"/>
            <a:lumOff val="1766"/>
            <a:alphaOff val="0"/>
          </a:schemeClr>
        </a:solidFill>
        <a:ln w="12700" cap="flat" cmpd="sng" algn="ctr">
          <a:solidFill>
            <a:schemeClr val="accent2">
              <a:hueOff val="-1456850"/>
              <a:satOff val="-5115"/>
              <a:lumOff val="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1" kern="1200" baseline="0"/>
            <a:t>Design-Elemente</a:t>
          </a:r>
          <a:endParaRPr lang="en-US" sz="2200" kern="1200"/>
        </a:p>
      </dsp:txBody>
      <dsp:txXfrm>
        <a:off x="6835385" y="197544"/>
        <a:ext cx="2996628" cy="1180993"/>
      </dsp:txXfrm>
    </dsp:sp>
    <dsp:sp modelId="{483B3D88-6621-464E-91E6-1EA2CDADF5B2}">
      <dsp:nvSpPr>
        <dsp:cNvPr id="0" name=""/>
        <dsp:cNvSpPr/>
      </dsp:nvSpPr>
      <dsp:spPr>
        <a:xfrm>
          <a:off x="6835385" y="1378538"/>
          <a:ext cx="2996628" cy="1781504"/>
        </a:xfrm>
        <a:prstGeom prst="rect">
          <a:avLst/>
        </a:prstGeom>
        <a:solidFill>
          <a:schemeClr val="accent2">
            <a:tint val="40000"/>
            <a:alpha val="90000"/>
            <a:hueOff val="-1257259"/>
            <a:satOff val="-3568"/>
            <a:lumOff val="3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57259"/>
              <a:satOff val="-3568"/>
              <a:lumOff val="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2200" b="1" kern="1200" baseline="0"/>
            <a:t>Footer, Bilder, Navbar</a:t>
          </a:r>
          <a:endParaRPr lang="en-US" sz="2200" kern="1200"/>
        </a:p>
      </dsp:txBody>
      <dsp:txXfrm>
        <a:off x="6835385" y="1378538"/>
        <a:ext cx="2996628" cy="1781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90B8F-D5F4-4E2F-B42A-D27D8C2AB24C}" type="datetimeFigureOut">
              <a:rPr lang="de-DE" smtClean="0"/>
              <a:t>19.08.2022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74B9-2503-430A-B131-65D95AFF592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41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Raphael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74B9-2503-430A-B131-65D95AFF592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47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Raphael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74B9-2503-430A-B131-65D95AFF59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2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74B9-2503-430A-B131-65D95AFF592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65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74B9-2503-430A-B131-65D95AFF59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9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Raphael (code nicht zeigen)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74B9-2503-430A-B131-65D95AFF592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6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Alexander, Raphael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74B9-2503-430A-B131-65D95AFF592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7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Alexander, Raphael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274B9-2503-430A-B131-65D95AFF592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68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8/19/2022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3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9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5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8/19/2022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8/19/2022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7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7" r:id="rId4"/>
    <p:sldLayoutId id="2147483706" r:id="rId5"/>
    <p:sldLayoutId id="2147483698" r:id="rId6"/>
    <p:sldLayoutId id="2147483705" r:id="rId7"/>
    <p:sldLayoutId id="2147483704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5" descr="Person, die im Notizbuch schreibt">
            <a:extLst>
              <a:ext uri="{FF2B5EF4-FFF2-40B4-BE49-F238E27FC236}">
                <a16:creationId xmlns:a16="http://schemas.microsoft.com/office/drawing/2014/main" id="{B53318AD-8BF4-F76D-37FE-30F2A22B7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91" b="12531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45FCCE-6F9F-D369-9641-159C58C04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64632"/>
            <a:ext cx="4797502" cy="1646763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de-CH" sz="3100" dirty="0">
                <a:solidFill>
                  <a:schemeClr val="bg1"/>
                </a:solidFill>
              </a:rPr>
              <a:t>Modul 294</a:t>
            </a:r>
            <a:br>
              <a:rPr lang="de-CH" sz="3100" dirty="0">
                <a:solidFill>
                  <a:schemeClr val="bg1"/>
                </a:solidFill>
              </a:rPr>
            </a:br>
            <a:r>
              <a:rPr lang="de-CH" sz="3100" dirty="0">
                <a:solidFill>
                  <a:schemeClr val="bg1"/>
                </a:solidFill>
              </a:rPr>
              <a:t>Jetstream-Service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F9980-B509-D296-D217-4F985573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de-CH" sz="2000">
                <a:solidFill>
                  <a:schemeClr val="bg1"/>
                </a:solidFill>
              </a:rPr>
              <a:t>Alexander, Raphael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6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2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7" descr="Hölzerne Menschengestalt">
            <a:extLst>
              <a:ext uri="{FF2B5EF4-FFF2-40B4-BE49-F238E27FC236}">
                <a16:creationId xmlns:a16="http://schemas.microsoft.com/office/drawing/2014/main" id="{3ED477A5-7509-5CFC-8DB4-CFEFC1084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88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87" name="Rectangle 25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2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F01E5-698D-227C-FE17-7A8B74F6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de-DE"/>
              <a:t>Ende</a:t>
            </a:r>
          </a:p>
        </p:txBody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0FDF-D0D3-2F32-6E18-DAD70C8C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de-DE"/>
              <a:t>Noch Fragen?</a:t>
            </a:r>
          </a:p>
        </p:txBody>
      </p:sp>
      <p:sp>
        <p:nvSpPr>
          <p:cNvPr id="90" name="Rectangle 3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3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3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6" name="Picture 75" descr="Nahaufnahmebild von applaudierenden Hände">
            <a:extLst>
              <a:ext uri="{FF2B5EF4-FFF2-40B4-BE49-F238E27FC236}">
                <a16:creationId xmlns:a16="http://schemas.microsoft.com/office/drawing/2014/main" id="{D8B0B9AA-F25F-2DFC-918E-46CA48DAD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28" r="13950" b="2"/>
          <a:stretch/>
        </p:blipFill>
        <p:spPr>
          <a:xfrm>
            <a:off x="1" y="10"/>
            <a:ext cx="4654296" cy="529051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E8613C-D055-38DB-5E56-2D22F0DB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1" y="265706"/>
            <a:ext cx="6399212" cy="1162801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Inhaltverzeichniss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317EF133-D91D-5B4D-D343-76195DC7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1940119"/>
            <a:ext cx="6172413" cy="302944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dirty="0"/>
              <a:t>Einleitung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dirty="0"/>
              <a:t>Vorgehensweisse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dirty="0"/>
              <a:t>Probleme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dirty="0"/>
              <a:t>Dokumentation, Versionierung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dirty="0"/>
              <a:t>Zusatz-Feature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dirty="0"/>
              <a:t>Live-Demo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de-CH" dirty="0"/>
              <a:t>Auswertung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18871-C9D8-EC4A-DA83-4521134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Einleitung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D8131585-2C52-C883-27AC-BF42BCED4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701881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818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758E59-0D5C-D44C-20B3-22B2448F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Vorgehensweise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41D723-03B6-CF59-54BE-FCAEA250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92500" lnSpcReduction="20000"/>
          </a:bodyPr>
          <a:lstStyle/>
          <a:p>
            <a:r>
              <a:rPr lang="de-CH" dirty="0"/>
              <a:t>IPERKA</a:t>
            </a:r>
          </a:p>
          <a:p>
            <a:r>
              <a:rPr lang="de-CH" dirty="0"/>
              <a:t>Informieren – Anforderungen, HTML/JavaScript</a:t>
            </a:r>
          </a:p>
          <a:p>
            <a:r>
              <a:rPr lang="de-CH" dirty="0"/>
              <a:t>Planen – Grundaufbau mit Funktionen, Design danach.</a:t>
            </a:r>
          </a:p>
          <a:p>
            <a:r>
              <a:rPr lang="de-CH" dirty="0"/>
              <a:t>Entscheiden – Validierung, Fehlertoleranz</a:t>
            </a:r>
          </a:p>
          <a:p>
            <a:r>
              <a:rPr lang="de-CH" dirty="0"/>
              <a:t>Realisieren – Umsetzen und Publizieren</a:t>
            </a:r>
          </a:p>
          <a:p>
            <a:r>
              <a:rPr lang="de-CH" dirty="0"/>
              <a:t>Kontrollieren – Alle Eingabevalidierungen Kontrollieren und auf Fehler prüfen</a:t>
            </a:r>
          </a:p>
          <a:p>
            <a:r>
              <a:rPr lang="de-CH" dirty="0"/>
              <a:t>Auswerten – Reflexion</a:t>
            </a:r>
          </a:p>
        </p:txBody>
      </p:sp>
    </p:spTree>
    <p:extLst>
      <p:ext uri="{BB962C8B-B14F-4D97-AF65-F5344CB8AC3E}">
        <p14:creationId xmlns:p14="http://schemas.microsoft.com/office/powerpoint/2010/main" val="58054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603BD-C1C2-4111-B1E2-604E7599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Probleme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Inhaltsplatzhalter 2">
            <a:extLst>
              <a:ext uri="{FF2B5EF4-FFF2-40B4-BE49-F238E27FC236}">
                <a16:creationId xmlns:a16="http://schemas.microsoft.com/office/drawing/2014/main" id="{D4CE3311-9D6C-651D-6403-747FD127C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0419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45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49AED2-F673-B7FF-B03D-E2CB29DE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CH" sz="2500"/>
              <a:t>Dokumentation, Versionierung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293A3-C56A-1FE1-6EA0-97370840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74" y="2934455"/>
            <a:ext cx="3616073" cy="2840139"/>
          </a:xfrm>
        </p:spPr>
        <p:txBody>
          <a:bodyPr anchor="t">
            <a:normAutofit/>
          </a:bodyPr>
          <a:lstStyle/>
          <a:p>
            <a:r>
              <a:rPr lang="de-CH"/>
              <a:t>Dokumentation nach IPERKA und Testprotokoll.</a:t>
            </a:r>
          </a:p>
          <a:p>
            <a:r>
              <a:rPr lang="de-CH"/>
              <a:t>Versionierung mit GitHub.</a:t>
            </a:r>
          </a:p>
        </p:txBody>
      </p:sp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ED228B7F-0F20-D8BA-333F-1A1A7AF6F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89" y="1444647"/>
            <a:ext cx="7349461" cy="3968706"/>
          </a:xfrm>
          <a:prstGeom prst="rect">
            <a:avLst/>
          </a:prstGeom>
        </p:spPr>
      </p:pic>
      <p:sp>
        <p:nvSpPr>
          <p:cNvPr id="40" name="Rectangle 2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F862D8-3924-39CC-1F91-D6050AC7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400" b="0" cap="all">
                <a:solidFill>
                  <a:schemeClr val="bg1"/>
                </a:solidFill>
              </a:rPr>
              <a:t>Zusatz-Feature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29BF0-106B-29FC-B0C5-A58B059F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04" y="5419983"/>
            <a:ext cx="9180747" cy="66198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Mini-Game in Java-Script, </a:t>
            </a:r>
            <a:r>
              <a:rPr lang="de-CH" sz="2000" b="0" dirty="0">
                <a:solidFill>
                  <a:schemeClr val="bg1"/>
                </a:solidFill>
              </a:rPr>
              <a:t>Anlehnung</a:t>
            </a:r>
            <a:r>
              <a:rPr lang="en-US" sz="2000" b="0" dirty="0">
                <a:solidFill>
                  <a:schemeClr val="bg1"/>
                </a:solidFill>
              </a:rPr>
              <a:t> an </a:t>
            </a:r>
            <a:r>
              <a:rPr lang="en-US" sz="2000" b="0" dirty="0" err="1">
                <a:solidFill>
                  <a:schemeClr val="bg1"/>
                </a:solidFill>
              </a:rPr>
              <a:t>Skifree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095D489-D98D-F7E8-2BE0-A88A73B1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58" y="484632"/>
            <a:ext cx="3849171" cy="2991773"/>
          </a:xfrm>
          <a:prstGeom prst="rect">
            <a:avLst/>
          </a:prstGeom>
        </p:spPr>
      </p:pic>
      <p:sp>
        <p:nvSpPr>
          <p:cNvPr id="32" name="Rectangle 36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3A911-0B53-9C9F-0C7A-66249F0841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80" r="12619"/>
          <a:stretch/>
        </p:blipFill>
        <p:spPr>
          <a:xfrm>
            <a:off x="7550083" y="490970"/>
            <a:ext cx="3538072" cy="29854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90FD932-FB1C-E875-521A-78748136E6AE}"/>
              </a:ext>
            </a:extLst>
          </p:cNvPr>
          <p:cNvSpPr txBox="1"/>
          <p:nvPr/>
        </p:nvSpPr>
        <p:spPr>
          <a:xfrm>
            <a:off x="8366249" y="3445427"/>
            <a:ext cx="21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err="1"/>
              <a:t>Skifree</a:t>
            </a:r>
            <a:r>
              <a:rPr lang="de-CH"/>
              <a:t> von 1991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7DE949E-D8A3-9993-8DBF-8688B119A372}"/>
              </a:ext>
            </a:extLst>
          </p:cNvPr>
          <p:cNvSpPr txBox="1"/>
          <p:nvPr/>
        </p:nvSpPr>
        <p:spPr>
          <a:xfrm>
            <a:off x="3074664" y="3497946"/>
            <a:ext cx="18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Unser </a:t>
            </a:r>
            <a:r>
              <a:rPr lang="de-CH" err="1"/>
              <a:t>Skifree</a:t>
            </a:r>
            <a:r>
              <a:rPr lang="de-CH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879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8A2DBD-2AC8-0836-1954-FBE7B8C8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Live-Demo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984276-96D2-A41C-7A40-F29C8784A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68" y="2971304"/>
            <a:ext cx="8838464" cy="31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8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58E5F7-4319-99F4-4646-121D5683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Auswertung/Reflexion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2662A-CB38-B567-A05E-462F9B99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de-CH"/>
              <a:t>Alle Kriterien erfüllt und Website ist lauffähig.</a:t>
            </a:r>
          </a:p>
          <a:p>
            <a:r>
              <a:rPr lang="de-CH"/>
              <a:t>Manche Probleme sind aufgetreten.</a:t>
            </a:r>
          </a:p>
          <a:p>
            <a:r>
              <a:rPr lang="de-CH"/>
              <a:t>Durch Projektarbeit sehr viel über HTML, CSS und JavaScript gelernt. </a:t>
            </a:r>
          </a:p>
        </p:txBody>
      </p:sp>
    </p:spTree>
    <p:extLst>
      <p:ext uri="{BB962C8B-B14F-4D97-AF65-F5344CB8AC3E}">
        <p14:creationId xmlns:p14="http://schemas.microsoft.com/office/powerpoint/2010/main" val="143775375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412A24"/>
      </a:dk2>
      <a:lt2>
        <a:srgbClr val="E8E2E4"/>
      </a:lt2>
      <a:accent1>
        <a:srgbClr val="81AA99"/>
      </a:accent1>
      <a:accent2>
        <a:srgbClr val="76AC80"/>
      </a:accent2>
      <a:accent3>
        <a:srgbClr val="8AAA81"/>
      </a:accent3>
      <a:accent4>
        <a:srgbClr val="96A873"/>
      </a:accent4>
      <a:accent5>
        <a:srgbClr val="A5A27D"/>
      </a:accent5>
      <a:accent6>
        <a:srgbClr val="B79A7A"/>
      </a:accent6>
      <a:hlink>
        <a:srgbClr val="AE6985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184</Words>
  <Application>Microsoft Office PowerPoint</Application>
  <PresentationFormat>Widescreen</PresentationFormat>
  <Paragraphs>59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Modul 294 Jetstream-Service</vt:lpstr>
      <vt:lpstr>Inhaltverzeichniss</vt:lpstr>
      <vt:lpstr>Einleitung</vt:lpstr>
      <vt:lpstr>Vorgehensweise</vt:lpstr>
      <vt:lpstr>Probleme</vt:lpstr>
      <vt:lpstr>Dokumentation, Versionierung</vt:lpstr>
      <vt:lpstr>Zusatz-Feature</vt:lpstr>
      <vt:lpstr>Live-Demo</vt:lpstr>
      <vt:lpstr>Auswertung/Reflexion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Raphael Hug</dc:creator>
  <cp:lastModifiedBy>Alexander Ernst</cp:lastModifiedBy>
  <cp:revision>1</cp:revision>
  <dcterms:created xsi:type="dcterms:W3CDTF">2022-08-18T14:07:47Z</dcterms:created>
  <dcterms:modified xsi:type="dcterms:W3CDTF">2022-08-19T13:07:31Z</dcterms:modified>
</cp:coreProperties>
</file>