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79" autoAdjust="0"/>
    <p:restoredTop sz="94660"/>
  </p:normalViewPr>
  <p:slideViewPr>
    <p:cSldViewPr snapToGrid="0">
      <p:cViewPr varScale="1">
        <p:scale>
          <a:sx n="90" d="100"/>
          <a:sy n="90" d="100"/>
        </p:scale>
        <p:origin x="90" y="7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46562-AC05-4895-A087-DBCA7D6981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F47F98-46C4-472B-B57E-1B79C49132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43E279-FDE2-407B-9EBA-D939A235746A}"/>
              </a:ext>
            </a:extLst>
          </p:cNvPr>
          <p:cNvSpPr>
            <a:spLocks noGrp="1"/>
          </p:cNvSpPr>
          <p:nvPr>
            <p:ph type="dt" sz="half" idx="10"/>
          </p:nvPr>
        </p:nvSpPr>
        <p:spPr/>
        <p:txBody>
          <a:bodyPr/>
          <a:lstStyle/>
          <a:p>
            <a:fld id="{071B0E83-3AF0-4DAE-B5ED-C74313DE07B6}" type="datetimeFigureOut">
              <a:rPr lang="en-US" smtClean="0"/>
              <a:t>8/6/2020</a:t>
            </a:fld>
            <a:endParaRPr lang="en-US"/>
          </a:p>
        </p:txBody>
      </p:sp>
      <p:sp>
        <p:nvSpPr>
          <p:cNvPr id="5" name="Footer Placeholder 4">
            <a:extLst>
              <a:ext uri="{FF2B5EF4-FFF2-40B4-BE49-F238E27FC236}">
                <a16:creationId xmlns:a16="http://schemas.microsoft.com/office/drawing/2014/main" id="{B77F1CC0-2568-4714-9D55-332ED8B6A7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2F2D81-DEB1-4A8D-81CE-335768EEAE7E}"/>
              </a:ext>
            </a:extLst>
          </p:cNvPr>
          <p:cNvSpPr>
            <a:spLocks noGrp="1"/>
          </p:cNvSpPr>
          <p:nvPr>
            <p:ph type="sldNum" sz="quarter" idx="12"/>
          </p:nvPr>
        </p:nvSpPr>
        <p:spPr/>
        <p:txBody>
          <a:bodyPr/>
          <a:lstStyle/>
          <a:p>
            <a:fld id="{0FC6F653-E589-48C5-8AFC-80C3EEA65E10}" type="slidenum">
              <a:rPr lang="en-US" smtClean="0"/>
              <a:t>‹#›</a:t>
            </a:fld>
            <a:endParaRPr lang="en-US"/>
          </a:p>
        </p:txBody>
      </p:sp>
    </p:spTree>
    <p:extLst>
      <p:ext uri="{BB962C8B-B14F-4D97-AF65-F5344CB8AC3E}">
        <p14:creationId xmlns:p14="http://schemas.microsoft.com/office/powerpoint/2010/main" val="920201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D90F0-6AFC-4E7F-995E-FBFA802A6E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91980C-506F-49CF-97A8-DAC7BED29D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92625B-FA0A-48DE-84C4-5857D88E1281}"/>
              </a:ext>
            </a:extLst>
          </p:cNvPr>
          <p:cNvSpPr>
            <a:spLocks noGrp="1"/>
          </p:cNvSpPr>
          <p:nvPr>
            <p:ph type="dt" sz="half" idx="10"/>
          </p:nvPr>
        </p:nvSpPr>
        <p:spPr/>
        <p:txBody>
          <a:bodyPr/>
          <a:lstStyle/>
          <a:p>
            <a:fld id="{071B0E83-3AF0-4DAE-B5ED-C74313DE07B6}" type="datetimeFigureOut">
              <a:rPr lang="en-US" smtClean="0"/>
              <a:t>8/6/2020</a:t>
            </a:fld>
            <a:endParaRPr lang="en-US"/>
          </a:p>
        </p:txBody>
      </p:sp>
      <p:sp>
        <p:nvSpPr>
          <p:cNvPr id="5" name="Footer Placeholder 4">
            <a:extLst>
              <a:ext uri="{FF2B5EF4-FFF2-40B4-BE49-F238E27FC236}">
                <a16:creationId xmlns:a16="http://schemas.microsoft.com/office/drawing/2014/main" id="{34BFD0AB-E634-4827-A75D-13673C499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0D88F-A963-434B-B660-B1758F992407}"/>
              </a:ext>
            </a:extLst>
          </p:cNvPr>
          <p:cNvSpPr>
            <a:spLocks noGrp="1"/>
          </p:cNvSpPr>
          <p:nvPr>
            <p:ph type="sldNum" sz="quarter" idx="12"/>
          </p:nvPr>
        </p:nvSpPr>
        <p:spPr/>
        <p:txBody>
          <a:bodyPr/>
          <a:lstStyle/>
          <a:p>
            <a:fld id="{0FC6F653-E589-48C5-8AFC-80C3EEA65E10}" type="slidenum">
              <a:rPr lang="en-US" smtClean="0"/>
              <a:t>‹#›</a:t>
            </a:fld>
            <a:endParaRPr lang="en-US"/>
          </a:p>
        </p:txBody>
      </p:sp>
    </p:spTree>
    <p:extLst>
      <p:ext uri="{BB962C8B-B14F-4D97-AF65-F5344CB8AC3E}">
        <p14:creationId xmlns:p14="http://schemas.microsoft.com/office/powerpoint/2010/main" val="3995810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CA097F-39C8-475F-984E-848C1EF46F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2ADB1F-FB20-40FD-97A4-EF5BFD4F4A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008963-4D2D-4864-B964-134EB1F6DB24}"/>
              </a:ext>
            </a:extLst>
          </p:cNvPr>
          <p:cNvSpPr>
            <a:spLocks noGrp="1"/>
          </p:cNvSpPr>
          <p:nvPr>
            <p:ph type="dt" sz="half" idx="10"/>
          </p:nvPr>
        </p:nvSpPr>
        <p:spPr/>
        <p:txBody>
          <a:bodyPr/>
          <a:lstStyle/>
          <a:p>
            <a:fld id="{071B0E83-3AF0-4DAE-B5ED-C74313DE07B6}" type="datetimeFigureOut">
              <a:rPr lang="en-US" smtClean="0"/>
              <a:t>8/6/2020</a:t>
            </a:fld>
            <a:endParaRPr lang="en-US"/>
          </a:p>
        </p:txBody>
      </p:sp>
      <p:sp>
        <p:nvSpPr>
          <p:cNvPr id="5" name="Footer Placeholder 4">
            <a:extLst>
              <a:ext uri="{FF2B5EF4-FFF2-40B4-BE49-F238E27FC236}">
                <a16:creationId xmlns:a16="http://schemas.microsoft.com/office/drawing/2014/main" id="{694F3ADE-2985-4FBF-81B2-7ACD01C1D8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EC8B16-3F01-4A41-A054-66DE2FED9B66}"/>
              </a:ext>
            </a:extLst>
          </p:cNvPr>
          <p:cNvSpPr>
            <a:spLocks noGrp="1"/>
          </p:cNvSpPr>
          <p:nvPr>
            <p:ph type="sldNum" sz="quarter" idx="12"/>
          </p:nvPr>
        </p:nvSpPr>
        <p:spPr/>
        <p:txBody>
          <a:bodyPr/>
          <a:lstStyle/>
          <a:p>
            <a:fld id="{0FC6F653-E589-48C5-8AFC-80C3EEA65E10}" type="slidenum">
              <a:rPr lang="en-US" smtClean="0"/>
              <a:t>‹#›</a:t>
            </a:fld>
            <a:endParaRPr lang="en-US"/>
          </a:p>
        </p:txBody>
      </p:sp>
    </p:spTree>
    <p:extLst>
      <p:ext uri="{BB962C8B-B14F-4D97-AF65-F5344CB8AC3E}">
        <p14:creationId xmlns:p14="http://schemas.microsoft.com/office/powerpoint/2010/main" val="2768418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11CD2-6F18-41E9-AC15-A8126415C9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E52B80-9316-4828-8213-A90CB7CE71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769778-185C-4B40-8A9A-39F7FF40D4F4}"/>
              </a:ext>
            </a:extLst>
          </p:cNvPr>
          <p:cNvSpPr>
            <a:spLocks noGrp="1"/>
          </p:cNvSpPr>
          <p:nvPr>
            <p:ph type="dt" sz="half" idx="10"/>
          </p:nvPr>
        </p:nvSpPr>
        <p:spPr/>
        <p:txBody>
          <a:bodyPr/>
          <a:lstStyle/>
          <a:p>
            <a:fld id="{071B0E83-3AF0-4DAE-B5ED-C74313DE07B6}" type="datetimeFigureOut">
              <a:rPr lang="en-US" smtClean="0"/>
              <a:t>8/6/2020</a:t>
            </a:fld>
            <a:endParaRPr lang="en-US"/>
          </a:p>
        </p:txBody>
      </p:sp>
      <p:sp>
        <p:nvSpPr>
          <p:cNvPr id="5" name="Footer Placeholder 4">
            <a:extLst>
              <a:ext uri="{FF2B5EF4-FFF2-40B4-BE49-F238E27FC236}">
                <a16:creationId xmlns:a16="http://schemas.microsoft.com/office/drawing/2014/main" id="{81854D88-A09E-4DF9-9F99-59873FC8DC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130D2D-5246-4AA6-B692-4337DD50C616}"/>
              </a:ext>
            </a:extLst>
          </p:cNvPr>
          <p:cNvSpPr>
            <a:spLocks noGrp="1"/>
          </p:cNvSpPr>
          <p:nvPr>
            <p:ph type="sldNum" sz="quarter" idx="12"/>
          </p:nvPr>
        </p:nvSpPr>
        <p:spPr/>
        <p:txBody>
          <a:bodyPr/>
          <a:lstStyle/>
          <a:p>
            <a:fld id="{0FC6F653-E589-48C5-8AFC-80C3EEA65E10}" type="slidenum">
              <a:rPr lang="en-US" smtClean="0"/>
              <a:t>‹#›</a:t>
            </a:fld>
            <a:endParaRPr lang="en-US"/>
          </a:p>
        </p:txBody>
      </p:sp>
    </p:spTree>
    <p:extLst>
      <p:ext uri="{BB962C8B-B14F-4D97-AF65-F5344CB8AC3E}">
        <p14:creationId xmlns:p14="http://schemas.microsoft.com/office/powerpoint/2010/main" val="718916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074BC-FA5F-47FE-9F3E-A5C92B8F31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25176F-EEDD-4301-9C10-D35F513993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0CEDEB-23C6-4286-8580-351C48CD3581}"/>
              </a:ext>
            </a:extLst>
          </p:cNvPr>
          <p:cNvSpPr>
            <a:spLocks noGrp="1"/>
          </p:cNvSpPr>
          <p:nvPr>
            <p:ph type="dt" sz="half" idx="10"/>
          </p:nvPr>
        </p:nvSpPr>
        <p:spPr/>
        <p:txBody>
          <a:bodyPr/>
          <a:lstStyle/>
          <a:p>
            <a:fld id="{071B0E83-3AF0-4DAE-B5ED-C74313DE07B6}" type="datetimeFigureOut">
              <a:rPr lang="en-US" smtClean="0"/>
              <a:t>8/6/2020</a:t>
            </a:fld>
            <a:endParaRPr lang="en-US"/>
          </a:p>
        </p:txBody>
      </p:sp>
      <p:sp>
        <p:nvSpPr>
          <p:cNvPr id="5" name="Footer Placeholder 4">
            <a:extLst>
              <a:ext uri="{FF2B5EF4-FFF2-40B4-BE49-F238E27FC236}">
                <a16:creationId xmlns:a16="http://schemas.microsoft.com/office/drawing/2014/main" id="{8CBC8302-25D6-47F7-83B2-6A10B0EE0D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5F509C-6BC4-4ED9-8D2B-D58CB09E420D}"/>
              </a:ext>
            </a:extLst>
          </p:cNvPr>
          <p:cNvSpPr>
            <a:spLocks noGrp="1"/>
          </p:cNvSpPr>
          <p:nvPr>
            <p:ph type="sldNum" sz="quarter" idx="12"/>
          </p:nvPr>
        </p:nvSpPr>
        <p:spPr/>
        <p:txBody>
          <a:bodyPr/>
          <a:lstStyle/>
          <a:p>
            <a:fld id="{0FC6F653-E589-48C5-8AFC-80C3EEA65E10}" type="slidenum">
              <a:rPr lang="en-US" smtClean="0"/>
              <a:t>‹#›</a:t>
            </a:fld>
            <a:endParaRPr lang="en-US"/>
          </a:p>
        </p:txBody>
      </p:sp>
    </p:spTree>
    <p:extLst>
      <p:ext uri="{BB962C8B-B14F-4D97-AF65-F5344CB8AC3E}">
        <p14:creationId xmlns:p14="http://schemas.microsoft.com/office/powerpoint/2010/main" val="335866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93DF8-0024-4D6C-99A1-0607308D4D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B2937E-3B85-4C8B-805D-730C92F7AF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BEAA80-698E-4BEA-91BD-CCE35A71EA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A7A056-98AB-45F3-8C72-76C2E414F73C}"/>
              </a:ext>
            </a:extLst>
          </p:cNvPr>
          <p:cNvSpPr>
            <a:spLocks noGrp="1"/>
          </p:cNvSpPr>
          <p:nvPr>
            <p:ph type="dt" sz="half" idx="10"/>
          </p:nvPr>
        </p:nvSpPr>
        <p:spPr/>
        <p:txBody>
          <a:bodyPr/>
          <a:lstStyle/>
          <a:p>
            <a:fld id="{071B0E83-3AF0-4DAE-B5ED-C74313DE07B6}" type="datetimeFigureOut">
              <a:rPr lang="en-US" smtClean="0"/>
              <a:t>8/6/2020</a:t>
            </a:fld>
            <a:endParaRPr lang="en-US"/>
          </a:p>
        </p:txBody>
      </p:sp>
      <p:sp>
        <p:nvSpPr>
          <p:cNvPr id="6" name="Footer Placeholder 5">
            <a:extLst>
              <a:ext uri="{FF2B5EF4-FFF2-40B4-BE49-F238E27FC236}">
                <a16:creationId xmlns:a16="http://schemas.microsoft.com/office/drawing/2014/main" id="{5AF9B71C-AE59-4B94-A475-44615C977F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0C594F-79D8-4422-A26F-A4509A2BD47F}"/>
              </a:ext>
            </a:extLst>
          </p:cNvPr>
          <p:cNvSpPr>
            <a:spLocks noGrp="1"/>
          </p:cNvSpPr>
          <p:nvPr>
            <p:ph type="sldNum" sz="quarter" idx="12"/>
          </p:nvPr>
        </p:nvSpPr>
        <p:spPr/>
        <p:txBody>
          <a:bodyPr/>
          <a:lstStyle/>
          <a:p>
            <a:fld id="{0FC6F653-E589-48C5-8AFC-80C3EEA65E10}" type="slidenum">
              <a:rPr lang="en-US" smtClean="0"/>
              <a:t>‹#›</a:t>
            </a:fld>
            <a:endParaRPr lang="en-US"/>
          </a:p>
        </p:txBody>
      </p:sp>
    </p:spTree>
    <p:extLst>
      <p:ext uri="{BB962C8B-B14F-4D97-AF65-F5344CB8AC3E}">
        <p14:creationId xmlns:p14="http://schemas.microsoft.com/office/powerpoint/2010/main" val="317588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B414-89C8-4FC7-BCFF-6C029A8CF9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AE7E52-AEA4-404E-A33C-87CBD5D6DF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17EB68-6E67-483A-B0DD-5DD7CCC387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596DF3-2232-43A9-B565-01F8C8DC3A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29813E-A648-432F-B640-9D9610BECD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67BB07-36D8-4A29-BFD5-578DCF84798E}"/>
              </a:ext>
            </a:extLst>
          </p:cNvPr>
          <p:cNvSpPr>
            <a:spLocks noGrp="1"/>
          </p:cNvSpPr>
          <p:nvPr>
            <p:ph type="dt" sz="half" idx="10"/>
          </p:nvPr>
        </p:nvSpPr>
        <p:spPr/>
        <p:txBody>
          <a:bodyPr/>
          <a:lstStyle/>
          <a:p>
            <a:fld id="{071B0E83-3AF0-4DAE-B5ED-C74313DE07B6}" type="datetimeFigureOut">
              <a:rPr lang="en-US" smtClean="0"/>
              <a:t>8/6/2020</a:t>
            </a:fld>
            <a:endParaRPr lang="en-US"/>
          </a:p>
        </p:txBody>
      </p:sp>
      <p:sp>
        <p:nvSpPr>
          <p:cNvPr id="8" name="Footer Placeholder 7">
            <a:extLst>
              <a:ext uri="{FF2B5EF4-FFF2-40B4-BE49-F238E27FC236}">
                <a16:creationId xmlns:a16="http://schemas.microsoft.com/office/drawing/2014/main" id="{8DD496CD-A1B1-407F-859E-33EDCD3648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953E87-74F7-4F82-9A2C-EA19195211E0}"/>
              </a:ext>
            </a:extLst>
          </p:cNvPr>
          <p:cNvSpPr>
            <a:spLocks noGrp="1"/>
          </p:cNvSpPr>
          <p:nvPr>
            <p:ph type="sldNum" sz="quarter" idx="12"/>
          </p:nvPr>
        </p:nvSpPr>
        <p:spPr/>
        <p:txBody>
          <a:bodyPr/>
          <a:lstStyle/>
          <a:p>
            <a:fld id="{0FC6F653-E589-48C5-8AFC-80C3EEA65E10}" type="slidenum">
              <a:rPr lang="en-US" smtClean="0"/>
              <a:t>‹#›</a:t>
            </a:fld>
            <a:endParaRPr lang="en-US"/>
          </a:p>
        </p:txBody>
      </p:sp>
    </p:spTree>
    <p:extLst>
      <p:ext uri="{BB962C8B-B14F-4D97-AF65-F5344CB8AC3E}">
        <p14:creationId xmlns:p14="http://schemas.microsoft.com/office/powerpoint/2010/main" val="264395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9E5CD-C7A0-4307-8B32-D45E8785F3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9E86DD-B36A-4518-99A4-DC01AEDAA8DA}"/>
              </a:ext>
            </a:extLst>
          </p:cNvPr>
          <p:cNvSpPr>
            <a:spLocks noGrp="1"/>
          </p:cNvSpPr>
          <p:nvPr>
            <p:ph type="dt" sz="half" idx="10"/>
          </p:nvPr>
        </p:nvSpPr>
        <p:spPr/>
        <p:txBody>
          <a:bodyPr/>
          <a:lstStyle/>
          <a:p>
            <a:fld id="{071B0E83-3AF0-4DAE-B5ED-C74313DE07B6}" type="datetimeFigureOut">
              <a:rPr lang="en-US" smtClean="0"/>
              <a:t>8/6/2020</a:t>
            </a:fld>
            <a:endParaRPr lang="en-US"/>
          </a:p>
        </p:txBody>
      </p:sp>
      <p:sp>
        <p:nvSpPr>
          <p:cNvPr id="4" name="Footer Placeholder 3">
            <a:extLst>
              <a:ext uri="{FF2B5EF4-FFF2-40B4-BE49-F238E27FC236}">
                <a16:creationId xmlns:a16="http://schemas.microsoft.com/office/drawing/2014/main" id="{A23D0C76-FB1E-484A-85D3-6ABF63C627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E2EF4C-F580-409E-A4AD-4C70414B67B4}"/>
              </a:ext>
            </a:extLst>
          </p:cNvPr>
          <p:cNvSpPr>
            <a:spLocks noGrp="1"/>
          </p:cNvSpPr>
          <p:nvPr>
            <p:ph type="sldNum" sz="quarter" idx="12"/>
          </p:nvPr>
        </p:nvSpPr>
        <p:spPr/>
        <p:txBody>
          <a:bodyPr/>
          <a:lstStyle/>
          <a:p>
            <a:fld id="{0FC6F653-E589-48C5-8AFC-80C3EEA65E10}" type="slidenum">
              <a:rPr lang="en-US" smtClean="0"/>
              <a:t>‹#›</a:t>
            </a:fld>
            <a:endParaRPr lang="en-US"/>
          </a:p>
        </p:txBody>
      </p:sp>
    </p:spTree>
    <p:extLst>
      <p:ext uri="{BB962C8B-B14F-4D97-AF65-F5344CB8AC3E}">
        <p14:creationId xmlns:p14="http://schemas.microsoft.com/office/powerpoint/2010/main" val="3544019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018E52-87D5-470A-BA63-3FF429C78CD5}"/>
              </a:ext>
            </a:extLst>
          </p:cNvPr>
          <p:cNvSpPr>
            <a:spLocks noGrp="1"/>
          </p:cNvSpPr>
          <p:nvPr>
            <p:ph type="dt" sz="half" idx="10"/>
          </p:nvPr>
        </p:nvSpPr>
        <p:spPr/>
        <p:txBody>
          <a:bodyPr/>
          <a:lstStyle/>
          <a:p>
            <a:fld id="{071B0E83-3AF0-4DAE-B5ED-C74313DE07B6}" type="datetimeFigureOut">
              <a:rPr lang="en-US" smtClean="0"/>
              <a:t>8/6/2020</a:t>
            </a:fld>
            <a:endParaRPr lang="en-US"/>
          </a:p>
        </p:txBody>
      </p:sp>
      <p:sp>
        <p:nvSpPr>
          <p:cNvPr id="3" name="Footer Placeholder 2">
            <a:extLst>
              <a:ext uri="{FF2B5EF4-FFF2-40B4-BE49-F238E27FC236}">
                <a16:creationId xmlns:a16="http://schemas.microsoft.com/office/drawing/2014/main" id="{0DF016AC-3A46-4079-8BAC-B02B9BBB24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FC02E4-1D95-4457-A189-D1B5BEB08B3F}"/>
              </a:ext>
            </a:extLst>
          </p:cNvPr>
          <p:cNvSpPr>
            <a:spLocks noGrp="1"/>
          </p:cNvSpPr>
          <p:nvPr>
            <p:ph type="sldNum" sz="quarter" idx="12"/>
          </p:nvPr>
        </p:nvSpPr>
        <p:spPr/>
        <p:txBody>
          <a:bodyPr/>
          <a:lstStyle/>
          <a:p>
            <a:fld id="{0FC6F653-E589-48C5-8AFC-80C3EEA65E10}" type="slidenum">
              <a:rPr lang="en-US" smtClean="0"/>
              <a:t>‹#›</a:t>
            </a:fld>
            <a:endParaRPr lang="en-US"/>
          </a:p>
        </p:txBody>
      </p:sp>
    </p:spTree>
    <p:extLst>
      <p:ext uri="{BB962C8B-B14F-4D97-AF65-F5344CB8AC3E}">
        <p14:creationId xmlns:p14="http://schemas.microsoft.com/office/powerpoint/2010/main" val="2845314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B640A-C030-4533-898C-2929EF1A34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01FC7B-87E4-4CDE-9341-99BB1A539A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720206-D379-4EC1-B690-D34F793BAE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9DC4F4-09CF-4AC1-85E4-546511710DA4}"/>
              </a:ext>
            </a:extLst>
          </p:cNvPr>
          <p:cNvSpPr>
            <a:spLocks noGrp="1"/>
          </p:cNvSpPr>
          <p:nvPr>
            <p:ph type="dt" sz="half" idx="10"/>
          </p:nvPr>
        </p:nvSpPr>
        <p:spPr/>
        <p:txBody>
          <a:bodyPr/>
          <a:lstStyle/>
          <a:p>
            <a:fld id="{071B0E83-3AF0-4DAE-B5ED-C74313DE07B6}" type="datetimeFigureOut">
              <a:rPr lang="en-US" smtClean="0"/>
              <a:t>8/6/2020</a:t>
            </a:fld>
            <a:endParaRPr lang="en-US"/>
          </a:p>
        </p:txBody>
      </p:sp>
      <p:sp>
        <p:nvSpPr>
          <p:cNvPr id="6" name="Footer Placeholder 5">
            <a:extLst>
              <a:ext uri="{FF2B5EF4-FFF2-40B4-BE49-F238E27FC236}">
                <a16:creationId xmlns:a16="http://schemas.microsoft.com/office/drawing/2014/main" id="{2452C338-1F41-4BD9-9C94-844A98B597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F263A7-B90A-4C37-934C-5C92A4638936}"/>
              </a:ext>
            </a:extLst>
          </p:cNvPr>
          <p:cNvSpPr>
            <a:spLocks noGrp="1"/>
          </p:cNvSpPr>
          <p:nvPr>
            <p:ph type="sldNum" sz="quarter" idx="12"/>
          </p:nvPr>
        </p:nvSpPr>
        <p:spPr/>
        <p:txBody>
          <a:bodyPr/>
          <a:lstStyle/>
          <a:p>
            <a:fld id="{0FC6F653-E589-48C5-8AFC-80C3EEA65E10}" type="slidenum">
              <a:rPr lang="en-US" smtClean="0"/>
              <a:t>‹#›</a:t>
            </a:fld>
            <a:endParaRPr lang="en-US"/>
          </a:p>
        </p:txBody>
      </p:sp>
    </p:spTree>
    <p:extLst>
      <p:ext uri="{BB962C8B-B14F-4D97-AF65-F5344CB8AC3E}">
        <p14:creationId xmlns:p14="http://schemas.microsoft.com/office/powerpoint/2010/main" val="705835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ED095-DC46-4DB4-AAA7-D22AF416F5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430523-2ADE-4BCA-940F-F03E616C04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C2EBDF-EEA2-4A86-A8A4-195A898984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0B40E2-93AC-4045-ACE4-24BF7B7371EE}"/>
              </a:ext>
            </a:extLst>
          </p:cNvPr>
          <p:cNvSpPr>
            <a:spLocks noGrp="1"/>
          </p:cNvSpPr>
          <p:nvPr>
            <p:ph type="dt" sz="half" idx="10"/>
          </p:nvPr>
        </p:nvSpPr>
        <p:spPr/>
        <p:txBody>
          <a:bodyPr/>
          <a:lstStyle/>
          <a:p>
            <a:fld id="{071B0E83-3AF0-4DAE-B5ED-C74313DE07B6}" type="datetimeFigureOut">
              <a:rPr lang="en-US" smtClean="0"/>
              <a:t>8/6/2020</a:t>
            </a:fld>
            <a:endParaRPr lang="en-US"/>
          </a:p>
        </p:txBody>
      </p:sp>
      <p:sp>
        <p:nvSpPr>
          <p:cNvPr id="6" name="Footer Placeholder 5">
            <a:extLst>
              <a:ext uri="{FF2B5EF4-FFF2-40B4-BE49-F238E27FC236}">
                <a16:creationId xmlns:a16="http://schemas.microsoft.com/office/drawing/2014/main" id="{DA7C0061-3094-4999-96B7-C13D0595CF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58991A-8898-4F54-ADA3-EFFE21EDEBCC}"/>
              </a:ext>
            </a:extLst>
          </p:cNvPr>
          <p:cNvSpPr>
            <a:spLocks noGrp="1"/>
          </p:cNvSpPr>
          <p:nvPr>
            <p:ph type="sldNum" sz="quarter" idx="12"/>
          </p:nvPr>
        </p:nvSpPr>
        <p:spPr/>
        <p:txBody>
          <a:bodyPr/>
          <a:lstStyle/>
          <a:p>
            <a:fld id="{0FC6F653-E589-48C5-8AFC-80C3EEA65E10}" type="slidenum">
              <a:rPr lang="en-US" smtClean="0"/>
              <a:t>‹#›</a:t>
            </a:fld>
            <a:endParaRPr lang="en-US"/>
          </a:p>
        </p:txBody>
      </p:sp>
    </p:spTree>
    <p:extLst>
      <p:ext uri="{BB962C8B-B14F-4D97-AF65-F5344CB8AC3E}">
        <p14:creationId xmlns:p14="http://schemas.microsoft.com/office/powerpoint/2010/main" val="1005787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04E1FC-9B38-49A3-986A-64D345A69F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EDA5D4-503E-446D-8A5B-60A0C04AEB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64EE9D-BD5A-4436-9D15-A97585A638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1B0E83-3AF0-4DAE-B5ED-C74313DE07B6}" type="datetimeFigureOut">
              <a:rPr lang="en-US" smtClean="0"/>
              <a:t>8/6/2020</a:t>
            </a:fld>
            <a:endParaRPr lang="en-US"/>
          </a:p>
        </p:txBody>
      </p:sp>
      <p:sp>
        <p:nvSpPr>
          <p:cNvPr id="5" name="Footer Placeholder 4">
            <a:extLst>
              <a:ext uri="{FF2B5EF4-FFF2-40B4-BE49-F238E27FC236}">
                <a16:creationId xmlns:a16="http://schemas.microsoft.com/office/drawing/2014/main" id="{5C92F177-33A2-4656-BA57-D3B674ECA4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B1DB1B-E4AF-480D-BAED-5604E84E11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6F653-E589-48C5-8AFC-80C3EEA65E10}" type="slidenum">
              <a:rPr lang="en-US" smtClean="0"/>
              <a:t>‹#›</a:t>
            </a:fld>
            <a:endParaRPr lang="en-US"/>
          </a:p>
        </p:txBody>
      </p:sp>
    </p:spTree>
    <p:extLst>
      <p:ext uri="{BB962C8B-B14F-4D97-AF65-F5344CB8AC3E}">
        <p14:creationId xmlns:p14="http://schemas.microsoft.com/office/powerpoint/2010/main" val="3134740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07697-D1DF-404C-A4E9-A95D1303A2AA}"/>
              </a:ext>
            </a:extLst>
          </p:cNvPr>
          <p:cNvSpPr>
            <a:spLocks noGrp="1"/>
          </p:cNvSpPr>
          <p:nvPr>
            <p:ph type="ctrTitle"/>
          </p:nvPr>
        </p:nvSpPr>
        <p:spPr/>
        <p:txBody>
          <a:bodyPr/>
          <a:lstStyle/>
          <a:p>
            <a:r>
              <a:rPr lang="en-US" dirty="0"/>
              <a:t>Program 7</a:t>
            </a:r>
            <a:br>
              <a:rPr lang="en-US" dirty="0"/>
            </a:br>
            <a:r>
              <a:rPr lang="en-US" dirty="0"/>
              <a:t>Politics</a:t>
            </a:r>
          </a:p>
        </p:txBody>
      </p:sp>
    </p:spTree>
    <p:extLst>
      <p:ext uri="{BB962C8B-B14F-4D97-AF65-F5344CB8AC3E}">
        <p14:creationId xmlns:p14="http://schemas.microsoft.com/office/powerpoint/2010/main" val="195787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751ACC-B95F-4F63-84B2-D24C1AE573AC}"/>
              </a:ext>
            </a:extLst>
          </p:cNvPr>
          <p:cNvSpPr>
            <a:spLocks noGrp="1"/>
          </p:cNvSpPr>
          <p:nvPr>
            <p:ph idx="1"/>
          </p:nvPr>
        </p:nvSpPr>
        <p:spPr>
          <a:xfrm>
            <a:off x="850900" y="292100"/>
            <a:ext cx="10502900" cy="5884863"/>
          </a:xfrm>
        </p:spPr>
        <p:txBody>
          <a:bodyPr>
            <a:normAutofit/>
          </a:bodyPr>
          <a:lstStyle/>
          <a:p>
            <a:pPr marL="0" marR="0">
              <a:spcAft>
                <a:spcPts val="1200"/>
              </a:spcAft>
            </a:pPr>
            <a:r>
              <a:rPr lang="en-US" sz="1800" dirty="0">
                <a:solidFill>
                  <a:srgbClr val="252C33"/>
                </a:solidFill>
                <a:latin typeface="Arial" panose="020B0604020202020204" pitchFamily="34" charset="0"/>
                <a:ea typeface="Times New Roman" panose="02020603050405020304" pitchFamily="18" charset="0"/>
              </a:rPr>
              <a:t>Implement a Union/Find for this problem.  Use a smart union and path compression.</a:t>
            </a:r>
          </a:p>
          <a:p>
            <a:pPr marL="0" marR="0">
              <a:spcAft>
                <a:spcPts val="1200"/>
              </a:spcAft>
            </a:pPr>
            <a:r>
              <a:rPr lang="en-US" sz="1800">
                <a:solidFill>
                  <a:srgbClr val="252C33"/>
                </a:solidFill>
                <a:effectLst/>
                <a:latin typeface="Arial" panose="020B0604020202020204" pitchFamily="34" charset="0"/>
                <a:ea typeface="Times New Roman" panose="02020603050405020304" pitchFamily="18" charset="0"/>
              </a:rPr>
              <a:t>A </a:t>
            </a:r>
            <a:r>
              <a:rPr lang="en-US" sz="1800" dirty="0">
                <a:solidFill>
                  <a:srgbClr val="252C33"/>
                </a:solidFill>
                <a:effectLst/>
                <a:latin typeface="Arial" panose="020B0604020202020204" pitchFamily="34" charset="0"/>
                <a:ea typeface="Times New Roman" panose="02020603050405020304" pitchFamily="18" charset="0"/>
              </a:rPr>
              <a:t>political candidate wants to determine various factions of his party.  Every voter has been given a unique id.   The newspapers indicate who is attacking who, but haven’t determine which faction candidates belong to.  Every instance of an “attack” is assumed to be between members of different factions.  </a:t>
            </a:r>
            <a:endParaRPr lang="en-US" sz="1800" dirty="0">
              <a:effectLst/>
              <a:latin typeface="Times New Roman" panose="02020603050405020304" pitchFamily="18" charset="0"/>
              <a:ea typeface="Times New Roman" panose="02020603050405020304" pitchFamily="18" charset="0"/>
            </a:endParaRPr>
          </a:p>
          <a:p>
            <a:pPr marL="0" marR="0">
              <a:spcAft>
                <a:spcPts val="1200"/>
              </a:spcAft>
            </a:pPr>
            <a:r>
              <a:rPr lang="en-US" sz="1800" dirty="0">
                <a:solidFill>
                  <a:srgbClr val="252C33"/>
                </a:solidFill>
                <a:effectLst/>
                <a:latin typeface="Arial" panose="020B0604020202020204" pitchFamily="34" charset="0"/>
                <a:ea typeface="Times New Roman" panose="02020603050405020304" pitchFamily="18" charset="0"/>
              </a:rPr>
              <a:t>Determine the maximum size of any faction.</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496763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751ACC-B95F-4F63-84B2-D24C1AE573AC}"/>
              </a:ext>
            </a:extLst>
          </p:cNvPr>
          <p:cNvSpPr>
            <a:spLocks noGrp="1"/>
          </p:cNvSpPr>
          <p:nvPr>
            <p:ph idx="1"/>
          </p:nvPr>
        </p:nvSpPr>
        <p:spPr/>
        <p:txBody>
          <a:bodyPr>
            <a:normAutofit/>
          </a:bodyPr>
          <a:lstStyle/>
          <a:p>
            <a:pPr marL="0" marR="0"/>
            <a:r>
              <a:rPr lang="en-US" sz="1800" b="1" dirty="0">
                <a:solidFill>
                  <a:srgbClr val="252C33"/>
                </a:solidFill>
                <a:effectLst/>
                <a:latin typeface="Arial" panose="020B0604020202020204" pitchFamily="34" charset="0"/>
                <a:ea typeface="Times New Roman" panose="02020603050405020304" pitchFamily="18" charset="0"/>
              </a:rPr>
              <a:t>Input Format</a:t>
            </a:r>
            <a:br>
              <a:rPr lang="en-US" sz="1800" dirty="0">
                <a:solidFill>
                  <a:srgbClr val="252C33"/>
                </a:solidFill>
                <a:effectLst/>
                <a:latin typeface="Arial" panose="020B0604020202020204" pitchFamily="34" charset="0"/>
                <a:ea typeface="Times New Roman" panose="02020603050405020304" pitchFamily="18" charset="0"/>
              </a:rPr>
            </a:br>
            <a:br>
              <a:rPr lang="en-US" sz="1800" dirty="0">
                <a:solidFill>
                  <a:srgbClr val="252C33"/>
                </a:solidFill>
                <a:effectLst/>
                <a:latin typeface="Arial" panose="020B0604020202020204" pitchFamily="34" charset="0"/>
                <a:ea typeface="Times New Roman" panose="02020603050405020304" pitchFamily="18" charset="0"/>
              </a:rPr>
            </a:br>
            <a:r>
              <a:rPr lang="en-US" sz="1800" dirty="0">
                <a:solidFill>
                  <a:srgbClr val="252C33"/>
                </a:solidFill>
                <a:effectLst/>
                <a:latin typeface="Arial" panose="020B0604020202020204" pitchFamily="34" charset="0"/>
                <a:ea typeface="Times New Roman" panose="02020603050405020304" pitchFamily="18" charset="0"/>
              </a:rPr>
              <a:t>Each case contains an integer </a:t>
            </a:r>
            <a:r>
              <a:rPr lang="en-US" sz="1800" b="1" dirty="0">
                <a:solidFill>
                  <a:srgbClr val="252C33"/>
                </a:solidFill>
                <a:effectLst/>
                <a:latin typeface="Arial" panose="020B0604020202020204" pitchFamily="34" charset="0"/>
                <a:ea typeface="Times New Roman" panose="02020603050405020304" pitchFamily="18" charset="0"/>
              </a:rPr>
              <a:t>N</a:t>
            </a:r>
            <a:r>
              <a:rPr lang="en-US" sz="1800" dirty="0">
                <a:solidFill>
                  <a:srgbClr val="252C33"/>
                </a:solidFill>
                <a:effectLst/>
                <a:latin typeface="Arial" panose="020B0604020202020204" pitchFamily="34" charset="0"/>
                <a:ea typeface="Times New Roman" panose="02020603050405020304" pitchFamily="18" charset="0"/>
              </a:rPr>
              <a:t> denoting the number of number of voters. Each of the next lines will contain two different integers </a:t>
            </a:r>
            <a:r>
              <a:rPr lang="en-US" sz="1800" b="1" dirty="0">
                <a:solidFill>
                  <a:srgbClr val="252C33"/>
                </a:solidFill>
                <a:effectLst/>
                <a:latin typeface="Arial" panose="020B0604020202020204" pitchFamily="34" charset="0"/>
                <a:ea typeface="Times New Roman" panose="02020603050405020304" pitchFamily="18" charset="0"/>
              </a:rPr>
              <a:t>A</a:t>
            </a:r>
            <a:r>
              <a:rPr lang="en-US" sz="1800" dirty="0">
                <a:solidFill>
                  <a:srgbClr val="252C33"/>
                </a:solidFill>
                <a:effectLst/>
                <a:latin typeface="Arial" panose="020B0604020202020204" pitchFamily="34" charset="0"/>
                <a:ea typeface="Times New Roman" panose="02020603050405020304" pitchFamily="18" charset="0"/>
              </a:rPr>
              <a:t>,</a:t>
            </a:r>
            <a:r>
              <a:rPr lang="en-US" sz="1800" b="1" dirty="0">
                <a:solidFill>
                  <a:srgbClr val="252C33"/>
                </a:solidFill>
                <a:effectLst/>
                <a:latin typeface="Arial" panose="020B0604020202020204" pitchFamily="34" charset="0"/>
                <a:ea typeface="Times New Roman" panose="02020603050405020304" pitchFamily="18" charset="0"/>
              </a:rPr>
              <a:t>B</a:t>
            </a:r>
            <a:r>
              <a:rPr lang="en-US" sz="1800" dirty="0">
                <a:solidFill>
                  <a:srgbClr val="252C33"/>
                </a:solidFill>
                <a:effectLst/>
                <a:latin typeface="Arial" panose="020B0604020202020204" pitchFamily="34" charset="0"/>
                <a:ea typeface="Times New Roman" panose="02020603050405020304" pitchFamily="18" charset="0"/>
              </a:rPr>
              <a:t> denoting there was an attack by </a:t>
            </a:r>
            <a:r>
              <a:rPr lang="en-US" sz="1800" dirty="0">
                <a:solidFill>
                  <a:srgbClr val="252C33"/>
                </a:solidFill>
                <a:latin typeface="Arial" panose="020B0604020202020204" pitchFamily="34" charset="0"/>
                <a:ea typeface="Times New Roman" panose="02020603050405020304" pitchFamily="18" charset="0"/>
              </a:rPr>
              <a:t>person A of person </a:t>
            </a:r>
            <a:r>
              <a:rPr lang="en-US" sz="1800" b="1" dirty="0">
                <a:solidFill>
                  <a:srgbClr val="252C33"/>
                </a:solidFill>
                <a:effectLst/>
                <a:latin typeface="Arial" panose="020B0604020202020204" pitchFamily="34" charset="0"/>
                <a:ea typeface="Times New Roman" panose="02020603050405020304" pitchFamily="18" charset="0"/>
              </a:rPr>
              <a:t>B</a:t>
            </a:r>
            <a:r>
              <a:rPr lang="en-US" sz="1800" dirty="0">
                <a:solidFill>
                  <a:srgbClr val="252C33"/>
                </a:solidFill>
                <a:effectLst/>
                <a:latin typeface="Arial"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46535E"/>
                </a:solidFill>
                <a:effectLst/>
                <a:latin typeface="Courier New" panose="02070309020205020404" pitchFamily="49" charset="0"/>
                <a:ea typeface="Times New Roman" panose="02020603050405020304" pitchFamily="18" charset="0"/>
                <a:cs typeface="Times New Roman" panose="02020603050405020304" pitchFamily="18" charset="0"/>
              </a:rPr>
              <a:t>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46535E"/>
                </a:solidFill>
                <a:effectLst/>
                <a:latin typeface="Courier New" panose="02070309020205020404" pitchFamily="49" charset="0"/>
                <a:ea typeface="Times New Roman" panose="02020603050405020304" pitchFamily="18" charset="0"/>
                <a:cs typeface="Times New Roman" panose="02020603050405020304" pitchFamily="18" charset="0"/>
              </a:rPr>
              <a:t>Attack 1 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46535E"/>
                </a:solidFill>
                <a:effectLst/>
                <a:latin typeface="Courier New" panose="02070309020205020404" pitchFamily="49" charset="0"/>
                <a:ea typeface="Times New Roman" panose="02020603050405020304" pitchFamily="18" charset="0"/>
                <a:cs typeface="Times New Roman" panose="02020603050405020304" pitchFamily="18" charset="0"/>
              </a:rPr>
              <a:t>Attack 2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46535E"/>
                </a:solidFill>
                <a:effectLst/>
                <a:latin typeface="Courier New" panose="02070309020205020404" pitchFamily="49" charset="0"/>
                <a:ea typeface="Times New Roman" panose="02020603050405020304" pitchFamily="18" charset="0"/>
                <a:cs typeface="Times New Roman" panose="02020603050405020304" pitchFamily="18" charset="0"/>
              </a:rPr>
              <a:t>Attack 2 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46535E"/>
                </a:solidFill>
                <a:effectLst/>
                <a:latin typeface="Courier New" panose="02070309020205020404" pitchFamily="49" charset="0"/>
                <a:ea typeface="Times New Roman" panose="02020603050405020304" pitchFamily="18" charset="0"/>
                <a:cs typeface="Times New Roman" panose="02020603050405020304" pitchFamily="18" charset="0"/>
              </a:rPr>
              <a:t>Attack 2 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46535E"/>
                </a:solidFill>
                <a:effectLst/>
                <a:latin typeface="Courier New" panose="02070309020205020404" pitchFamily="49" charset="0"/>
                <a:ea typeface="Times New Roman" panose="02020603050405020304" pitchFamily="18" charset="0"/>
                <a:cs typeface="Times New Roman" panose="02020603050405020304" pitchFamily="18" charset="0"/>
              </a:rPr>
              <a:t>Attack 3 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46535E"/>
                </a:solidFill>
                <a:effectLst/>
                <a:latin typeface="Courier New" panose="02070309020205020404" pitchFamily="49" charset="0"/>
                <a:ea typeface="Times New Roman" panose="02020603050405020304" pitchFamily="18" charset="0"/>
                <a:cs typeface="Times New Roman" panose="02020603050405020304" pitchFamily="18" charset="0"/>
              </a:rPr>
              <a:t>Ignored Attack 3 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46535E"/>
                </a:solidFill>
                <a:effectLst/>
                <a:latin typeface="Courier New" panose="02070309020205020404" pitchFamily="49" charset="0"/>
                <a:ea typeface="Times New Roman" panose="02020603050405020304" pitchFamily="18" charset="0"/>
                <a:cs typeface="Times New Roman" panose="02020603050405020304" pitchFamily="18" charset="0"/>
              </a:rPr>
              <a:t>Group 2 has 1 members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46535E"/>
                </a:solidFill>
                <a:effectLst/>
                <a:latin typeface="Courier New" panose="02070309020205020404" pitchFamily="49" charset="0"/>
                <a:ea typeface="Times New Roman" panose="02020603050405020304" pitchFamily="18" charset="0"/>
                <a:cs typeface="Times New Roman" panose="02020603050405020304" pitchFamily="18" charset="0"/>
              </a:rPr>
              <a:t>Group 3 has 4 members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46535E"/>
                </a:solidFill>
                <a:effectLst/>
                <a:latin typeface="Courier New" panose="02070309020205020404" pitchFamily="49" charset="0"/>
                <a:ea typeface="Times New Roman" panose="02020603050405020304" pitchFamily="18" charset="0"/>
              </a:rPr>
              <a:t>case1.txtmax Largest group is of size 4</a:t>
            </a:r>
            <a:br>
              <a:rPr lang="en-US" sz="1800" dirty="0">
                <a:solidFill>
                  <a:srgbClr val="46535E"/>
                </a:solidFill>
                <a:effectLst/>
                <a:latin typeface="Courier New" panose="02070309020205020404" pitchFamily="49" charset="0"/>
                <a:ea typeface="Times New Roman" panose="02020603050405020304" pitchFamily="18" charset="0"/>
                <a:cs typeface="Times New Roman" panose="02020603050405020304" pitchFamily="18"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05361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EA076C-5E8B-4D9D-8C7D-02F10506C858}"/>
              </a:ext>
            </a:extLst>
          </p:cNvPr>
          <p:cNvSpPr txBox="1"/>
          <p:nvPr/>
        </p:nvSpPr>
        <p:spPr>
          <a:xfrm>
            <a:off x="847946" y="945911"/>
            <a:ext cx="6097772" cy="4796057"/>
          </a:xfrm>
          <a:prstGeom prst="rect">
            <a:avLst/>
          </a:prstGeom>
          <a:noFill/>
        </p:spPr>
        <p:txBody>
          <a:bodyPr wrap="square">
            <a:spAutoFit/>
          </a:bodyPr>
          <a:lstStyle/>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46535E"/>
                </a:solidFill>
                <a:effectLst/>
                <a:latin typeface="Courier New" panose="02070309020205020404" pitchFamily="49" charset="0"/>
                <a:ea typeface="Times New Roman" panose="02020603050405020304" pitchFamily="18" charset="0"/>
                <a:cs typeface="Times New Roman" panose="02020603050405020304" pitchFamily="18" charset="0"/>
              </a:rPr>
              <a:t>10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46535E"/>
                </a:solidFill>
                <a:effectLst/>
                <a:latin typeface="Courier New" panose="02070309020205020404" pitchFamily="49" charset="0"/>
                <a:ea typeface="Times New Roman" panose="02020603050405020304" pitchFamily="18" charset="0"/>
                <a:cs typeface="Times New Roman" panose="02020603050405020304" pitchFamily="18" charset="0"/>
              </a:rPr>
              <a:t>Attack</a:t>
            </a:r>
            <a:r>
              <a:rPr lang="en-US" sz="1800" dirty="0">
                <a:solidFill>
                  <a:srgbClr val="46535E"/>
                </a:solidFill>
                <a:effectLst/>
                <a:latin typeface="Courier New" panose="02070309020205020404" pitchFamily="49" charset="0"/>
                <a:ea typeface="Times New Roman" panose="02020603050405020304" pitchFamily="18" charset="0"/>
                <a:cs typeface="Times New Roman" panose="02020603050405020304" pitchFamily="18" charset="0"/>
              </a:rPr>
              <a:t> 2 6</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46535E"/>
                </a:solidFill>
                <a:effectLst/>
                <a:latin typeface="Courier New" panose="02070309020205020404" pitchFamily="49" charset="0"/>
                <a:ea typeface="Times New Roman" panose="02020603050405020304" pitchFamily="18" charset="0"/>
                <a:cs typeface="Times New Roman" panose="02020603050405020304" pitchFamily="18" charset="0"/>
              </a:rPr>
              <a:t>Attack</a:t>
            </a:r>
            <a:r>
              <a:rPr lang="en-US" sz="1800" dirty="0">
                <a:solidFill>
                  <a:srgbClr val="46535E"/>
                </a:solidFill>
                <a:effectLst/>
                <a:latin typeface="Courier New" panose="02070309020205020404" pitchFamily="49" charset="0"/>
                <a:ea typeface="Times New Roman" panose="02020603050405020304" pitchFamily="18" charset="0"/>
                <a:cs typeface="Times New Roman" panose="02020603050405020304" pitchFamily="18" charset="0"/>
              </a:rPr>
              <a:t> 1 5</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46535E"/>
                </a:solidFill>
                <a:effectLst/>
                <a:latin typeface="Courier New" panose="02070309020205020404" pitchFamily="49" charset="0"/>
                <a:ea typeface="Times New Roman" panose="02020603050405020304" pitchFamily="18" charset="0"/>
                <a:cs typeface="Times New Roman" panose="02020603050405020304" pitchFamily="18" charset="0"/>
              </a:rPr>
              <a:t>Attack</a:t>
            </a:r>
            <a:r>
              <a:rPr lang="en-US" sz="1800" dirty="0">
                <a:solidFill>
                  <a:srgbClr val="46535E"/>
                </a:solidFill>
                <a:effectLst/>
                <a:latin typeface="Courier New" panose="02070309020205020404" pitchFamily="49" charset="0"/>
                <a:ea typeface="Times New Roman" panose="02020603050405020304" pitchFamily="18" charset="0"/>
                <a:cs typeface="Times New Roman" panose="02020603050405020304" pitchFamily="18" charset="0"/>
              </a:rPr>
              <a:t> 3 4</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46535E"/>
                </a:solidFill>
                <a:effectLst/>
                <a:latin typeface="Courier New" panose="02070309020205020404" pitchFamily="49" charset="0"/>
                <a:ea typeface="Times New Roman" panose="02020603050405020304" pitchFamily="18" charset="0"/>
                <a:cs typeface="Times New Roman" panose="02020603050405020304" pitchFamily="18" charset="0"/>
              </a:rPr>
              <a:t>Attack</a:t>
            </a:r>
            <a:r>
              <a:rPr lang="en-US" sz="1800" dirty="0">
                <a:solidFill>
                  <a:srgbClr val="46535E"/>
                </a:solidFill>
                <a:effectLst/>
                <a:latin typeface="Courier New" panose="02070309020205020404" pitchFamily="49" charset="0"/>
                <a:ea typeface="Times New Roman" panose="02020603050405020304" pitchFamily="18" charset="0"/>
                <a:cs typeface="Times New Roman" panose="02020603050405020304" pitchFamily="18" charset="0"/>
              </a:rPr>
              <a:t> 3 9</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46535E"/>
                </a:solidFill>
                <a:effectLst/>
                <a:latin typeface="Courier New" panose="02070309020205020404" pitchFamily="49" charset="0"/>
                <a:ea typeface="Times New Roman" panose="02020603050405020304" pitchFamily="18" charset="0"/>
                <a:cs typeface="Times New Roman" panose="02020603050405020304" pitchFamily="18" charset="0"/>
              </a:rPr>
              <a:t>Attack</a:t>
            </a:r>
            <a:r>
              <a:rPr lang="en-US" sz="1800" dirty="0">
                <a:solidFill>
                  <a:srgbClr val="46535E"/>
                </a:solidFill>
                <a:effectLst/>
                <a:latin typeface="Courier New" panose="02070309020205020404" pitchFamily="49" charset="0"/>
                <a:ea typeface="Times New Roman" panose="02020603050405020304" pitchFamily="18" charset="0"/>
                <a:cs typeface="Times New Roman" panose="02020603050405020304" pitchFamily="18" charset="0"/>
              </a:rPr>
              <a:t> 7 9</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46535E"/>
                </a:solidFill>
                <a:effectLst/>
                <a:latin typeface="Courier New" panose="02070309020205020404" pitchFamily="49" charset="0"/>
                <a:ea typeface="Times New Roman" panose="02020603050405020304" pitchFamily="18" charset="0"/>
                <a:cs typeface="Times New Roman" panose="02020603050405020304" pitchFamily="18" charset="0"/>
              </a:rPr>
              <a:t>Attack</a:t>
            </a:r>
            <a:r>
              <a:rPr lang="en-US" sz="1800" dirty="0">
                <a:solidFill>
                  <a:srgbClr val="46535E"/>
                </a:solidFill>
                <a:effectLst/>
                <a:latin typeface="Courier New" panose="02070309020205020404" pitchFamily="49" charset="0"/>
                <a:ea typeface="Times New Roman" panose="02020603050405020304" pitchFamily="18" charset="0"/>
                <a:cs typeface="Times New Roman" panose="02020603050405020304" pitchFamily="18" charset="0"/>
              </a:rPr>
              <a:t> 5 8</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46535E"/>
                </a:solidFill>
                <a:effectLst/>
                <a:latin typeface="Courier New" panose="02070309020205020404" pitchFamily="49" charset="0"/>
                <a:ea typeface="Times New Roman" panose="02020603050405020304" pitchFamily="18" charset="0"/>
                <a:cs typeface="Times New Roman" panose="02020603050405020304" pitchFamily="18" charset="0"/>
              </a:rPr>
              <a:t>Attack</a:t>
            </a:r>
            <a:r>
              <a:rPr lang="en-US" sz="1800" dirty="0">
                <a:solidFill>
                  <a:srgbClr val="46535E"/>
                </a:solidFill>
                <a:effectLst/>
                <a:latin typeface="Courier New" panose="02070309020205020404" pitchFamily="49" charset="0"/>
                <a:ea typeface="Times New Roman" panose="02020603050405020304" pitchFamily="18" charset="0"/>
                <a:cs typeface="Times New Roman" panose="02020603050405020304" pitchFamily="18" charset="0"/>
              </a:rPr>
              <a:t> 4 10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46535E"/>
                </a:solidFill>
                <a:effectLst/>
                <a:latin typeface="Courier New" panose="02070309020205020404" pitchFamily="49" charset="0"/>
                <a:ea typeface="Times New Roman" panose="02020603050405020304" pitchFamily="18" charset="0"/>
                <a:cs typeface="Times New Roman" panose="02020603050405020304" pitchFamily="18" charset="0"/>
              </a:rPr>
              <a:t>Group 2 has 1 members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46535E"/>
                </a:solidFill>
                <a:effectLst/>
                <a:latin typeface="Courier New" panose="02070309020205020404" pitchFamily="49" charset="0"/>
                <a:ea typeface="Times New Roman" panose="02020603050405020304" pitchFamily="18" charset="0"/>
                <a:cs typeface="Times New Roman" panose="02020603050405020304" pitchFamily="18" charset="0"/>
              </a:rPr>
              <a:t>Group 5 has 1 members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46535E"/>
                </a:solidFill>
                <a:effectLst/>
                <a:latin typeface="Courier New" panose="02070309020205020404" pitchFamily="49" charset="0"/>
                <a:ea typeface="Times New Roman" panose="02020603050405020304" pitchFamily="18" charset="0"/>
                <a:cs typeface="Times New Roman" panose="02020603050405020304" pitchFamily="18" charset="0"/>
              </a:rPr>
              <a:t>Group 6 has 1 members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46535E"/>
                </a:solidFill>
                <a:effectLst/>
                <a:latin typeface="Courier New" panose="02070309020205020404" pitchFamily="49" charset="0"/>
                <a:ea typeface="Times New Roman" panose="02020603050405020304" pitchFamily="18" charset="0"/>
                <a:cs typeface="Times New Roman" panose="02020603050405020304" pitchFamily="18" charset="0"/>
              </a:rPr>
              <a:t>Group 7 has 3 members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46535E"/>
                </a:solidFill>
                <a:effectLst/>
                <a:latin typeface="Courier New" panose="02070309020205020404" pitchFamily="49" charset="0"/>
                <a:ea typeface="Times New Roman" panose="02020603050405020304" pitchFamily="18" charset="0"/>
                <a:cs typeface="Times New Roman" panose="02020603050405020304" pitchFamily="18" charset="0"/>
              </a:rPr>
              <a:t>Group 8 has 2 members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46535E"/>
                </a:solidFill>
                <a:effectLst/>
                <a:latin typeface="Courier New" panose="02070309020205020404" pitchFamily="49" charset="0"/>
                <a:ea typeface="Times New Roman" panose="02020603050405020304" pitchFamily="18" charset="0"/>
                <a:cs typeface="Times New Roman" panose="02020603050405020304" pitchFamily="18" charset="0"/>
              </a:rPr>
              <a:t>Group 9 has 2 members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46535E"/>
                </a:solidFill>
                <a:effectLst/>
                <a:latin typeface="Courier New" panose="02070309020205020404" pitchFamily="49" charset="0"/>
                <a:ea typeface="Times New Roman" panose="02020603050405020304" pitchFamily="18" charset="0"/>
                <a:cs typeface="Times New Roman" panose="02020603050405020304" pitchFamily="18" charset="0"/>
              </a:rPr>
              <a:t>case2.txtmax </a:t>
            </a:r>
            <a:r>
              <a:rPr lang="en-US" sz="2000" dirty="0">
                <a:solidFill>
                  <a:srgbClr val="46535E"/>
                </a:solidFill>
                <a:effectLst/>
                <a:latin typeface="Courier New" panose="02070309020205020404" pitchFamily="49" charset="0"/>
                <a:ea typeface="Times New Roman" panose="02020603050405020304" pitchFamily="18" charset="0"/>
                <a:cs typeface="Times New Roman" panose="02020603050405020304" pitchFamily="18" charset="0"/>
              </a:rPr>
              <a:t>Largest group is of size</a:t>
            </a:r>
            <a:r>
              <a:rPr lang="en-US" sz="1800" dirty="0">
                <a:solidFill>
                  <a:srgbClr val="46535E"/>
                </a:solidFill>
                <a:effectLst/>
                <a:latin typeface="Courier New" panose="02070309020205020404" pitchFamily="49" charset="0"/>
                <a:ea typeface="Times New Roman" panose="02020603050405020304" pitchFamily="18" charset="0"/>
                <a:cs typeface="Times New Roman" panose="02020603050405020304" pitchFamily="18" charset="0"/>
              </a:rPr>
              <a:t> 3</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89177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228</Words>
  <Application>Microsoft Office PowerPoint</Application>
  <PresentationFormat>Widescreen</PresentationFormat>
  <Paragraphs>30</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Courier New</vt:lpstr>
      <vt:lpstr>Times New Roman</vt:lpstr>
      <vt:lpstr>Office Theme</vt:lpstr>
      <vt:lpstr>Program 7 Politics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7 Ninja War</dc:title>
  <dc:creator>Vicki Allan</dc:creator>
  <cp:lastModifiedBy>Vicki Allan</cp:lastModifiedBy>
  <cp:revision>6</cp:revision>
  <dcterms:created xsi:type="dcterms:W3CDTF">2020-08-07T00:10:34Z</dcterms:created>
  <dcterms:modified xsi:type="dcterms:W3CDTF">2020-08-07T00:56:31Z</dcterms:modified>
</cp:coreProperties>
</file>