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C067-A446-844F-9874-E8EFF8D1AA21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7728-8114-B846-8782-FD5E8B8C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5852-06CB-6646-B9E8-C54D7D7BA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2DA6F-DC01-2B48-A44B-61832EC1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Tin</dc:creator>
  <cp:lastModifiedBy>Alex Tin</cp:lastModifiedBy>
  <cp:revision>2</cp:revision>
  <dcterms:created xsi:type="dcterms:W3CDTF">2020-04-26T13:36:56Z</dcterms:created>
  <dcterms:modified xsi:type="dcterms:W3CDTF">2020-04-26T18:07:14Z</dcterms:modified>
</cp:coreProperties>
</file>