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245-ADD3-40A0-B33C-1E7CC38A7F1B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36A245-ADD3-40A0-B33C-1E7CC38A7F1B}" type="datetimeFigureOut">
              <a:rPr lang="ru-RU" smtClean="0"/>
              <a:pPr/>
              <a:t>22.04.2019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F084F7-969E-4B02-898B-39738B720CC4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newsflash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4414" y="785794"/>
            <a:ext cx="6843706" cy="232725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Проект </a:t>
            </a:r>
            <a:r>
              <a:rPr lang="en-US" dirty="0" smtClean="0"/>
              <a:t>API.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Игра </a:t>
            </a:r>
            <a:r>
              <a:rPr lang="ru-RU" dirty="0" smtClean="0"/>
              <a:t>«Угадай число»  (навык для Алисы)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14678" y="5214950"/>
            <a:ext cx="5643570" cy="1285884"/>
          </a:xfrm>
        </p:spPr>
        <p:txBody>
          <a:bodyPr>
            <a:normAutofit lnSpcReduction="10000"/>
          </a:bodyPr>
          <a:lstStyle/>
          <a:p>
            <a:r>
              <a:rPr lang="ru-RU" b="1" dirty="0" smtClean="0"/>
              <a:t>Автор: </a:t>
            </a:r>
            <a:r>
              <a:rPr lang="ru-RU" b="1" dirty="0" smtClean="0"/>
              <a:t> Тарабан </a:t>
            </a:r>
            <a:r>
              <a:rPr lang="ru-RU" b="1" dirty="0" smtClean="0"/>
              <a:t>Александр </a:t>
            </a:r>
            <a:r>
              <a:rPr lang="ru-RU" b="1" dirty="0" smtClean="0"/>
              <a:t>Игоревич</a:t>
            </a:r>
          </a:p>
          <a:p>
            <a:r>
              <a:rPr lang="ru-RU" b="1" dirty="0" smtClean="0"/>
              <a:t>ученик </a:t>
            </a:r>
            <a:r>
              <a:rPr lang="ru-RU" b="1" dirty="0" err="1" smtClean="0"/>
              <a:t>ЯндексЛицея</a:t>
            </a:r>
            <a:endParaRPr lang="ru-RU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71876"/>
            <a:ext cx="3069708" cy="1530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Возможности </a:t>
            </a:r>
            <a:r>
              <a:rPr lang="ru-RU" dirty="0"/>
              <a:t>для доработки и </a:t>
            </a:r>
            <a:r>
              <a:rPr lang="ru-RU" dirty="0" smtClean="0"/>
              <a:t>развития: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ru-RU" sz="2800" dirty="0" smtClean="0"/>
              <a:t>Доработать навык Алисы  для возможность выхода пользователя из игры в любом месте диалога.</a:t>
            </a:r>
            <a:endParaRPr lang="ru-RU" sz="28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ru-RU" sz="2800" dirty="0" smtClean="0"/>
              <a:t>Разработать второй режим игры,  когда пользователь будет  отгадывать число, задуманное </a:t>
            </a:r>
            <a:r>
              <a:rPr lang="ru-RU" sz="2800" dirty="0" smtClean="0"/>
              <a:t>А</a:t>
            </a:r>
            <a:r>
              <a:rPr lang="ru-RU" sz="2800" dirty="0" smtClean="0"/>
              <a:t>лисой</a:t>
            </a:r>
            <a:endParaRPr lang="ru-RU" sz="2800" dirty="0" smtClean="0"/>
          </a:p>
          <a:p>
            <a:pPr marL="514350" indent="-514350">
              <a:buFont typeface="Wingdings" pitchFamily="2" charset="2"/>
              <a:buChar char="Ø"/>
            </a:pPr>
            <a:r>
              <a:rPr lang="ru-RU" sz="2800" dirty="0" smtClean="0"/>
              <a:t>Доработать навык:  показывать наилучший результат ,  когда  число угадано за наименьшее число ходов</a:t>
            </a:r>
            <a:endParaRPr lang="ru-RU" sz="2800" dirty="0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071546"/>
            <a:ext cx="8229600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214554"/>
            <a:ext cx="8229600" cy="1714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200" b="1" dirty="0" smtClean="0"/>
              <a:t>Идея проекта: </a:t>
            </a:r>
            <a:r>
              <a:rPr lang="ru-RU" sz="3200" b="1" dirty="0" smtClean="0"/>
              <a:t> </a:t>
            </a:r>
            <a:r>
              <a:rPr lang="ru-RU" sz="3200" dirty="0" smtClean="0"/>
              <a:t>разработать  навык </a:t>
            </a:r>
            <a:r>
              <a:rPr lang="ru-RU" sz="3200" dirty="0" smtClean="0"/>
              <a:t>для Алисы «Угадай число» и настроить его на любые ответы пользователя.</a:t>
            </a:r>
            <a:endParaRPr lang="en-US" sz="3200" dirty="0" smtClean="0"/>
          </a:p>
          <a:p>
            <a:pPr>
              <a:buNone/>
            </a:pPr>
            <a:endParaRPr lang="ru-RU" sz="3200" dirty="0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Алгоритм проекта: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Запросить имя пользователя. Если введенный текст, не является именем,  то попросить ввести имя заново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Реализовать алгоритм </a:t>
            </a:r>
            <a:r>
              <a:rPr lang="ru-RU" sz="2400" dirty="0" smtClean="0"/>
              <a:t> </a:t>
            </a:r>
            <a:r>
              <a:rPr lang="ru-RU" sz="2400" dirty="0" smtClean="0"/>
              <a:t>угадывания числа методом половинного деления  диапазона  чисел.  Таким образом выполнять сужение диапазона к загаданному числу. 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Разнообразить задаваемые пользователю вопросы, чтобы диалог был интереснее.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Разработать возможность обработки  ответов пользователя</a:t>
            </a:r>
            <a:r>
              <a:rPr lang="en-US" sz="2400" dirty="0" smtClean="0"/>
              <a:t> </a:t>
            </a:r>
            <a:r>
              <a:rPr lang="ru-RU" sz="2400" dirty="0" smtClean="0"/>
              <a:t>по подсказкам  (выбор из предложенных на кнопках вариантов ответа)  и любых ответов, введенных с клавиатуры.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В случае,  если ответ </a:t>
            </a:r>
            <a:r>
              <a:rPr lang="ru-RU" sz="2400" dirty="0" err="1" smtClean="0"/>
              <a:t>полюзователя</a:t>
            </a:r>
            <a:r>
              <a:rPr lang="ru-RU" sz="2400" dirty="0" smtClean="0"/>
              <a:t> отличается, от заложенных  в игре вариантов,  то сообщить, что Алиса не поняла  и попросить ответить вновь</a:t>
            </a:r>
            <a:endParaRPr lang="ru-RU" sz="2400" dirty="0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Описание реализации: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928802"/>
            <a:ext cx="8401080" cy="4351040"/>
          </a:xfrm>
        </p:spPr>
        <p:txBody>
          <a:bodyPr>
            <a:normAutofit/>
          </a:bodyPr>
          <a:lstStyle/>
          <a:p>
            <a:pPr marL="514350" indent="-514350"/>
            <a:r>
              <a:rPr lang="ru-RU" sz="2400" dirty="0" smtClean="0"/>
              <a:t>библиотека </a:t>
            </a:r>
            <a:r>
              <a:rPr lang="ru-RU" sz="2400" b="1" dirty="0" err="1" smtClean="0"/>
              <a:t>logging</a:t>
            </a:r>
            <a:r>
              <a:rPr lang="ru-RU" sz="2400" dirty="0" smtClean="0"/>
              <a:t>  - для </a:t>
            </a:r>
            <a:r>
              <a:rPr lang="ru-RU" sz="2400" dirty="0" err="1" smtClean="0"/>
              <a:t>логирования</a:t>
            </a:r>
            <a:r>
              <a:rPr lang="ru-RU" sz="2400" dirty="0" smtClean="0"/>
              <a:t> (</a:t>
            </a:r>
            <a:r>
              <a:rPr lang="ru-RU" sz="2400" dirty="0" err="1" smtClean="0"/>
              <a:t>журналирования</a:t>
            </a:r>
            <a:r>
              <a:rPr lang="ru-RU" sz="2400" dirty="0" smtClean="0"/>
              <a:t>)</a:t>
            </a:r>
            <a:endParaRPr lang="ru-RU" sz="2400" dirty="0" smtClean="0"/>
          </a:p>
          <a:p>
            <a:pPr marL="514350" indent="-514350"/>
            <a:r>
              <a:rPr lang="ru-RU" sz="2400" dirty="0" smtClean="0"/>
              <a:t>библиотека </a:t>
            </a:r>
            <a:r>
              <a:rPr lang="en-US" sz="2400" b="1" dirty="0" smtClean="0"/>
              <a:t>Random</a:t>
            </a:r>
            <a:r>
              <a:rPr lang="ru-RU" sz="2400" b="1" dirty="0" smtClean="0"/>
              <a:t> </a:t>
            </a:r>
            <a:r>
              <a:rPr lang="ru-RU" sz="2400" dirty="0" smtClean="0"/>
              <a:t> - для случайного выбора различных вариантов вопросов к </a:t>
            </a:r>
            <a:r>
              <a:rPr lang="ru-RU" sz="2400" dirty="0" smtClean="0"/>
              <a:t>пользователю</a:t>
            </a:r>
            <a:endParaRPr lang="ru-RU" sz="2400" dirty="0" smtClean="0"/>
          </a:p>
          <a:p>
            <a:pPr marL="514350" indent="-514350"/>
            <a:r>
              <a:rPr lang="ru-RU" sz="2400" dirty="0" smtClean="0"/>
              <a:t>библиотека</a:t>
            </a:r>
            <a:r>
              <a:rPr lang="ru-RU" sz="2400" dirty="0" smtClean="0"/>
              <a:t> </a:t>
            </a:r>
            <a:r>
              <a:rPr lang="ru-RU" sz="2400" b="1" dirty="0" err="1" smtClean="0"/>
              <a:t>Flask</a:t>
            </a:r>
            <a:r>
              <a:rPr lang="ru-RU" sz="2400" dirty="0" smtClean="0"/>
              <a:t> – для разработки </a:t>
            </a:r>
            <a:r>
              <a:rPr lang="ru-RU" sz="2400" dirty="0" err="1" smtClean="0"/>
              <a:t>веб-сервера</a:t>
            </a:r>
            <a:r>
              <a:rPr lang="ru-RU" sz="2400" dirty="0" smtClean="0"/>
              <a:t>, который будет обрабатывать запросы от </a:t>
            </a:r>
            <a:r>
              <a:rPr lang="ru-RU" sz="2400" dirty="0" smtClean="0"/>
              <a:t>Алисы</a:t>
            </a:r>
          </a:p>
          <a:p>
            <a:pPr marL="514350" indent="-514350"/>
            <a:r>
              <a:rPr lang="ru-RU" sz="2400" dirty="0" smtClean="0"/>
              <a:t>б</a:t>
            </a:r>
            <a:r>
              <a:rPr lang="ru-RU" sz="2400" dirty="0" smtClean="0"/>
              <a:t>иблиотека </a:t>
            </a:r>
            <a:r>
              <a:rPr lang="az-Latn-AZ" sz="2400" dirty="0" smtClean="0"/>
              <a:t>r</a:t>
            </a:r>
            <a:r>
              <a:rPr lang="az-Latn-AZ" sz="2400" b="1" dirty="0" smtClean="0"/>
              <a:t>equest</a:t>
            </a:r>
            <a:r>
              <a:rPr lang="ru-RU" sz="2400" dirty="0" smtClean="0"/>
              <a:t> – для обработки запросов в формате </a:t>
            </a:r>
            <a:r>
              <a:rPr lang="en-US" sz="2400" dirty="0" smtClean="0"/>
              <a:t> </a:t>
            </a:r>
            <a:r>
              <a:rPr lang="en-US" sz="2400" dirty="0" err="1" smtClean="0"/>
              <a:t>json</a:t>
            </a:r>
            <a:endParaRPr lang="ru-RU" sz="2400" dirty="0" smtClean="0"/>
          </a:p>
          <a:p>
            <a:pPr marL="514350" indent="-514350"/>
            <a:r>
              <a:rPr lang="ru-RU" sz="2400" dirty="0" smtClean="0"/>
              <a:t>библиотека </a:t>
            </a:r>
            <a:r>
              <a:rPr lang="az-Latn-AZ" sz="2400" b="1" dirty="0" smtClean="0"/>
              <a:t>json</a:t>
            </a:r>
            <a:endParaRPr lang="ru-RU" sz="2400" b="1" dirty="0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Начальный диалог с пользователем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857364"/>
            <a:ext cx="6105554" cy="415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7166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Отказ от игры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71612"/>
            <a:ext cx="7516992" cy="460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Различные варианты вопросов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1285860"/>
            <a:ext cx="539154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3591250"/>
            <a:ext cx="5286412" cy="2895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Прямая со стрелкой 8"/>
          <p:cNvCxnSpPr/>
          <p:nvPr/>
        </p:nvCxnSpPr>
        <p:spPr>
          <a:xfrm>
            <a:off x="5929322" y="3429000"/>
            <a:ext cx="135732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6000760" y="4357694"/>
            <a:ext cx="1214446" cy="1000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1"/>
          <p:cNvSpPr txBox="1">
            <a:spLocks/>
          </p:cNvSpPr>
          <p:nvPr/>
        </p:nvSpPr>
        <p:spPr>
          <a:xfrm>
            <a:off x="7072330" y="3429000"/>
            <a:ext cx="2071670" cy="114300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Введено с клавиатуры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0042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Окончание игры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8183" y="1714488"/>
            <a:ext cx="750818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 по работе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ru-RU" sz="2800" dirty="0" smtClean="0"/>
              <a:t>Реализован новый навык для Алисы  «Угадай число»,  который создает игру  с пользователем и отгадывает  загаданные числа в диапазоне  от 1 до 100</a:t>
            </a:r>
            <a:endParaRPr lang="ru-RU" sz="28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endParaRPr lang="ru-RU" sz="2800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ru-RU" sz="2800" dirty="0" smtClean="0"/>
              <a:t>Для усложнения игры и повышения интереса  у пользователей требуется выполнить ряд доработок</a:t>
            </a:r>
          </a:p>
          <a:p>
            <a:pPr>
              <a:buNone/>
            </a:pPr>
            <a:endParaRPr lang="ru-RU" sz="3600" dirty="0" smtClean="0"/>
          </a:p>
          <a:p>
            <a:pPr>
              <a:buNone/>
            </a:pPr>
            <a:endParaRPr lang="ru-RU" sz="36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856</TotalTime>
  <Words>235</Words>
  <Application>Microsoft Office PowerPoint</Application>
  <PresentationFormat>Экран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Поток</vt:lpstr>
      <vt:lpstr>Проект API.   Игра «Угадай число»  (навык для Алисы)</vt:lpstr>
      <vt:lpstr>Введение</vt:lpstr>
      <vt:lpstr>Алгоритм проекта:</vt:lpstr>
      <vt:lpstr>Описание реализации:</vt:lpstr>
      <vt:lpstr>Начальный диалог с пользователем</vt:lpstr>
      <vt:lpstr>Отказ от игры</vt:lpstr>
      <vt:lpstr>Различные варианты вопросов</vt:lpstr>
      <vt:lpstr>Окончание игры</vt:lpstr>
      <vt:lpstr>Вывод по работе</vt:lpstr>
      <vt:lpstr>Возможности для доработки и развития: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«Сапёр» на PyQt5</dc:title>
  <dc:creator>q1</dc:creator>
  <cp:lastModifiedBy>q1</cp:lastModifiedBy>
  <cp:revision>74</cp:revision>
  <dcterms:created xsi:type="dcterms:W3CDTF">2018-12-15T06:22:56Z</dcterms:created>
  <dcterms:modified xsi:type="dcterms:W3CDTF">2019-04-22T12:55:48Z</dcterms:modified>
</cp:coreProperties>
</file>