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-105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436A245-ADD3-40A0-B33C-1E7CC38A7F1B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newsflash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785794"/>
            <a:ext cx="6843706" cy="232725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Итоговый проект</a:t>
            </a:r>
            <a:r>
              <a:rPr lang="en-US" dirty="0" smtClean="0"/>
              <a:t>. 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Игра «Угадай число»  </a:t>
            </a:r>
            <a:r>
              <a:rPr lang="ru-RU" dirty="0" smtClean="0"/>
              <a:t>(навык для Алисы)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14678" y="5214950"/>
            <a:ext cx="5643570" cy="1285884"/>
          </a:xfrm>
        </p:spPr>
        <p:txBody>
          <a:bodyPr>
            <a:normAutofit lnSpcReduction="10000"/>
          </a:bodyPr>
          <a:lstStyle/>
          <a:p>
            <a:r>
              <a:rPr lang="ru-RU" b="1" dirty="0" smtClean="0"/>
              <a:t>Автор:  Тарабан Александр Игоревич</a:t>
            </a:r>
          </a:p>
          <a:p>
            <a:r>
              <a:rPr lang="ru-RU" b="1" dirty="0" smtClean="0"/>
              <a:t>ученик </a:t>
            </a:r>
            <a:r>
              <a:rPr lang="ru-RU" b="1" dirty="0" err="1" smtClean="0"/>
              <a:t>ЯндексЛицея</a:t>
            </a:r>
            <a:endParaRPr lang="ru-RU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571876"/>
            <a:ext cx="3069708" cy="1530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Возможности </a:t>
            </a:r>
            <a:r>
              <a:rPr lang="ru-RU" dirty="0"/>
              <a:t>для доработки и </a:t>
            </a:r>
            <a:r>
              <a:rPr lang="ru-RU" dirty="0" smtClean="0"/>
              <a:t>развития: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ru-RU" sz="2800" dirty="0" smtClean="0"/>
              <a:t>Доработать навык Алисы  для возможность выхода пользователя из игры в любом месте диалога.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ru-RU" sz="2800" dirty="0" smtClean="0"/>
              <a:t>Разработать второй режим игры,  когда пользователь будет  отгадывать число, задуманное Алисой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ru-RU" sz="2800" dirty="0" smtClean="0"/>
              <a:t>Доработать навык:  показывать наилучший результат ,  когда  число угадано за наименьшее число ходов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071546"/>
            <a:ext cx="8229600" cy="11430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214554"/>
            <a:ext cx="8358246" cy="385765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sz="3200" b="1" dirty="0" smtClean="0"/>
              <a:t>Идея проекта:  </a:t>
            </a:r>
            <a:r>
              <a:rPr lang="ru-RU" sz="3200" dirty="0" smtClean="0"/>
              <a:t>разработать  навык для Алисы «Угадай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число от 1 до 100» предусмотреть 2 режима игры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Пользователь загадывает число, а Алиса отгадывает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Алиса загадывает число, а пользователь отгадывает</a:t>
            </a:r>
          </a:p>
          <a:p>
            <a:pPr marL="514350" indent="-514350">
              <a:buNone/>
            </a:pP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Победитель определяется по наименьшему числу заданных вопросов.</a:t>
            </a:r>
          </a:p>
          <a:p>
            <a:pPr marL="514350" indent="-514350">
              <a:buNone/>
            </a:pP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Важно 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настроить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навык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на любые ответы пользователя.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200" dirty="0" smtClean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Алгоритм проекта:</a:t>
            </a:r>
            <a:endParaRPr lang="ru-RU" dirty="0"/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Запросить имя пользователя. Если введенный текст, не является именем,  то попросить ввести имя заново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Реализовать алгоритм  угадывания числа методом половинного деления  диапазона  чисел.  Таким образом выполнять сужение диапазона к загаданному числу. 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Разнообразить задаваемые пользователю вопросы, чтобы диалог был интереснее.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Разработать возможность обработки  ответов пользователя</a:t>
            </a:r>
            <a:r>
              <a:rPr lang="en-US" sz="2400" dirty="0" smtClean="0"/>
              <a:t> </a:t>
            </a:r>
            <a:r>
              <a:rPr lang="ru-RU" sz="2400" dirty="0" smtClean="0"/>
              <a:t>по подсказкам  (выбор из предложенных на кнопках вариантов ответа)  и любых ответов, введенных с клавиатуры.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В случае,  если ответ </a:t>
            </a:r>
            <a:r>
              <a:rPr lang="ru-RU" sz="2400" dirty="0" err="1" smtClean="0"/>
              <a:t>полюзователя</a:t>
            </a:r>
            <a:r>
              <a:rPr lang="ru-RU" sz="2400" dirty="0" smtClean="0"/>
              <a:t> отличается, от заложенных  в игре вариантов,  то сообщить, что Алиса не поняла  и попросить ответить вновь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Описание реализации: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928802"/>
            <a:ext cx="8401080" cy="4351040"/>
          </a:xfrm>
        </p:spPr>
        <p:txBody>
          <a:bodyPr>
            <a:normAutofit/>
          </a:bodyPr>
          <a:lstStyle/>
          <a:p>
            <a:pPr marL="514350" indent="-514350"/>
            <a:r>
              <a:rPr lang="ru-RU" sz="2400" dirty="0" smtClean="0"/>
              <a:t>библиотека </a:t>
            </a:r>
            <a:r>
              <a:rPr lang="ru-RU" sz="2400" b="1" dirty="0" err="1" smtClean="0"/>
              <a:t>logging</a:t>
            </a:r>
            <a:r>
              <a:rPr lang="ru-RU" sz="2400" dirty="0" smtClean="0"/>
              <a:t>  - для </a:t>
            </a:r>
            <a:r>
              <a:rPr lang="ru-RU" sz="2400" dirty="0" err="1" smtClean="0"/>
              <a:t>логирования</a:t>
            </a:r>
            <a:r>
              <a:rPr lang="ru-RU" sz="2400" dirty="0" smtClean="0"/>
              <a:t> (</a:t>
            </a:r>
            <a:r>
              <a:rPr lang="ru-RU" sz="2400" dirty="0" err="1" smtClean="0"/>
              <a:t>журналирования</a:t>
            </a:r>
            <a:r>
              <a:rPr lang="ru-RU" sz="2400" dirty="0" smtClean="0"/>
              <a:t>)</a:t>
            </a:r>
          </a:p>
          <a:p>
            <a:pPr marL="514350" indent="-514350"/>
            <a:r>
              <a:rPr lang="ru-RU" sz="2400" dirty="0" smtClean="0"/>
              <a:t>библиотека </a:t>
            </a:r>
            <a:r>
              <a:rPr lang="en-US" sz="2400" b="1" dirty="0" smtClean="0"/>
              <a:t>Random</a:t>
            </a:r>
            <a:r>
              <a:rPr lang="ru-RU" sz="2400" b="1" dirty="0" smtClean="0"/>
              <a:t> </a:t>
            </a:r>
            <a:r>
              <a:rPr lang="ru-RU" sz="2400" dirty="0" smtClean="0"/>
              <a:t> - для случайного выбора различных вариантов вопросов к пользователю</a:t>
            </a:r>
          </a:p>
          <a:p>
            <a:pPr marL="514350" indent="-514350"/>
            <a:r>
              <a:rPr lang="ru-RU" sz="2400" dirty="0" smtClean="0"/>
              <a:t>библиотека </a:t>
            </a:r>
            <a:r>
              <a:rPr lang="ru-RU" sz="2400" b="1" dirty="0" err="1" smtClean="0"/>
              <a:t>Flask</a:t>
            </a:r>
            <a:r>
              <a:rPr lang="ru-RU" sz="2400" dirty="0" smtClean="0"/>
              <a:t> – для разработки </a:t>
            </a:r>
            <a:r>
              <a:rPr lang="ru-RU" sz="2400" dirty="0" err="1" smtClean="0"/>
              <a:t>веб-сервера</a:t>
            </a:r>
            <a:r>
              <a:rPr lang="ru-RU" sz="2400" dirty="0" smtClean="0"/>
              <a:t>, который будет обрабатывать запросы от Алисы</a:t>
            </a:r>
          </a:p>
          <a:p>
            <a:pPr marL="514350" indent="-514350"/>
            <a:r>
              <a:rPr lang="ru-RU" sz="2400" dirty="0" smtClean="0"/>
              <a:t>библиотека </a:t>
            </a:r>
            <a:r>
              <a:rPr lang="az-Latn-AZ" sz="2400" dirty="0" smtClean="0"/>
              <a:t>r</a:t>
            </a:r>
            <a:r>
              <a:rPr lang="az-Latn-AZ" sz="2400" b="1" dirty="0" smtClean="0"/>
              <a:t>equest</a:t>
            </a:r>
            <a:r>
              <a:rPr lang="ru-RU" sz="2400" dirty="0" smtClean="0"/>
              <a:t> – для обработки запросов в формате </a:t>
            </a:r>
            <a:r>
              <a:rPr lang="en-US" sz="2400" dirty="0" smtClean="0"/>
              <a:t> </a:t>
            </a:r>
            <a:r>
              <a:rPr lang="en-US" sz="2400" dirty="0" err="1" smtClean="0"/>
              <a:t>json</a:t>
            </a:r>
            <a:endParaRPr lang="ru-RU" sz="2400" dirty="0" smtClean="0"/>
          </a:p>
          <a:p>
            <a:pPr marL="514350" indent="-514350"/>
            <a:r>
              <a:rPr lang="ru-RU" sz="2400" dirty="0" smtClean="0"/>
              <a:t>библиотека </a:t>
            </a:r>
            <a:r>
              <a:rPr lang="az-Latn-AZ" sz="2400" b="1" dirty="0" smtClean="0"/>
              <a:t>json</a:t>
            </a:r>
            <a:endParaRPr lang="ru-RU" sz="2400" b="1" dirty="0" smtClean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57166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Начальный диалог с пользователем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857364"/>
            <a:ext cx="6105554" cy="4152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57166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Отказ от игры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571612"/>
            <a:ext cx="7516992" cy="460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Различные варианты вопросов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285860"/>
            <a:ext cx="5391548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3591250"/>
            <a:ext cx="5286412" cy="289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Прямая со стрелкой 8"/>
          <p:cNvCxnSpPr/>
          <p:nvPr/>
        </p:nvCxnSpPr>
        <p:spPr>
          <a:xfrm>
            <a:off x="5929322" y="3429000"/>
            <a:ext cx="135732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6000760" y="4357694"/>
            <a:ext cx="1214446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1"/>
          <p:cNvSpPr txBox="1">
            <a:spLocks/>
          </p:cNvSpPr>
          <p:nvPr/>
        </p:nvSpPr>
        <p:spPr>
          <a:xfrm>
            <a:off x="7072330" y="3429000"/>
            <a:ext cx="2071670" cy="114300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Введено с клавиатуры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00042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Окончание игры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8183" y="1714488"/>
            <a:ext cx="7508182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 по работе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ru-RU" sz="2800" dirty="0" smtClean="0"/>
              <a:t>Реализован новый навык для Алисы  «Угадай число»,  который создает игру  с пользователем и отгадывает  загаданные числа в диапазоне  от 1 до 100</a:t>
            </a:r>
            <a:endParaRPr lang="ru-RU" sz="28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ru-RU" sz="28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ru-RU" sz="2800" dirty="0" smtClean="0"/>
              <a:t>Для усложнения игры и повышения интереса  у пользователей требуется выполнить ряд доработок</a:t>
            </a:r>
          </a:p>
          <a:p>
            <a:pPr>
              <a:buNone/>
            </a:pPr>
            <a:endParaRPr lang="ru-RU" sz="3600" dirty="0" smtClean="0"/>
          </a:p>
          <a:p>
            <a:pPr>
              <a:buNone/>
            </a:pPr>
            <a:endParaRPr lang="ru-RU" sz="3600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1029</TotalTime>
  <Words>266</Words>
  <Application>Microsoft Office PowerPoint</Application>
  <PresentationFormat>Экран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Поток</vt:lpstr>
      <vt:lpstr>Итоговый проект.   Игра «Угадай число»  (навык для Алисы)</vt:lpstr>
      <vt:lpstr>Введение</vt:lpstr>
      <vt:lpstr>Алгоритм проекта:</vt:lpstr>
      <vt:lpstr>Описание реализации:</vt:lpstr>
      <vt:lpstr>Начальный диалог с пользователем</vt:lpstr>
      <vt:lpstr>Отказ от игры</vt:lpstr>
      <vt:lpstr>Различные варианты вопросов</vt:lpstr>
      <vt:lpstr>Окончание игры</vt:lpstr>
      <vt:lpstr>Вывод по работе</vt:lpstr>
      <vt:lpstr>Возможности для доработки и развития: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«Сапёр» на PyQt5</dc:title>
  <dc:creator>q1</dc:creator>
  <cp:lastModifiedBy>q1</cp:lastModifiedBy>
  <cp:revision>75</cp:revision>
  <dcterms:created xsi:type="dcterms:W3CDTF">2018-12-15T06:22:56Z</dcterms:created>
  <dcterms:modified xsi:type="dcterms:W3CDTF">2019-04-29T05:05:49Z</dcterms:modified>
</cp:coreProperties>
</file>