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1" d="100"/>
          <a:sy n="51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36A245-ADD3-40A0-B33C-1E7CC38A7F1B}" type="datetimeFigureOut">
              <a:rPr lang="ru-RU" smtClean="0"/>
              <a:pPr/>
              <a:t>02.05.2019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85794"/>
            <a:ext cx="9144000" cy="23272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Итоговый проект</a:t>
            </a:r>
            <a:r>
              <a:rPr lang="en-US" sz="3600" dirty="0" smtClean="0"/>
              <a:t> </a:t>
            </a:r>
            <a:r>
              <a:rPr lang="ru-RU" sz="3600" dirty="0" err="1" smtClean="0"/>
              <a:t>Яндекс</a:t>
            </a:r>
            <a:r>
              <a:rPr lang="ru-RU" sz="3600" dirty="0" smtClean="0"/>
              <a:t> Лицея</a:t>
            </a:r>
            <a:r>
              <a:rPr lang="en-US" sz="3600" dirty="0" smtClean="0"/>
              <a:t>.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FF0000"/>
                </a:solidFill>
              </a:rPr>
              <a:t>Игра 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«</a:t>
            </a:r>
            <a:r>
              <a:rPr lang="ru-RU" dirty="0" smtClean="0">
                <a:solidFill>
                  <a:srgbClr val="FF0000"/>
                </a:solidFill>
              </a:rPr>
              <a:t>Угадай </a:t>
            </a:r>
            <a:r>
              <a:rPr lang="ru-RU" dirty="0" smtClean="0">
                <a:solidFill>
                  <a:srgbClr val="FF0000"/>
                </a:solidFill>
              </a:rPr>
              <a:t>число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от 1 до 100»  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3600" dirty="0" smtClean="0"/>
              <a:t>(</a:t>
            </a:r>
            <a:r>
              <a:rPr lang="ru-RU" sz="3600" dirty="0" smtClean="0"/>
              <a:t>навык для Алисы)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38" y="4929198"/>
            <a:ext cx="7786710" cy="1928802"/>
          </a:xfrm>
        </p:spPr>
        <p:txBody>
          <a:bodyPr>
            <a:normAutofit/>
          </a:bodyPr>
          <a:lstStyle/>
          <a:p>
            <a:r>
              <a:rPr lang="ru-RU" dirty="0" smtClean="0"/>
              <a:t>Автор:  </a:t>
            </a:r>
            <a:r>
              <a:rPr lang="ru-RU" b="1" dirty="0" smtClean="0"/>
              <a:t>Тарабан </a:t>
            </a:r>
            <a:r>
              <a:rPr lang="ru-RU" b="1" dirty="0" smtClean="0"/>
              <a:t>Александр Игоревич</a:t>
            </a:r>
          </a:p>
          <a:p>
            <a:r>
              <a:rPr lang="ru-RU" dirty="0" smtClean="0"/>
              <a:t>ученик </a:t>
            </a:r>
            <a:r>
              <a:rPr lang="ru-RU" dirty="0" err="1" smtClean="0"/>
              <a:t>Яндекс</a:t>
            </a:r>
            <a:r>
              <a:rPr lang="ru-RU" dirty="0" smtClean="0"/>
              <a:t> Лицея</a:t>
            </a:r>
          </a:p>
          <a:p>
            <a:r>
              <a:rPr lang="ru-RU" dirty="0" smtClean="0"/>
              <a:t>Преподаватель</a:t>
            </a:r>
            <a:r>
              <a:rPr lang="ru-RU" dirty="0" smtClean="0"/>
              <a:t>:   </a:t>
            </a:r>
            <a:r>
              <a:rPr lang="ru-RU" b="1" dirty="0" err="1" smtClean="0"/>
              <a:t>Лапшинова</a:t>
            </a:r>
            <a:r>
              <a:rPr lang="ru-RU" b="1" dirty="0" smtClean="0"/>
              <a:t> </a:t>
            </a:r>
            <a:r>
              <a:rPr lang="ru-RU" b="1" dirty="0" smtClean="0"/>
              <a:t>Евгения Николаевна</a:t>
            </a:r>
            <a:endParaRPr lang="ru-RU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214686"/>
            <a:ext cx="3069708" cy="153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Окончание игры</a:t>
            </a:r>
            <a:endParaRPr lang="ru-RU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84"/>
            <a:ext cx="5989972" cy="293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857628"/>
            <a:ext cx="5576914" cy="257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Реализован новый навык для Алисы  «Угадай число»,  который создает игру  с пользователем.  Поочередно сначала Алиса загадывает число 1-100, а , затем пользователь отгадывает. Затем пользователь загадывают число от 1 до 100, а Алиса отгадывает.  </a:t>
            </a:r>
          </a:p>
          <a:p>
            <a:pPr algn="just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Выигрывает тот, кто отгадает число за меньшее кол-во ходов.</a:t>
            </a:r>
          </a:p>
          <a:p>
            <a:pPr algn="just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endParaRPr lang="ru-RU" sz="36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Возможности </a:t>
            </a:r>
            <a:r>
              <a:rPr lang="ru-RU" dirty="0"/>
              <a:t>для доработки и </a:t>
            </a:r>
            <a:r>
              <a:rPr lang="ru-RU" dirty="0" smtClean="0"/>
              <a:t>развития: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Доработать навык Алисы  для возможность выхода пользователя из игры в любом месте диалога.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214554"/>
            <a:ext cx="8358246" cy="38576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200" b="1" dirty="0" smtClean="0"/>
              <a:t>Идея проекта:  </a:t>
            </a:r>
            <a:r>
              <a:rPr lang="ru-RU" sz="3200" dirty="0" smtClean="0"/>
              <a:t>разработать  навык для Алисы «Угадай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число от 1 до 100» предусмотреть 2 режима игры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Пользователь загадывает число, а Алиса отгадывает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Алиса загадывает число, а пользователь отгадывает</a:t>
            </a:r>
          </a:p>
          <a:p>
            <a:pPr marL="514350" indent="-514350">
              <a:buNone/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Победитель определяется по наименьшему числу заданных вопросов.</a:t>
            </a:r>
          </a:p>
          <a:p>
            <a:pPr marL="514350" indent="-514350">
              <a:buNone/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Важно  настроить навык  на любые ответы пользователя.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2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проекта: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Запросить имя пользователя. Если введенный текст, не является именем,  то попросить ввести имя заново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Реализовать алгоритм  угадывания числа методом половинного деления  диапазона  чисел.  Таким образом выполнять сужение диапазона к загаданному числу. 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Разнообразить задаваемые пользователю вопросы, чтобы диалог был интереснее.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Разработать возможность обработки  ответов пользователя</a:t>
            </a:r>
            <a:r>
              <a:rPr lang="en-US" sz="2400" dirty="0" smtClean="0"/>
              <a:t> </a:t>
            </a:r>
            <a:r>
              <a:rPr lang="ru-RU" sz="2400" dirty="0" smtClean="0"/>
              <a:t>по подсказкам  (выбор из предложенных на кнопках вариантов ответа)  и любых ответов, введенных с клавиатуры.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 случае,  если ответ </a:t>
            </a:r>
            <a:r>
              <a:rPr lang="ru-RU" sz="2400" dirty="0" err="1" smtClean="0"/>
              <a:t>полюзователя</a:t>
            </a:r>
            <a:r>
              <a:rPr lang="ru-RU" sz="2400" dirty="0" smtClean="0"/>
              <a:t> отличается, от заложенных  в игре вариантов,  то сообщить, что Алиса не поняла  и попросить ответить вновь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928802"/>
            <a:ext cx="8401080" cy="4351040"/>
          </a:xfrm>
        </p:spPr>
        <p:txBody>
          <a:bodyPr>
            <a:normAutofit/>
          </a:bodyPr>
          <a:lstStyle/>
          <a:p>
            <a:pPr marL="514350" indent="-514350"/>
            <a:r>
              <a:rPr lang="ru-RU" sz="2400" dirty="0" smtClean="0"/>
              <a:t>библиотека </a:t>
            </a:r>
            <a:r>
              <a:rPr lang="ru-RU" sz="2400" b="1" dirty="0" err="1" smtClean="0"/>
              <a:t>logging</a:t>
            </a:r>
            <a:r>
              <a:rPr lang="ru-RU" sz="2400" dirty="0" smtClean="0"/>
              <a:t>  - для </a:t>
            </a:r>
            <a:r>
              <a:rPr lang="ru-RU" sz="2400" dirty="0" err="1" smtClean="0"/>
              <a:t>логирования</a:t>
            </a:r>
            <a:r>
              <a:rPr lang="ru-RU" sz="2400" dirty="0" smtClean="0"/>
              <a:t> (</a:t>
            </a:r>
            <a:r>
              <a:rPr lang="ru-RU" sz="2400" dirty="0" err="1" smtClean="0"/>
              <a:t>журналирования</a:t>
            </a:r>
            <a:r>
              <a:rPr lang="ru-RU" sz="2400" dirty="0" smtClean="0"/>
              <a:t>)</a:t>
            </a:r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en-US" sz="2400" b="1" dirty="0" smtClean="0"/>
              <a:t>Random</a:t>
            </a:r>
            <a:r>
              <a:rPr lang="ru-RU" sz="2400" b="1" dirty="0" smtClean="0"/>
              <a:t> </a:t>
            </a:r>
            <a:r>
              <a:rPr lang="ru-RU" sz="2400" dirty="0" smtClean="0"/>
              <a:t> - для случайного выбора различных вариантов вопросов к пользователю</a:t>
            </a:r>
          </a:p>
          <a:p>
            <a:pPr marL="514350" indent="-514350"/>
            <a:r>
              <a:rPr lang="ru-RU" sz="2400" dirty="0" smtClean="0"/>
              <a:t>библиотека </a:t>
            </a:r>
            <a:r>
              <a:rPr lang="ru-RU" sz="2400" b="1" dirty="0" err="1" smtClean="0"/>
              <a:t>Flask</a:t>
            </a:r>
            <a:r>
              <a:rPr lang="ru-RU" sz="2400" dirty="0" smtClean="0"/>
              <a:t> – для разработки </a:t>
            </a:r>
            <a:r>
              <a:rPr lang="ru-RU" sz="2400" dirty="0" err="1" smtClean="0"/>
              <a:t>веб-сервера</a:t>
            </a:r>
            <a:r>
              <a:rPr lang="ru-RU" sz="2400" dirty="0" smtClean="0"/>
              <a:t>, который будет обрабатывать запросы от Алисы</a:t>
            </a:r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az-Latn-AZ" sz="2400" dirty="0" smtClean="0"/>
              <a:t>r</a:t>
            </a:r>
            <a:r>
              <a:rPr lang="az-Latn-AZ" sz="2400" b="1" dirty="0" smtClean="0"/>
              <a:t>equest</a:t>
            </a:r>
            <a:r>
              <a:rPr lang="ru-RU" sz="2400" dirty="0" smtClean="0"/>
              <a:t> – для обработки запросов в формате </a:t>
            </a:r>
            <a:r>
              <a:rPr lang="en-US" sz="2400" dirty="0" smtClean="0"/>
              <a:t> </a:t>
            </a:r>
            <a:r>
              <a:rPr lang="en-US" sz="2400" dirty="0" err="1" smtClean="0"/>
              <a:t>json</a:t>
            </a:r>
            <a:endParaRPr lang="ru-RU" sz="2400" dirty="0" smtClean="0"/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az-Latn-AZ" sz="2400" b="1" dirty="0" smtClean="0"/>
              <a:t>json</a:t>
            </a:r>
            <a:endParaRPr lang="ru-RU" sz="2400" b="1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Начальный диалог с пользователем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857364"/>
            <a:ext cx="6105554" cy="415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Отказ от игры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516992" cy="46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Различные варианты вопросов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85860"/>
            <a:ext cx="539154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591250"/>
            <a:ext cx="5286412" cy="289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>
            <a:off x="5929322" y="3429000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000760" y="4357694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7072330" y="3429000"/>
            <a:ext cx="2071670" cy="1143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Введено с клавиатуры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Переход на второй режим игры</a:t>
            </a:r>
            <a:endParaRPr lang="ru-RU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6500858" cy="435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286512" y="4214818"/>
            <a:ext cx="2643174" cy="1143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Число задумывает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Алиса – отгадывает пользователь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>
            <a:off x="5572132" y="46434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Сообщение об ошибках ввода во 2-м режиме игры</a:t>
            </a:r>
            <a:endParaRPr lang="ru-RU" sz="4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286512" y="4214818"/>
            <a:ext cx="2643174" cy="1143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Число задумывает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Алиса – отгадывает пользователь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>
            <a:off x="5572132" y="46434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3929090" cy="12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643182"/>
            <a:ext cx="3998932" cy="125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5" y="4071942"/>
            <a:ext cx="474200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1577</TotalTime>
  <Words>288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Итоговый проект Яндекс Лицея.   Игра  «Угадай число от 1 до 100»   (навык для Алисы)</vt:lpstr>
      <vt:lpstr>Введение</vt:lpstr>
      <vt:lpstr>Алгоритм проекта:</vt:lpstr>
      <vt:lpstr>Описание реализации:</vt:lpstr>
      <vt:lpstr>Начальный диалог с пользователем</vt:lpstr>
      <vt:lpstr>Отказ от игры</vt:lpstr>
      <vt:lpstr>Различные варианты вопросов</vt:lpstr>
      <vt:lpstr>Переход на второй режим игры</vt:lpstr>
      <vt:lpstr>Сообщение об ошибках ввода во 2-м режиме игры</vt:lpstr>
      <vt:lpstr>Окончание игры</vt:lpstr>
      <vt:lpstr>Вывод по работе</vt:lpstr>
      <vt:lpstr>Возможности для доработки и развития: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 на PyQt5</dc:title>
  <dc:creator>q1</dc:creator>
  <cp:lastModifiedBy>q1</cp:lastModifiedBy>
  <cp:revision>85</cp:revision>
  <dcterms:created xsi:type="dcterms:W3CDTF">2018-12-15T06:22:56Z</dcterms:created>
  <dcterms:modified xsi:type="dcterms:W3CDTF">2019-05-02T09:42:41Z</dcterms:modified>
</cp:coreProperties>
</file>