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08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16.03.2019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newsfla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16.03.2019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16.03.2019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16.03.2019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16.03.2019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16.03.2019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16.03.2019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16.03.2019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16.03.2019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16.03.2019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16.03.2019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436A245-ADD3-40A0-B33C-1E7CC38A7F1B}" type="datetimeFigureOut">
              <a:rPr lang="ru-RU" smtClean="0"/>
              <a:pPr/>
              <a:t>16.03.2019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newsflash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34" y="164305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Проект </a:t>
            </a:r>
            <a:r>
              <a:rPr lang="ru-RU" dirty="0" err="1" smtClean="0"/>
              <a:t>WebServer</a:t>
            </a:r>
            <a:r>
              <a:rPr lang="ru-RU" dirty="0" smtClean="0"/>
              <a:t> Библиотека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00562" y="5214950"/>
            <a:ext cx="4357686" cy="1285884"/>
          </a:xfrm>
        </p:spPr>
        <p:txBody>
          <a:bodyPr/>
          <a:lstStyle/>
          <a:p>
            <a:r>
              <a:rPr lang="ru-RU" b="1" dirty="0" smtClean="0"/>
              <a:t>Автор: Тарабан Александр Игоревич</a:t>
            </a:r>
            <a:endParaRPr lang="ru-RU" b="1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928802"/>
            <a:ext cx="8229600" cy="17145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200" b="1" dirty="0" smtClean="0"/>
              <a:t>Идея проекта: </a:t>
            </a:r>
            <a:r>
              <a:rPr lang="ru-RU" sz="3200" dirty="0" smtClean="0"/>
              <a:t>разработать </a:t>
            </a:r>
            <a:r>
              <a:rPr lang="en-US" sz="3200" dirty="0" smtClean="0"/>
              <a:t>Web-</a:t>
            </a:r>
            <a:r>
              <a:rPr lang="ru-RU" sz="3200" dirty="0" smtClean="0"/>
              <a:t>приложение Библиотека, работающее с базой данных </a:t>
            </a:r>
            <a:endParaRPr lang="en-US" sz="3200" dirty="0" smtClean="0"/>
          </a:p>
          <a:p>
            <a:pPr>
              <a:buNone/>
            </a:pPr>
            <a:endParaRPr lang="ru-RU" sz="3200" dirty="0" smtClean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Алгоритм проекта:</a:t>
            </a:r>
            <a:endParaRPr lang="ru-RU" dirty="0"/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None/>
            </a:pPr>
            <a:r>
              <a:rPr lang="ru-RU" sz="2400" dirty="0" smtClean="0"/>
              <a:t>1.   Организовать вход в приложение и регистрацию </a:t>
            </a:r>
            <a:endParaRPr lang="ru-RU" sz="2400" dirty="0" smtClean="0"/>
          </a:p>
          <a:p>
            <a:pPr marL="514350" indent="-514350">
              <a:buNone/>
            </a:pPr>
            <a:r>
              <a:rPr lang="ru-RU" sz="2400" dirty="0" smtClean="0"/>
              <a:t>2.   Разработать формы  для работы обычного пользователя  - читатель   и  администратора - библиотекарь</a:t>
            </a:r>
            <a:endParaRPr lang="ru-RU" sz="2400" dirty="0" smtClean="0"/>
          </a:p>
          <a:p>
            <a:pPr marL="514350" indent="-514350">
              <a:buNone/>
            </a:pPr>
            <a:r>
              <a:rPr lang="ru-RU" sz="2400" dirty="0" smtClean="0"/>
              <a:t>3.   Для администратора </a:t>
            </a:r>
            <a:r>
              <a:rPr lang="ru-RU" sz="2400" dirty="0" smtClean="0"/>
              <a:t>р</a:t>
            </a:r>
            <a:r>
              <a:rPr lang="ru-RU" sz="2400" dirty="0" smtClean="0"/>
              <a:t>еализовать  2 режима работы:</a:t>
            </a:r>
          </a:p>
          <a:p>
            <a:pPr marL="514350" indent="-514350">
              <a:buNone/>
            </a:pPr>
            <a:r>
              <a:rPr lang="ru-RU" sz="2400" dirty="0" smtClean="0"/>
              <a:t>	</a:t>
            </a:r>
            <a:r>
              <a:rPr lang="ru-RU" sz="2400" dirty="0" smtClean="0"/>
              <a:t>-  список книг  (</a:t>
            </a:r>
            <a:r>
              <a:rPr lang="ru-RU" sz="2400" dirty="0" err="1" smtClean="0"/>
              <a:t>добавление\удаление\изменение</a:t>
            </a:r>
            <a:r>
              <a:rPr lang="ru-RU" sz="2400" dirty="0" smtClean="0"/>
              <a:t> записи о    книге)</a:t>
            </a:r>
          </a:p>
          <a:p>
            <a:pPr marL="514350" indent="-514350">
              <a:buNone/>
            </a:pPr>
            <a:r>
              <a:rPr lang="ru-RU" sz="2400" dirty="0" smtClean="0"/>
              <a:t>	</a:t>
            </a:r>
            <a:r>
              <a:rPr lang="ru-RU" sz="2400" dirty="0" smtClean="0"/>
              <a:t>- обработка заказов – выдача </a:t>
            </a:r>
            <a:r>
              <a:rPr lang="ru-RU" sz="2400" dirty="0" smtClean="0"/>
              <a:t>к</a:t>
            </a:r>
            <a:r>
              <a:rPr lang="ru-RU" sz="2400" dirty="0" smtClean="0"/>
              <a:t>ниг</a:t>
            </a:r>
          </a:p>
          <a:p>
            <a:pPr marL="514350" indent="-514350">
              <a:buNone/>
            </a:pPr>
            <a:r>
              <a:rPr lang="ru-RU" sz="2400" dirty="0" smtClean="0"/>
              <a:t>4.   Для пользователя  </a:t>
            </a:r>
          </a:p>
          <a:p>
            <a:pPr marL="514350" indent="-514350">
              <a:buNone/>
            </a:pPr>
            <a:r>
              <a:rPr lang="ru-RU" sz="2400" dirty="0" smtClean="0"/>
              <a:t>	-  список книг  </a:t>
            </a:r>
            <a:r>
              <a:rPr lang="ru-RU" sz="2400" dirty="0" smtClean="0"/>
              <a:t>(просмотр информации)</a:t>
            </a:r>
            <a:endParaRPr lang="ru-RU" sz="2400" dirty="0" smtClean="0"/>
          </a:p>
          <a:p>
            <a:pPr marL="514350" indent="-514350">
              <a:buNone/>
            </a:pPr>
            <a:r>
              <a:rPr lang="ru-RU" sz="2400" dirty="0" smtClean="0"/>
              <a:t>	- </a:t>
            </a:r>
            <a:r>
              <a:rPr lang="ru-RU" sz="2400" dirty="0" smtClean="0"/>
              <a:t>оформление заказа</a:t>
            </a:r>
          </a:p>
          <a:p>
            <a:pPr marL="514350" indent="-514350">
              <a:buNone/>
            </a:pPr>
            <a:r>
              <a:rPr lang="ru-RU" sz="2400" dirty="0" smtClean="0"/>
              <a:t>5.   Организовать выход</a:t>
            </a:r>
            <a:endParaRPr lang="ru-RU" sz="2400" dirty="0" smtClean="0"/>
          </a:p>
          <a:p>
            <a:pPr marL="514350" indent="-514350">
              <a:buAutoNum type="arabicPeriod" startAt="4"/>
            </a:pPr>
            <a:endParaRPr lang="ru-RU" sz="2400" dirty="0" smtClean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Описание реализации: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564958"/>
          </a:xfrm>
        </p:spPr>
        <p:txBody>
          <a:bodyPr>
            <a:normAutofit/>
          </a:bodyPr>
          <a:lstStyle/>
          <a:p>
            <a:pPr marL="514350" indent="-514350"/>
            <a:r>
              <a:rPr lang="ru-RU" sz="2800" dirty="0" smtClean="0"/>
              <a:t>Классы </a:t>
            </a:r>
            <a:r>
              <a:rPr lang="en-US" sz="2800" dirty="0" smtClean="0"/>
              <a:t>Board </a:t>
            </a:r>
            <a:r>
              <a:rPr lang="ru-RU" sz="2800" dirty="0" smtClean="0"/>
              <a:t>и</a:t>
            </a:r>
            <a:r>
              <a:rPr lang="en-US" sz="2800" dirty="0" smtClean="0"/>
              <a:t> Ball</a:t>
            </a:r>
            <a:endParaRPr lang="ru-RU" sz="2800" dirty="0" smtClean="0"/>
          </a:p>
          <a:p>
            <a:pPr marL="514350" indent="-514350"/>
            <a:r>
              <a:rPr lang="en-US" sz="2800" dirty="0" smtClean="0"/>
              <a:t>Random</a:t>
            </a:r>
            <a:r>
              <a:rPr lang="ru-RU" sz="2800" dirty="0" smtClean="0"/>
              <a:t> для расстановки шариков и выбора их цвета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3571876"/>
            <a:ext cx="2890841" cy="2991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686" y="3571875"/>
            <a:ext cx="2928958" cy="3002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 по работе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ru-RU" sz="2800" dirty="0" smtClean="0"/>
              <a:t>Реализована начальная  полноценная версия игры </a:t>
            </a:r>
            <a:r>
              <a:rPr lang="en-US" sz="2800" dirty="0" err="1" smtClean="0">
                <a:solidFill>
                  <a:srgbClr val="FF0000"/>
                </a:solidFill>
              </a:rPr>
              <a:t>MyLines</a:t>
            </a:r>
            <a:r>
              <a:rPr lang="ru-RU" sz="2800" dirty="0" smtClean="0">
                <a:solidFill>
                  <a:srgbClr val="FF0000"/>
                </a:solidFill>
              </a:rPr>
              <a:t>.</a:t>
            </a:r>
          </a:p>
          <a:p>
            <a:pPr algn="just">
              <a:buNone/>
            </a:pPr>
            <a:endParaRPr lang="ru-RU" sz="2800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ru-RU" sz="2800" dirty="0" smtClean="0"/>
              <a:t>Для усложнения игры и повышения интереса  у пользователей требуется выполнить ряд доработок</a:t>
            </a:r>
          </a:p>
          <a:p>
            <a:pPr>
              <a:buNone/>
            </a:pPr>
            <a:endParaRPr lang="ru-RU" sz="3600" dirty="0" smtClean="0"/>
          </a:p>
          <a:p>
            <a:pPr>
              <a:buNone/>
            </a:pPr>
            <a:endParaRPr lang="ru-RU" sz="3600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Возможности </a:t>
            </a:r>
            <a:r>
              <a:rPr lang="ru-RU" dirty="0"/>
              <a:t>для доработки и </a:t>
            </a:r>
            <a:r>
              <a:rPr lang="ru-RU" dirty="0" smtClean="0"/>
              <a:t>развития: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ru-RU" sz="2800" dirty="0" smtClean="0"/>
              <a:t>Таблица рекордов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ru-RU" sz="2800" dirty="0" smtClean="0"/>
              <a:t>Показывать шары следующего хода(сверху и маленькими шариками на поле)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ru-RU" sz="2800" dirty="0" smtClean="0"/>
              <a:t>Инструкция по игре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ru-RU" sz="2800" dirty="0" smtClean="0"/>
              <a:t>Реализовать специальные шары(например удаляющий любой цвет или многоцветный шар)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ru-RU" sz="2800" dirty="0" smtClean="0"/>
              <a:t>Реализовать вместо кругов объемные шары</a:t>
            </a:r>
          </a:p>
        </p:txBody>
      </p:sp>
      <p:pic>
        <p:nvPicPr>
          <p:cNvPr id="5" name="Рисунок 4" descr="ball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892800"/>
            <a:ext cx="965200" cy="965200"/>
          </a:xfrm>
          <a:prstGeom prst="rect">
            <a:avLst/>
          </a:prstGeom>
        </p:spPr>
      </p:pic>
      <p:pic>
        <p:nvPicPr>
          <p:cNvPr id="6" name="Рисунок 5" descr="ball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4414" y="5943600"/>
            <a:ext cx="927100" cy="914400"/>
          </a:xfrm>
          <a:prstGeom prst="rect">
            <a:avLst/>
          </a:prstGeom>
        </p:spPr>
      </p:pic>
      <p:pic>
        <p:nvPicPr>
          <p:cNvPr id="7" name="Рисунок 6" descr="ball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57422" y="5994400"/>
            <a:ext cx="863600" cy="863600"/>
          </a:xfrm>
          <a:prstGeom prst="rect">
            <a:avLst/>
          </a:prstGeom>
        </p:spPr>
      </p:pic>
      <p:pic>
        <p:nvPicPr>
          <p:cNvPr id="8" name="Рисунок 7" descr="ball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86116" y="5842000"/>
            <a:ext cx="1028700" cy="1016000"/>
          </a:xfrm>
          <a:prstGeom prst="rect">
            <a:avLst/>
          </a:prstGeom>
        </p:spPr>
      </p:pic>
      <p:pic>
        <p:nvPicPr>
          <p:cNvPr id="9" name="Рисунок 8" descr="ball5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00562" y="5857868"/>
            <a:ext cx="1000132" cy="1000132"/>
          </a:xfrm>
          <a:prstGeom prst="rect">
            <a:avLst/>
          </a:prstGeom>
        </p:spPr>
      </p:pic>
      <p:pic>
        <p:nvPicPr>
          <p:cNvPr id="10" name="Рисунок 9" descr="ball6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72132" y="5930900"/>
            <a:ext cx="939800" cy="927100"/>
          </a:xfrm>
          <a:prstGeom prst="rect">
            <a:avLst/>
          </a:prstGeom>
        </p:spPr>
      </p:pic>
      <p:pic>
        <p:nvPicPr>
          <p:cNvPr id="11" name="Рисунок 10" descr="ball7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86578" y="6007100"/>
            <a:ext cx="863600" cy="850900"/>
          </a:xfrm>
          <a:prstGeom prst="rect">
            <a:avLst/>
          </a:prstGeom>
        </p:spPr>
      </p:pic>
      <p:pic>
        <p:nvPicPr>
          <p:cNvPr id="12" name="Рисунок 11" descr="ball8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29586" y="5956300"/>
            <a:ext cx="914400" cy="901700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071546"/>
            <a:ext cx="8229600" cy="114300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3" name="Рисунок 2" descr="ball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57818" y="2571744"/>
            <a:ext cx="965200" cy="965200"/>
          </a:xfrm>
          <a:prstGeom prst="rect">
            <a:avLst/>
          </a:prstGeom>
        </p:spPr>
      </p:pic>
      <p:pic>
        <p:nvPicPr>
          <p:cNvPr id="4" name="Рисунок 3" descr="ball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4071942"/>
            <a:ext cx="927100" cy="914400"/>
          </a:xfrm>
          <a:prstGeom prst="rect">
            <a:avLst/>
          </a:prstGeom>
        </p:spPr>
      </p:pic>
      <p:pic>
        <p:nvPicPr>
          <p:cNvPr id="5" name="Рисунок 4" descr="ball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00760" y="3929066"/>
            <a:ext cx="863600" cy="863600"/>
          </a:xfrm>
          <a:prstGeom prst="rect">
            <a:avLst/>
          </a:prstGeom>
        </p:spPr>
      </p:pic>
      <p:pic>
        <p:nvPicPr>
          <p:cNvPr id="6" name="Рисунок 5" descr="ball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86242" y="4929198"/>
            <a:ext cx="1028700" cy="1016000"/>
          </a:xfrm>
          <a:prstGeom prst="rect">
            <a:avLst/>
          </a:prstGeom>
        </p:spPr>
      </p:pic>
      <p:pic>
        <p:nvPicPr>
          <p:cNvPr id="7" name="Рисунок 6" descr="ball5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86578" y="5143512"/>
            <a:ext cx="863600" cy="863600"/>
          </a:xfrm>
          <a:prstGeom prst="rect">
            <a:avLst/>
          </a:prstGeom>
        </p:spPr>
      </p:pic>
      <p:pic>
        <p:nvPicPr>
          <p:cNvPr id="8" name="Рисунок 7" descr="ball6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86116" y="2857496"/>
            <a:ext cx="939800" cy="927100"/>
          </a:xfrm>
          <a:prstGeom prst="rect">
            <a:avLst/>
          </a:prstGeom>
        </p:spPr>
      </p:pic>
      <p:pic>
        <p:nvPicPr>
          <p:cNvPr id="9" name="Рисунок 8" descr="ball7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85984" y="4857760"/>
            <a:ext cx="863600" cy="850900"/>
          </a:xfrm>
          <a:prstGeom prst="rect">
            <a:avLst/>
          </a:prstGeom>
        </p:spPr>
      </p:pic>
      <p:pic>
        <p:nvPicPr>
          <p:cNvPr id="10" name="Рисунок 9" descr="ball8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42976" y="3357562"/>
            <a:ext cx="914400" cy="901700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412</TotalTime>
  <Words>130</Words>
  <Application>Microsoft Office PowerPoint</Application>
  <PresentationFormat>Экран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Поток</vt:lpstr>
      <vt:lpstr>Проект WebServer Библиотека</vt:lpstr>
      <vt:lpstr>Введение</vt:lpstr>
      <vt:lpstr>Алгоритм проекта:</vt:lpstr>
      <vt:lpstr>Описание реализации:</vt:lpstr>
      <vt:lpstr>Вывод по работе</vt:lpstr>
      <vt:lpstr>Возможности для доработки и развития: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«Сапёр» на PyQt5</dc:title>
  <dc:creator>q1</dc:creator>
  <cp:lastModifiedBy>q1</cp:lastModifiedBy>
  <cp:revision>43</cp:revision>
  <dcterms:created xsi:type="dcterms:W3CDTF">2018-12-15T06:22:56Z</dcterms:created>
  <dcterms:modified xsi:type="dcterms:W3CDTF">2019-03-16T07:52:37Z</dcterms:modified>
</cp:coreProperties>
</file>