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36A245-ADD3-40A0-B33C-1E7CC38A7F1B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70025"/>
          </a:xfrm>
        </p:spPr>
        <p:txBody>
          <a:bodyPr/>
          <a:lstStyle/>
          <a:p>
            <a:pPr algn="ctr"/>
            <a:r>
              <a:rPr lang="ru-RU" dirty="0" smtClean="0"/>
              <a:t>Игра «Сапёр» на </a:t>
            </a:r>
            <a:r>
              <a:rPr lang="en-US" dirty="0" err="1" smtClean="0"/>
              <a:t>PyQt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43240" y="4857760"/>
            <a:ext cx="5686420" cy="1285884"/>
          </a:xfrm>
        </p:spPr>
        <p:txBody>
          <a:bodyPr/>
          <a:lstStyle/>
          <a:p>
            <a:r>
              <a:rPr lang="ru-RU" b="1" dirty="0" smtClean="0"/>
              <a:t>Автор: Тарабан Александр Игоревич</a:t>
            </a:r>
            <a:endParaRPr lang="ru-RU" b="1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/>
              <a:t>Идея проекта: </a:t>
            </a:r>
            <a:r>
              <a:rPr lang="ru-RU" sz="3200" dirty="0" smtClean="0"/>
              <a:t>разработать всем известную игру «Сапёр» с помощью библиотеки </a:t>
            </a:r>
            <a:r>
              <a:rPr lang="en-US" sz="3200" dirty="0" smtClean="0"/>
              <a:t>PyQt5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>
              <a:buNone/>
            </a:pPr>
            <a:endParaRPr lang="ru-RU" sz="3200" dirty="0" smtClean="0"/>
          </a:p>
          <a:p>
            <a:pPr>
              <a:buNone/>
            </a:pPr>
            <a:r>
              <a:rPr lang="ru-RU" sz="3200" b="1" dirty="0" smtClean="0"/>
              <a:t>Задача проекта: </a:t>
            </a:r>
            <a:r>
              <a:rPr lang="ru-RU" sz="3200" dirty="0" smtClean="0"/>
              <a:t>получить более глубокие практические знания о свойствах и </a:t>
            </a:r>
            <a:r>
              <a:rPr lang="ru-RU" sz="3200" dirty="0" err="1" smtClean="0"/>
              <a:t>виджетах</a:t>
            </a:r>
            <a:r>
              <a:rPr lang="ru-RU" sz="3200" dirty="0" smtClean="0"/>
              <a:t> библиотеки </a:t>
            </a:r>
            <a:r>
              <a:rPr lang="en-US" sz="3200" dirty="0" smtClean="0"/>
              <a:t>PyQt5</a:t>
            </a:r>
            <a:r>
              <a:rPr lang="ru-RU" sz="3200" dirty="0" smtClean="0"/>
              <a:t>.</a:t>
            </a:r>
            <a:endParaRPr lang="ru-RU" sz="3200" b="1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проекта: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Создать начальный диалог с пользователем (выбор уровня сложности)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Создать поле из ячеек (кнопок)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«Заминировать» поле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Посчитать число соседних мин у каждой ячейки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Создать события по нажатию на ячейку:</a:t>
            </a:r>
          </a:p>
          <a:p>
            <a:pPr marL="1314450" lvl="2" indent="-514350"/>
            <a:r>
              <a:rPr lang="ru-RU" dirty="0" smtClean="0"/>
              <a:t>пустая </a:t>
            </a:r>
          </a:p>
          <a:p>
            <a:pPr marL="1314450" lvl="2" indent="-514350"/>
            <a:r>
              <a:rPr lang="ru-RU" dirty="0" smtClean="0"/>
              <a:t>с цифрой </a:t>
            </a:r>
          </a:p>
          <a:p>
            <a:pPr marL="1314450" lvl="2" indent="-514350"/>
            <a:r>
              <a:rPr lang="ru-RU" dirty="0" smtClean="0"/>
              <a:t>с миной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Вывести сообщения о победе или проигрыше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ru-RU" sz="2800" dirty="0" smtClean="0"/>
              <a:t>Для создания поля используется «окно из окна»</a:t>
            </a:r>
          </a:p>
          <a:p>
            <a:pPr marL="514350" indent="-514350"/>
            <a:r>
              <a:rPr lang="en-US" sz="2800" dirty="0" smtClean="0"/>
              <a:t>Random</a:t>
            </a:r>
            <a:r>
              <a:rPr lang="ru-RU" sz="2800" dirty="0" smtClean="0"/>
              <a:t> для расстановки мин</a:t>
            </a:r>
          </a:p>
          <a:p>
            <a:pPr marL="514350" indent="-514350"/>
            <a:r>
              <a:rPr lang="ru-RU" sz="2800" dirty="0" smtClean="0"/>
              <a:t>Рекурсия </a:t>
            </a:r>
            <a:r>
              <a:rPr lang="ru-RU" sz="2800" dirty="0" smtClean="0"/>
              <a:t>для нахождения области пустых ячеек</a:t>
            </a:r>
          </a:p>
          <a:p>
            <a:pPr marL="514350" indent="-514350"/>
            <a:r>
              <a:rPr lang="ru-RU" sz="2800" dirty="0" smtClean="0"/>
              <a:t>Изменение цвета фона и текста на кнопке</a:t>
            </a:r>
            <a:endParaRPr lang="ru-RU" sz="28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работы над проектом я получил хорошие практические знания о библиотеке </a:t>
            </a:r>
            <a:r>
              <a:rPr lang="en-US" dirty="0" smtClean="0"/>
              <a:t>PyQt5</a:t>
            </a:r>
            <a:endParaRPr lang="ru-RU" dirty="0" smtClean="0"/>
          </a:p>
          <a:p>
            <a:r>
              <a:rPr lang="ru-RU" dirty="0" smtClean="0"/>
              <a:t>Реализовал свою версию «Сапёра»</a:t>
            </a:r>
          </a:p>
          <a:p>
            <a:r>
              <a:rPr lang="ru-RU" dirty="0" smtClean="0"/>
              <a:t>Я убедился, что создавать игры – достаточно сложная задача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Возможности </a:t>
            </a:r>
            <a:r>
              <a:rPr lang="ru-RU" dirty="0"/>
              <a:t>для доработки и </a:t>
            </a:r>
            <a:r>
              <a:rPr lang="ru-RU" dirty="0" smtClean="0"/>
              <a:t>развития: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u-RU" sz="3200" dirty="0" smtClean="0"/>
              <a:t>Подсчитывать время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3200" dirty="0" smtClean="0"/>
              <a:t>Выводить иконки для мин и флажков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3200" dirty="0" smtClean="0"/>
              <a:t>Таблица рекордов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3200" dirty="0" smtClean="0"/>
              <a:t>Подсказки в игре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ru-RU" sz="3200" dirty="0" smtClean="0"/>
              <a:t>Инструкция по игре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337</TotalTime>
  <Words>177</Words>
  <Application>Microsoft Office PowerPoint</Application>
  <PresentationFormat>Экран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Игра «Сапёр» на PyQt5</vt:lpstr>
      <vt:lpstr>Введение</vt:lpstr>
      <vt:lpstr>Алгоритм проекта:</vt:lpstr>
      <vt:lpstr>Описание реализации:</vt:lpstr>
      <vt:lpstr>Вывод по работе</vt:lpstr>
      <vt:lpstr>Возможности для доработки и развития: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 на PyQt5</dc:title>
  <dc:creator>q1</dc:creator>
  <cp:lastModifiedBy>q1</cp:lastModifiedBy>
  <cp:revision>35</cp:revision>
  <dcterms:created xsi:type="dcterms:W3CDTF">2018-12-15T06:22:56Z</dcterms:created>
  <dcterms:modified xsi:type="dcterms:W3CDTF">2018-12-16T18:47:17Z</dcterms:modified>
</cp:coreProperties>
</file>