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Игра </a:t>
            </a:r>
            <a:r>
              <a:rPr lang="ru-RU" dirty="0" smtClean="0"/>
              <a:t>«</a:t>
            </a:r>
            <a:r>
              <a:rPr lang="en-US" dirty="0" err="1" smtClean="0"/>
              <a:t>My</a:t>
            </a:r>
            <a:r>
              <a:rPr lang="en-US" dirty="0" err="1" smtClean="0"/>
              <a:t>Lines</a:t>
            </a:r>
            <a:r>
              <a:rPr lang="ru-RU" dirty="0" smtClean="0"/>
              <a:t>» </a:t>
            </a:r>
            <a:r>
              <a:rPr lang="ru-RU" dirty="0" smtClean="0"/>
              <a:t>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0562" y="5214950"/>
            <a:ext cx="4357686" cy="1285884"/>
          </a:xfrm>
        </p:spPr>
        <p:txBody>
          <a:bodyPr/>
          <a:lstStyle/>
          <a:p>
            <a:r>
              <a:rPr lang="ru-RU" b="1" dirty="0" smtClean="0"/>
              <a:t>Автор: Тарабан Александр Игоревич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00306"/>
            <a:ext cx="3424588" cy="357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/>
              <a:t>Идея проекта: </a:t>
            </a:r>
            <a:r>
              <a:rPr lang="ru-RU" sz="3200" dirty="0" smtClean="0"/>
              <a:t>разработать всем известную игру «</a:t>
            </a:r>
            <a:r>
              <a:rPr lang="en-US" sz="3200" dirty="0" smtClean="0"/>
              <a:t>Lines</a:t>
            </a:r>
            <a:r>
              <a:rPr lang="ru-RU" sz="3200" dirty="0" smtClean="0"/>
              <a:t>» с помощью библиотеки </a:t>
            </a:r>
            <a:r>
              <a:rPr lang="en-US" sz="3200" dirty="0" err="1" smtClean="0"/>
              <a:t>pygame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buNone/>
            </a:pPr>
            <a:endParaRPr lang="ru-RU" sz="3200" dirty="0" smtClean="0"/>
          </a:p>
        </p:txBody>
      </p:sp>
      <p:pic>
        <p:nvPicPr>
          <p:cNvPr id="4" name="Рисунок 3" descr="b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358082" y="4929198"/>
            <a:ext cx="1432729" cy="1609975"/>
          </a:xfrm>
          <a:prstGeom prst="rect">
            <a:avLst/>
          </a:prstGeom>
        </p:spPr>
      </p:pic>
      <p:pic>
        <p:nvPicPr>
          <p:cNvPr id="6" name="Рисунок 5" descr="ball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500298" y="3857628"/>
            <a:ext cx="1281915" cy="1440504"/>
          </a:xfrm>
          <a:prstGeom prst="rect">
            <a:avLst/>
          </a:prstGeom>
        </p:spPr>
      </p:pic>
      <p:pic>
        <p:nvPicPr>
          <p:cNvPr id="8" name="Рисунок 7" descr="ball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785786" y="5000636"/>
            <a:ext cx="1281915" cy="1440504"/>
          </a:xfrm>
          <a:prstGeom prst="rect">
            <a:avLst/>
          </a:prstGeom>
        </p:spPr>
      </p:pic>
      <p:pic>
        <p:nvPicPr>
          <p:cNvPr id="10" name="Рисунок 9" descr="ball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143372" y="5143512"/>
            <a:ext cx="1281915" cy="1419321"/>
          </a:xfrm>
          <a:prstGeom prst="rect">
            <a:avLst/>
          </a:prstGeom>
        </p:spPr>
      </p:pic>
      <p:pic>
        <p:nvPicPr>
          <p:cNvPr id="11" name="Рисунок 10" descr="ball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929322" y="3714752"/>
            <a:ext cx="1357322" cy="1504056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ru-RU" sz="2400" dirty="0" smtClean="0"/>
              <a:t>клетчатое поле 9</a:t>
            </a:r>
            <a:r>
              <a:rPr lang="en-US" sz="2400" dirty="0" smtClean="0"/>
              <a:t>x</a:t>
            </a:r>
            <a:r>
              <a:rPr lang="ru-RU" sz="2400" dirty="0" smtClean="0"/>
              <a:t>9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Случайным образом размещать за 1 ход по 3 шарика случайного цвета из набора(8 цветов)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Реализовать выделение и отмену выделения шарика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Проверять возможность перемещения шарика в данную клетку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Удалять линии из 5 и более шариков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Вести счёт по количеству удаленных шариков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Организовать возможность новой игры</a:t>
            </a:r>
            <a:endParaRPr lang="ru-RU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800" dirty="0" smtClean="0"/>
              <a:t>Классы </a:t>
            </a:r>
            <a:r>
              <a:rPr lang="en-US" sz="2800" dirty="0" smtClean="0"/>
              <a:t>Board </a:t>
            </a:r>
            <a:r>
              <a:rPr lang="ru-RU" sz="2800" dirty="0" smtClean="0"/>
              <a:t>и</a:t>
            </a:r>
            <a:r>
              <a:rPr lang="en-US" sz="2800" dirty="0" smtClean="0"/>
              <a:t> Ball</a:t>
            </a:r>
            <a:endParaRPr lang="ru-RU" sz="2800" dirty="0" smtClean="0"/>
          </a:p>
          <a:p>
            <a:pPr marL="514350" indent="-514350"/>
            <a:r>
              <a:rPr lang="en-US" sz="2800" dirty="0" smtClean="0"/>
              <a:t>Random</a:t>
            </a:r>
            <a:r>
              <a:rPr lang="ru-RU" sz="2800" dirty="0" smtClean="0"/>
              <a:t> для расстановки </a:t>
            </a:r>
            <a:r>
              <a:rPr lang="ru-RU" sz="2800" dirty="0" smtClean="0"/>
              <a:t>шариков и выбора их </a:t>
            </a:r>
            <a:r>
              <a:rPr lang="ru-RU" sz="2800" dirty="0" smtClean="0"/>
              <a:t>цвета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571876"/>
            <a:ext cx="2890841" cy="29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571875"/>
            <a:ext cx="2928958" cy="30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Реализована начальная  полноценная версия игры </a:t>
            </a:r>
            <a:r>
              <a:rPr lang="en-US" sz="2800" dirty="0" err="1" smtClean="0">
                <a:solidFill>
                  <a:srgbClr val="FF0000"/>
                </a:solidFill>
              </a:rPr>
              <a:t>MyLines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ru-RU" sz="2800" dirty="0" smtClean="0"/>
              <a:t>Для усложнения игры и повышения интереса  у пользователей требуется выполнить ряд доработок</a:t>
            </a:r>
            <a:endParaRPr lang="ru-RU" sz="2800" dirty="0" smtClean="0"/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Таблица </a:t>
            </a:r>
            <a:r>
              <a:rPr lang="ru-RU" sz="2800" dirty="0" smtClean="0"/>
              <a:t>рекордов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Показывать шары следующего хода(сверху и маленькими шариками на поле)</a:t>
            </a:r>
            <a:endParaRPr lang="ru-RU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Инструкция по </a:t>
            </a:r>
            <a:r>
              <a:rPr lang="ru-RU" sz="2800" dirty="0" smtClean="0"/>
              <a:t>игре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Реализовать специальные шары(например удаляющий любой цвет или многоцветный шар)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Реализовать вместо кругов объемные шары</a:t>
            </a:r>
            <a:endParaRPr lang="ru-RU" sz="2800" dirty="0" smtClean="0"/>
          </a:p>
        </p:txBody>
      </p:sp>
      <p:pic>
        <p:nvPicPr>
          <p:cNvPr id="5" name="Рисунок 4" descr="b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92800"/>
            <a:ext cx="965200" cy="965200"/>
          </a:xfrm>
          <a:prstGeom prst="rect">
            <a:avLst/>
          </a:prstGeom>
        </p:spPr>
      </p:pic>
      <p:pic>
        <p:nvPicPr>
          <p:cNvPr id="6" name="Рисунок 5" descr="bal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5943600"/>
            <a:ext cx="927100" cy="914400"/>
          </a:xfrm>
          <a:prstGeom prst="rect">
            <a:avLst/>
          </a:prstGeom>
        </p:spPr>
      </p:pic>
      <p:pic>
        <p:nvPicPr>
          <p:cNvPr id="7" name="Рисунок 6" descr="ball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5994400"/>
            <a:ext cx="863600" cy="863600"/>
          </a:xfrm>
          <a:prstGeom prst="rect">
            <a:avLst/>
          </a:prstGeom>
        </p:spPr>
      </p:pic>
      <p:pic>
        <p:nvPicPr>
          <p:cNvPr id="8" name="Рисунок 7" descr="ball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6116" y="5842000"/>
            <a:ext cx="1028700" cy="1016000"/>
          </a:xfrm>
          <a:prstGeom prst="rect">
            <a:avLst/>
          </a:prstGeom>
        </p:spPr>
      </p:pic>
      <p:pic>
        <p:nvPicPr>
          <p:cNvPr id="9" name="Рисунок 8" descr="ball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0562" y="5857868"/>
            <a:ext cx="1000132" cy="1000132"/>
          </a:xfrm>
          <a:prstGeom prst="rect">
            <a:avLst/>
          </a:prstGeom>
        </p:spPr>
      </p:pic>
      <p:pic>
        <p:nvPicPr>
          <p:cNvPr id="10" name="Рисунок 9" descr="ball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72132" y="5930900"/>
            <a:ext cx="939800" cy="927100"/>
          </a:xfrm>
          <a:prstGeom prst="rect">
            <a:avLst/>
          </a:prstGeom>
        </p:spPr>
      </p:pic>
      <p:pic>
        <p:nvPicPr>
          <p:cNvPr id="11" name="Рисунок 10" descr="ball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6578" y="6007100"/>
            <a:ext cx="863600" cy="850900"/>
          </a:xfrm>
          <a:prstGeom prst="rect">
            <a:avLst/>
          </a:prstGeom>
        </p:spPr>
      </p:pic>
      <p:pic>
        <p:nvPicPr>
          <p:cNvPr id="12" name="Рисунок 11" descr="ball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586" y="5956300"/>
            <a:ext cx="914400" cy="9017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 descr="b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571744"/>
            <a:ext cx="965200" cy="965200"/>
          </a:xfrm>
          <a:prstGeom prst="rect">
            <a:avLst/>
          </a:prstGeom>
        </p:spPr>
      </p:pic>
      <p:pic>
        <p:nvPicPr>
          <p:cNvPr id="4" name="Рисунок 3" descr="bal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4071942"/>
            <a:ext cx="927100" cy="914400"/>
          </a:xfrm>
          <a:prstGeom prst="rect">
            <a:avLst/>
          </a:prstGeom>
        </p:spPr>
      </p:pic>
      <p:pic>
        <p:nvPicPr>
          <p:cNvPr id="5" name="Рисунок 4" descr="ball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760" y="3929066"/>
            <a:ext cx="863600" cy="863600"/>
          </a:xfrm>
          <a:prstGeom prst="rect">
            <a:avLst/>
          </a:prstGeom>
        </p:spPr>
      </p:pic>
      <p:pic>
        <p:nvPicPr>
          <p:cNvPr id="6" name="Рисунок 5" descr="ball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86242" y="4929198"/>
            <a:ext cx="1028700" cy="1016000"/>
          </a:xfrm>
          <a:prstGeom prst="rect">
            <a:avLst/>
          </a:prstGeom>
        </p:spPr>
      </p:pic>
      <p:pic>
        <p:nvPicPr>
          <p:cNvPr id="7" name="Рисунок 6" descr="ball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578" y="5143512"/>
            <a:ext cx="863600" cy="863600"/>
          </a:xfrm>
          <a:prstGeom prst="rect">
            <a:avLst/>
          </a:prstGeom>
        </p:spPr>
      </p:pic>
      <p:pic>
        <p:nvPicPr>
          <p:cNvPr id="8" name="Рисунок 7" descr="ball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86116" y="2857496"/>
            <a:ext cx="939800" cy="927100"/>
          </a:xfrm>
          <a:prstGeom prst="rect">
            <a:avLst/>
          </a:prstGeom>
        </p:spPr>
      </p:pic>
      <p:pic>
        <p:nvPicPr>
          <p:cNvPr id="9" name="Рисунок 8" descr="ball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5984" y="4857760"/>
            <a:ext cx="863600" cy="850900"/>
          </a:xfrm>
          <a:prstGeom prst="rect">
            <a:avLst/>
          </a:prstGeom>
        </p:spPr>
      </p:pic>
      <p:pic>
        <p:nvPicPr>
          <p:cNvPr id="10" name="Рисунок 9" descr="ball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2976" y="3357562"/>
            <a:ext cx="914400" cy="9017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373</TotalTime>
  <Words>156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Игра «MyLines» на pygame</vt:lpstr>
      <vt:lpstr>Введение</vt:lpstr>
      <vt:lpstr>Алгоритм проекта:</vt:lpstr>
      <vt:lpstr>Описание реализации: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40</cp:revision>
  <dcterms:created xsi:type="dcterms:W3CDTF">2018-12-15T06:22:56Z</dcterms:created>
  <dcterms:modified xsi:type="dcterms:W3CDTF">2019-02-09T13:56:31Z</dcterms:modified>
</cp:coreProperties>
</file>