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63725" y="3550800"/>
            <a:ext cx="18687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30"/>
              <a:t>GMP</a:t>
            </a:r>
            <a:endParaRPr b="1" sz="40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Bozhenkov Nikita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Lyakh Kristina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Yarusov Alexandr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