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svg" ContentType="image/svg"/>
  <Override PartName="/ppt/media/image7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10287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88EA138-27A0-4827-8F6E-E85480C74C85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632111-28C2-48D0-94FD-9E46423366C2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71A677-66F5-40C1-9F3D-AEB27BD65CEE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C859E4-2B58-499A-8283-3C5A26D50018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D91F65-282F-4069-B8AA-933DAAC47EA5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1A318D-1281-4D76-9F52-26FCD4636011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E0FBF7-0E99-44EB-8CFA-D82C3D2A95B5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C6C240-67C2-4E90-AF64-F6096DE859AE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0A05A5-CFE4-4002-9B73-00C17EFF7CF2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DB35E8-8A64-466A-AAD3-CC41DE7802A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F628C1-7B28-4F56-9507-4D16ADD2222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732520" y="4834800"/>
            <a:ext cx="799200" cy="29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9734F4B-87F0-492A-A8C9-CB3723DD4601}" type="slidenum"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.qt.io/qtforpython-6/" TargetMode="External"/><Relationship Id="rId2" Type="http://schemas.openxmlformats.org/officeDocument/2006/relationships/hyperlink" Target="https://www.sqlite.org/docs.html" TargetMode="External"/><Relationship Id="rId3" Type="http://schemas.openxmlformats.org/officeDocument/2006/relationships/hyperlink" Target="https://scikit-learn.org/stable/index.html" TargetMode="External"/><Relationship Id="rId4" Type="http://schemas.openxmlformats.org/officeDocument/2006/relationships/hyperlink" Target="https://scikit-learn.org/stable/modules/generated/sklearn.preprocessing.StandardScaler.html" TargetMode="External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8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IREA_Gerb_Colour 1" descr="preencoded.png"/>
          <p:cNvPicPr/>
          <p:nvPr/>
        </p:nvPicPr>
        <p:blipFill>
          <a:blip r:embed="rId1"/>
          <a:stretch/>
        </p:blipFill>
        <p:spPr>
          <a:xfrm>
            <a:off x="15982920" y="485640"/>
            <a:ext cx="1809000" cy="19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Text 0"/>
          <p:cNvSpPr/>
          <p:nvPr/>
        </p:nvSpPr>
        <p:spPr>
          <a:xfrm>
            <a:off x="1143000" y="3809880"/>
            <a:ext cx="1602036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ts val="10800"/>
              </a:lnSpc>
              <a:tabLst>
                <a:tab algn="l" pos="0"/>
              </a:tabLst>
            </a:pPr>
            <a:r>
              <a:rPr b="0" lang="en-US" sz="9000" strike="noStrike" u="none">
                <a:solidFill>
                  <a:srgbClr val="ffffff"/>
                </a:solidFill>
                <a:uFillTx/>
                <a:latin typeface="Montserrat Medium"/>
                <a:ea typeface="Montserrat Medium"/>
              </a:rPr>
              <a:t>Калькулятор протезов</a:t>
            </a:r>
            <a:endParaRPr b="0" lang="ru-RU" sz="9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N"/>
          <p:cNvSpPr/>
          <p:nvPr/>
        </p:nvSpPr>
        <p:spPr>
          <a:xfrm>
            <a:off x="1143000" y="6477120"/>
            <a:ext cx="742896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50" spc="-74" strike="noStrike" u="none">
                <a:solidFill>
                  <a:srgbClr val="bde3ff"/>
                </a:solidFill>
                <a:uFillTx/>
                <a:latin typeface="Montserrat Medium"/>
                <a:ea typeface="Montserrat Regular"/>
              </a:rPr>
              <a:t>Проект выполнил(а):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50" spc="-74" strike="noStrike" u="none">
                <a:solidFill>
                  <a:srgbClr val="ffffff"/>
                </a:solidFill>
                <a:uFillTx/>
                <a:latin typeface="Montserrat Medium"/>
                <a:ea typeface="Montserrat Bold"/>
              </a:rPr>
              <a:t>Булычев Алексей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50" spc="-74" strike="noStrike" u="none">
                <a:solidFill>
                  <a:srgbClr val="ffffff"/>
                </a:solidFill>
                <a:uFillTx/>
                <a:latin typeface="Montserrat Medium"/>
                <a:ea typeface="Montserrat Regular"/>
              </a:rPr>
              <a:t>Школа №1195, 10 класс Т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50" spc="-74" strike="noStrike" u="none">
                <a:solidFill>
                  <a:srgbClr val="bde3ff"/>
                </a:solidFill>
                <a:uFillTx/>
                <a:latin typeface="Montserrat Medium"/>
                <a:ea typeface="Montserrat Regular"/>
              </a:rPr>
              <a:t>Руководитель проекта: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0" lang="en-US" sz="2250" spc="-74" strike="noStrike" u="none">
                <a:solidFill>
                  <a:srgbClr val="bde3ff"/>
                </a:solidFill>
                <a:uFillTx/>
                <a:latin typeface="Montserrat Medium"/>
                <a:ea typeface="Montserrat Regular"/>
              </a:rPr>
              <a:t>преподаватель ДТ “Альтаир” Борисов Артём Игоревич</a:t>
            </a:r>
            <a:endParaRPr b="0" lang="ru-RU" sz="22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1/9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e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efault_name"/>
          <p:cNvSpPr/>
          <p:nvPr/>
        </p:nvSpPr>
        <p:spPr>
          <a:xfrm>
            <a:off x="1143000" y="1080000"/>
            <a:ext cx="1602036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en-US" sz="6000" strike="noStrike" u="none">
                <a:solidFill>
                  <a:srgbClr val="1b84ff"/>
                </a:solidFill>
                <a:uFillTx/>
                <a:latin typeface="Montserrat Medium"/>
                <a:ea typeface="Montserrat Medium"/>
              </a:rPr>
              <a:t>Актуальность</a:t>
            </a: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Footnote"/>
          <p:cNvSpPr/>
          <p:nvPr/>
        </p:nvSpPr>
        <p:spPr>
          <a:xfrm>
            <a:off x="1141200" y="8058600"/>
            <a:ext cx="1163880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15000"/>
              </a:lnSpc>
              <a:tabLst>
                <a:tab algn="l" pos="0"/>
              </a:tabLst>
            </a:pPr>
            <a:r>
              <a:rPr b="0" lang="en-US" sz="3200" spc="-74" strike="noStrike" u="none">
                <a:solidFill>
                  <a:srgbClr val="1c1628"/>
                </a:solidFill>
                <a:uFillTx/>
                <a:latin typeface="Montserrat Regular"/>
                <a:ea typeface="Montserrat Regular"/>
              </a:rPr>
              <a:t>Актуальность проекта "Калькулятор протезов" заключается в повышении доступности и удобства выбора протезов для людей с ампутациями и травмами. Это поможет пользователям быстро находить подходящие решения в зависимости от их личных показателей. Проект способен улучшить качество жизни, снизить время на поиск информации и повысить общую осведомленность о возможностях протезирования.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2/9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11700000" y="180000"/>
            <a:ext cx="6204240" cy="4210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Rectangle 1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144360" y="360"/>
            <a:ext cx="9143280" cy="1028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default_name"/>
          <p:cNvSpPr/>
          <p:nvPr/>
        </p:nvSpPr>
        <p:spPr>
          <a:xfrm>
            <a:off x="1143000" y="1143000"/>
            <a:ext cx="6876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1b84ff"/>
                </a:solidFill>
                <a:uFillTx/>
                <a:latin typeface="Montserrat Medium"/>
                <a:ea typeface="Inter Medium"/>
              </a:rPr>
              <a:t>Цель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1"/>
          <p:cNvSpPr/>
          <p:nvPr/>
        </p:nvSpPr>
        <p:spPr>
          <a:xfrm>
            <a:off x="1143000" y="3457440"/>
            <a:ext cx="687636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Помочь врачам и постадавшим подобрать протез в соответствии с индивидуальными параметрами пользователей или их подопечных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default_name"/>
          <p:cNvSpPr/>
          <p:nvPr/>
        </p:nvSpPr>
        <p:spPr>
          <a:xfrm>
            <a:off x="10287000" y="1143000"/>
            <a:ext cx="668592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1b84ff"/>
                </a:solidFill>
                <a:uFillTx/>
                <a:latin typeface="Montserrat Medium"/>
                <a:ea typeface="Inter Medium"/>
              </a:rPr>
              <a:t>Задачи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Text 3"/>
          <p:cNvSpPr/>
          <p:nvPr/>
        </p:nvSpPr>
        <p:spPr>
          <a:xfrm>
            <a:off x="10287000" y="1800000"/>
            <a:ext cx="735264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1680" rIns="571680" tIns="571680" bIns="5716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Основная задача – создать оконное приложение – Калькулятор протезов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Подзадачи, возникшие при создании приложения: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1. Создание идеи проекта, постановление проблемы и нахождение её решения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2. Создание внутреннего скелета приложения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3. Создание и подключения базы данных пациентов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4. Создание дизайна приложения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3/9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efault_name"/>
          <p:cNvSpPr/>
          <p:nvPr/>
        </p:nvSpPr>
        <p:spPr>
          <a:xfrm>
            <a:off x="1143000" y="1143000"/>
            <a:ext cx="16020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Методика выполнения работы </a:t>
            </a:r>
            <a:r>
              <a:rPr b="0" lang="ru-RU" sz="32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(задачи расписаны слайдом ранее)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Text 1"/>
          <p:cNvSpPr/>
          <p:nvPr/>
        </p:nvSpPr>
        <p:spPr>
          <a:xfrm>
            <a:off x="1143000" y="3457440"/>
            <a:ext cx="11448360" cy="12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1. Задача реализовалась теоретически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2. Создание внутреннего скелета приложения делалось при помощи библиотеки PyQt6 и базы данных вместе с 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3. Все операции с базой данных пациентов делались при помощи библиотеки sqlite3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4. Для дизайна приложения использовался Qt Designer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Все действия с основной программой проводились в PyCharm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4/9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Rectangle 1" descr="preencoded.p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360" y="0"/>
            <a:ext cx="9143280" cy="1028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default_name"/>
          <p:cNvSpPr/>
          <p:nvPr/>
        </p:nvSpPr>
        <p:spPr>
          <a:xfrm>
            <a:off x="1143000" y="1143000"/>
            <a:ext cx="6876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Материалы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Text 1"/>
          <p:cNvSpPr/>
          <p:nvPr/>
        </p:nvSpPr>
        <p:spPr>
          <a:xfrm>
            <a:off x="1143000" y="3457440"/>
            <a:ext cx="6876360" cy="16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Из материальных ресурсов я использовал только ноутбук для разработки программ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default_name"/>
          <p:cNvSpPr/>
          <p:nvPr/>
        </p:nvSpPr>
        <p:spPr>
          <a:xfrm>
            <a:off x="10287000" y="1143000"/>
            <a:ext cx="746244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Оборудование и ПО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Text 3"/>
          <p:cNvSpPr/>
          <p:nvPr/>
        </p:nvSpPr>
        <p:spPr>
          <a:xfrm>
            <a:off x="10287000" y="3457440"/>
            <a:ext cx="668592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Для создания кода проекта на Python я использовал PyCharm, для работы с базой данных SqlLiteStudio, для создания дизайна оконного приложения QtDesigner, для 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  <a:ea typeface="Inter Regular"/>
              </a:rPr>
              <a:t>3D модели - blender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5/9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3"/>
          <a:stretch/>
        </p:blipFill>
        <p:spPr>
          <a:xfrm>
            <a:off x="540000" y="5853960"/>
            <a:ext cx="7193160" cy="4046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fault_name"/>
          <p:cNvSpPr/>
          <p:nvPr/>
        </p:nvSpPr>
        <p:spPr>
          <a:xfrm>
            <a:off x="1143000" y="1143000"/>
            <a:ext cx="647640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1b84ff"/>
                </a:solidFill>
                <a:uFillTx/>
                <a:latin typeface="Montserrat Medium"/>
                <a:ea typeface="Inter Medium"/>
              </a:rPr>
              <a:t>Результат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Text 1"/>
          <p:cNvSpPr/>
          <p:nvPr/>
        </p:nvSpPr>
        <p:spPr>
          <a:xfrm>
            <a:off x="1143000" y="3457440"/>
            <a:ext cx="92552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Я создал оконное приложение «Калькулятор протезов»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529200" y="4700880"/>
            <a:ext cx="8110800" cy="5199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8842320" y="1080000"/>
            <a:ext cx="8869680" cy="6169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6/9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efault_name"/>
          <p:cNvSpPr/>
          <p:nvPr/>
        </p:nvSpPr>
        <p:spPr>
          <a:xfrm>
            <a:off x="1143000" y="1143000"/>
            <a:ext cx="16020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  <a:tabLst>
                <a:tab algn="l" pos="0"/>
              </a:tabLst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Дальнейшее развитие проекта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Text 1"/>
          <p:cNvSpPr/>
          <p:nvPr/>
        </p:nvSpPr>
        <p:spPr>
          <a:xfrm>
            <a:off x="1143000" y="3457440"/>
            <a:ext cx="11448360" cy="12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Улучшить и/или увеличить БД, добавить фирмы-производители, цены и большие индивидуальных пользовательских параметров, добавить обработку stl моделей протезов и их возможное изменение в соответствии с заданными параметрами и выведенными рассчётами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7/9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728360" y="6852240"/>
            <a:ext cx="4571640" cy="3047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e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fault_name"/>
          <p:cNvSpPr/>
          <p:nvPr/>
        </p:nvSpPr>
        <p:spPr>
          <a:xfrm>
            <a:off x="1143000" y="1143000"/>
            <a:ext cx="1602036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8101"/>
              </a:lnSpc>
            </a:pPr>
            <a:r>
              <a:rPr b="0" lang="ru-RU" sz="5400" strike="noStrike" u="none">
                <a:solidFill>
                  <a:srgbClr val="0d99ff"/>
                </a:solidFill>
                <a:uFillTx/>
                <a:latin typeface="Montserrat Medium"/>
                <a:ea typeface="Inter Medium"/>
              </a:rPr>
              <a:t>Список литературы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8101"/>
              </a:lnSpc>
              <a:tabLst>
                <a:tab algn="l" pos="0"/>
              </a:tabLst>
            </a:pPr>
            <a:endParaRPr b="0" lang="ru-RU" sz="6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Text 1"/>
          <p:cNvSpPr/>
          <p:nvPr/>
        </p:nvSpPr>
        <p:spPr>
          <a:xfrm>
            <a:off x="1151280" y="2506680"/>
            <a:ext cx="11448360" cy="18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PyQt6 - </a:t>
            </a:r>
            <a:r>
              <a:rPr b="0" lang="ru-RU" sz="3200" strike="noStrike" u="none">
                <a:solidFill>
                  <a:srgbClr val="0563c1"/>
                </a:solidFill>
                <a:uFillTx/>
                <a:latin typeface="Montserrat Regular"/>
                <a:ea typeface="Inter Regular"/>
                <a:hlinkClick r:id="rId1"/>
              </a:rPr>
              <a:t>https://doc.qt.io/qtforpython-6/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sqlite3 - </a:t>
            </a:r>
            <a:r>
              <a:rPr b="0" lang="ru-RU" sz="3200" strike="noStrike" u="none">
                <a:solidFill>
                  <a:srgbClr val="0563c1"/>
                </a:solidFill>
                <a:uFillTx/>
                <a:latin typeface="Montserrat Regular"/>
                <a:ea typeface="Inter Regular"/>
                <a:hlinkClick r:id="rId2"/>
              </a:rPr>
              <a:t>https://www.sqlite.org/docs.html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Scikit-learn: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0563c1"/>
                </a:solidFill>
                <a:uFillTx/>
                <a:latin typeface="Montserrat Regular"/>
                <a:ea typeface="Inter Regular"/>
                <a:hlinkClick r:id="rId3"/>
              </a:rPr>
              <a:t>https://scikit-learn.org/stable/index.html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0563c1"/>
                </a:solidFill>
                <a:uFillTx/>
                <a:latin typeface="Montserrat Regular"/>
                <a:ea typeface="Inter Regular"/>
                <a:hlinkClick r:id="rId4"/>
              </a:rPr>
              <a:t>https://scikit-learn.org/stable/modules/generated/sklearn.preprocessing.StandardScaler.html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20"/>
              </a:lnSpc>
              <a:spcAft>
                <a:spcPts val="4501"/>
              </a:spcAft>
              <a:tabLst>
                <a:tab algn="l" pos="0"/>
              </a:tabLst>
            </a:pPr>
            <a:r>
              <a:rPr b="0" lang="ru-RU" sz="3200" strike="noStrike" u="none">
                <a:solidFill>
                  <a:srgbClr val="1c1628"/>
                </a:solidFill>
                <a:uFillTx/>
                <a:latin typeface="Montserrat Regular"/>
                <a:ea typeface="Inter Regular"/>
              </a:rPr>
              <a:t>https://scikit-learn.org/stable/modules/generated/sklearn.neighbors.KNeighborsClassifier.html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8/9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10188000" y="0"/>
            <a:ext cx="8100000" cy="5062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15840000" y="9000000"/>
            <a:ext cx="19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9/9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932480" y="1080000"/>
            <a:ext cx="13907520" cy="7815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Application>LibreOffice/24.8.4.2$Windows_X86_64 LibreOffice_project/bb3cfa12c7b1bf994ecc5649a80400d06cd71002</Application>
  <AppVersion>15.0000</AppVersion>
  <Words>154</Words>
  <Paragraphs>35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2025-01-14T09:23:53Z</dcterms:created>
  <dc:creator>PptxGenJS</dc:creator>
  <dc:description/>
  <dc:language>ru-RU</dc:language>
  <cp:lastModifiedBy/>
  <dcterms:modified xsi:type="dcterms:W3CDTF">2025-01-22T17:28:03Z</dcterms:modified>
  <cp:revision>29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