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3F5AE-698E-46F8-A0C9-29A88F9F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51CAF-B321-4211-BB40-7CC75AACC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F3B16-3661-4BE3-831F-9A134011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87F95-8623-43A9-B783-9B9B3921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DBDBB-F0A5-4529-9320-AE7996A2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F3EF5-AD0A-4FF5-B7A3-FE5D6D0F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45CF77-DD37-445B-99F0-5C7C59FA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4A2D2-B0DE-40AD-9E0E-C77A33E2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1C444-C85A-4D26-AAD2-B01FF7B5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4A939-57E1-4CE2-B2F5-4CEB7F4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5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5AF84D-F701-4816-991F-EF8A221A5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D7FA8-FD09-4B46-9003-D35CBFCA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03660-ECF0-4651-9600-3F5DD264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B4DDE-3F1D-4F8E-B599-C656D312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93F93-FA9D-4F4D-814D-6C4BC94A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96D1-AF70-458B-B059-048B467F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4F80B-4699-48E7-968F-20B97B2D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BA41C-89E5-4EB3-AAB3-113224C2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E2A02-5E23-483E-B757-88BF8A4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83FA5-69B8-4557-B712-CE52E119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F797A-42ED-49AC-9381-82C9D550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5782A4-C0A2-40F4-A589-99C5DA25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A696F-3413-4998-AFF1-91EC4C69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12437-295E-437F-B1E5-8C93E234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9EB96-DC80-449E-BC86-60406D7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682BC-C682-4A8A-B3BE-C3F2799C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0F225-4653-40BC-9602-4D8EB311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F581CA-38CB-4815-945C-6B0DF044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5E653-50CF-4ED1-A2B3-2FF8978F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88B7EB-9F58-4E0B-A188-A4EEDC2F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8FD78-D642-4148-9A62-F5A99CD9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CDCF-FEFB-4C1F-B929-D79A527D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1B824-1FA3-4012-868A-0D331CA6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26F421-BBEA-4033-9954-1018EC75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A46BD8-7E2D-4D28-AB50-B73A16F79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07B28B-3A10-4367-B5C2-F672955B9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C02DF9-FF45-4EBB-A35B-530B933A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68EC51-B881-4466-BD5C-DCCBB5AB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C33CFE-A7AB-432D-9086-7B51A912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97517-E1F2-49E4-AE91-855F02FE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A1EE3D-C25B-4F42-AD10-E7A3A87D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A6C48F-A71D-42A2-8F66-4C4DF502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567553-2652-4CAA-A0E2-B837EE34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32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028904-886A-4151-B7FE-98189B3A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3828B2-EB85-47DA-A3B5-F6E19E1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1AEE06-13EC-413A-A189-B6F2CB9D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5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09FF-A40B-41D1-8EE8-B36E55A3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811AC-0E42-4561-8FDA-D7C88357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9C4F8B-3907-4F71-B2E7-F7E321749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A38B11-D369-45ED-8385-08D8D201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1B5CC-18D3-4D6B-8B30-F2302180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6BAD1C-F88D-47F6-964E-5BA7F37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6E7FC-1D7B-49E9-BB78-43DEC92A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E43108-29CB-4D6A-B329-9BFAF2F7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5FCC9-62F0-42DD-888A-773478CD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04BA8A-86FD-4BC8-B9C0-11489BC6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5E05D-6679-457B-8DC9-10244825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D56F0B-26B6-457F-B57A-1E4F9FA2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8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CF840-E29A-48F8-8821-0FF3A1A1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775F8-F08F-412F-B1FD-B25BCF21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8819E-39F0-4ECF-894C-1F8432B73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98E5-24E3-4B98-8792-5ACB9E38B7F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DF4E1-A207-4268-852C-0D1929350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D930B-B87D-4A6A-9DBA-4B4E4AD8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78E4-F679-4493-B87A-099C5ACD0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9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64592-C28B-4399-A155-25CB71822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Мобильное приложение «</a:t>
            </a:r>
            <a:r>
              <a:rPr lang="en-US" sz="4000" dirty="0"/>
              <a:t>Language app</a:t>
            </a:r>
            <a:r>
              <a:rPr lang="ru-RU" sz="4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22E88-2EFB-4437-AA37-7863C5810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025" y="5302249"/>
            <a:ext cx="8181975" cy="866775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Выполнил: студент группы БВТ2003 </a:t>
            </a:r>
          </a:p>
          <a:p>
            <a:pPr algn="r"/>
            <a:r>
              <a:rPr lang="ru-RU" sz="2000" dirty="0"/>
              <a:t>Разномазов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3088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0270B-A653-4392-A003-E0E889C1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загрузки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A253FB-F54E-4277-AFB7-4E64D8B4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5318"/>
            <a:ext cx="2586318" cy="52672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B394F0-BA9D-4196-9323-FDAB79063EB9}"/>
              </a:ext>
            </a:extLst>
          </p:cNvPr>
          <p:cNvSpPr txBox="1"/>
          <p:nvPr/>
        </p:nvSpPr>
        <p:spPr>
          <a:xfrm>
            <a:off x="3668806" y="2110500"/>
            <a:ext cx="7440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SplashScreen</a:t>
            </a:r>
            <a:r>
              <a:rPr lang="en-US" dirty="0"/>
              <a:t>: </a:t>
            </a:r>
            <a:r>
              <a:rPr lang="ru-RU" dirty="0"/>
              <a:t>Был использован </a:t>
            </a:r>
            <a:r>
              <a:rPr lang="en-US" dirty="0"/>
              <a:t>delay</a:t>
            </a:r>
            <a:r>
              <a:rPr lang="ru-RU" dirty="0"/>
              <a:t> в 3 секунды и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ru-RU" dirty="0"/>
              <a:t>для проверки на первое открытие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9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97C52-40E6-4BC2-9835-FC49372F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1022D-2C16-40D8-BEE0-C49E98B6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964"/>
            <a:ext cx="2318945" cy="47371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E1757-DF3F-4367-B6A2-6FD02F30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37" y="1532964"/>
            <a:ext cx="2304183" cy="4737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7712BF-2967-486C-BAB0-81E6E5599E3F}"/>
              </a:ext>
            </a:extLst>
          </p:cNvPr>
          <p:cNvSpPr txBox="1"/>
          <p:nvPr/>
        </p:nvSpPr>
        <p:spPr>
          <a:xfrm>
            <a:off x="8391967" y="1962382"/>
            <a:ext cx="3665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 </a:t>
            </a:r>
            <a:r>
              <a:rPr lang="en-US" dirty="0"/>
              <a:t>onboard1, onboard2, onboard3 </a:t>
            </a:r>
            <a:r>
              <a:rPr lang="ru-RU" dirty="0"/>
              <a:t>с использованием обработчиков кнопок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1951BE-5745-4068-9411-093B8859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112" y="1532964"/>
            <a:ext cx="2339963" cy="47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5BD0F-FCBD-4E08-B0D6-054E104C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выбора языка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A29CB-8BCD-4AC5-B642-6BA48D04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20011" cy="4508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6F908-09C7-4BF0-A8C3-E49999F61CD3}"/>
              </a:ext>
            </a:extLst>
          </p:cNvPr>
          <p:cNvSpPr txBox="1"/>
          <p:nvPr/>
        </p:nvSpPr>
        <p:spPr>
          <a:xfrm>
            <a:off x="3182470" y="25410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LanguageSelect</a:t>
            </a:r>
            <a:r>
              <a:rPr lang="en-US" dirty="0"/>
              <a:t> </a:t>
            </a:r>
            <a:r>
              <a:rPr lang="ru-RU" dirty="0"/>
              <a:t>с заменой </a:t>
            </a:r>
            <a:r>
              <a:rPr lang="en-US" dirty="0"/>
              <a:t>background</a:t>
            </a:r>
            <a:r>
              <a:rPr lang="ru-RU" dirty="0"/>
              <a:t> кнопок при нажатии</a:t>
            </a:r>
          </a:p>
        </p:txBody>
      </p:sp>
    </p:spTree>
    <p:extLst>
      <p:ext uri="{BB962C8B-B14F-4D97-AF65-F5344CB8AC3E}">
        <p14:creationId xmlns:p14="http://schemas.microsoft.com/office/powerpoint/2010/main" val="1692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8A880-9EE5-48F4-BE8A-5B6E232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DE431-CA72-43D9-ABBA-572EE88F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752"/>
            <a:ext cx="2411306" cy="48298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029198-F898-41F1-88E8-97E56E8B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07" y="1586753"/>
            <a:ext cx="2385587" cy="48298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CD6698-E5CA-428B-9A1E-670C9DD6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586752"/>
            <a:ext cx="2367596" cy="4829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CCC46F-3CFB-47A7-8917-A0034DB8AB41}"/>
              </a:ext>
            </a:extLst>
          </p:cNvPr>
          <p:cNvSpPr txBox="1"/>
          <p:nvPr/>
        </p:nvSpPr>
        <p:spPr>
          <a:xfrm>
            <a:off x="8463597" y="2048000"/>
            <a:ext cx="3554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 </a:t>
            </a:r>
            <a:r>
              <a:rPr lang="en-US" dirty="0"/>
              <a:t>login, signup, signup2 </a:t>
            </a:r>
            <a:r>
              <a:rPr lang="ru-RU" dirty="0"/>
              <a:t>с использованием обработчиков кнопок</a:t>
            </a:r>
          </a:p>
        </p:txBody>
      </p:sp>
    </p:spTree>
    <p:extLst>
      <p:ext uri="{BB962C8B-B14F-4D97-AF65-F5344CB8AC3E}">
        <p14:creationId xmlns:p14="http://schemas.microsoft.com/office/powerpoint/2010/main" val="236754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259D3-272B-480A-A8B8-42DCA3E9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DBB39D-5FF0-4973-9D4C-B05318DB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618"/>
            <a:ext cx="2530059" cy="5037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6B2ACF-FA2D-4989-86AC-6F112C2E9D12}"/>
              </a:ext>
            </a:extLst>
          </p:cNvPr>
          <p:cNvSpPr txBox="1"/>
          <p:nvPr/>
        </p:nvSpPr>
        <p:spPr>
          <a:xfrm>
            <a:off x="3505978" y="187419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Main </a:t>
            </a:r>
            <a:r>
              <a:rPr lang="ru-RU" dirty="0"/>
              <a:t>с использованием обработчиков кнопок</a:t>
            </a:r>
          </a:p>
        </p:txBody>
      </p:sp>
    </p:spTree>
    <p:extLst>
      <p:ext uri="{BB962C8B-B14F-4D97-AF65-F5344CB8AC3E}">
        <p14:creationId xmlns:p14="http://schemas.microsoft.com/office/powerpoint/2010/main" val="381415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582E1-4D7A-4EED-AB25-8146753E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«угадай животное»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73F7A01-2D97-4D6A-94F7-E21479B6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98" y="1447998"/>
            <a:ext cx="2499437" cy="504487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E48E3E-A7EF-467C-ACA3-1AA6E0C9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4" y="1447998"/>
            <a:ext cx="2484335" cy="50448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5BAA20-1EE1-4B93-9D04-2A7A0315DB38}"/>
              </a:ext>
            </a:extLst>
          </p:cNvPr>
          <p:cNvSpPr txBox="1"/>
          <p:nvPr/>
        </p:nvSpPr>
        <p:spPr>
          <a:xfrm>
            <a:off x="8946776" y="2021106"/>
            <a:ext cx="30434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 </a:t>
            </a:r>
            <a:r>
              <a:rPr lang="en-US" dirty="0"/>
              <a:t>guess, </a:t>
            </a:r>
            <a:r>
              <a:rPr lang="en-US" dirty="0" err="1"/>
              <a:t>guesstrue</a:t>
            </a:r>
            <a:r>
              <a:rPr lang="en-US" dirty="0"/>
              <a:t>, </a:t>
            </a:r>
            <a:r>
              <a:rPr lang="en-US" dirty="0" err="1"/>
              <a:t>guessfalse</a:t>
            </a:r>
            <a:r>
              <a:rPr lang="en-US" dirty="0"/>
              <a:t> </a:t>
            </a:r>
            <a:r>
              <a:rPr lang="ru-RU" dirty="0"/>
              <a:t>с использованием обработчиков кнопок, сопоставлением массивов для проверки, метода </a:t>
            </a:r>
            <a:r>
              <a:rPr lang="en-US" dirty="0" err="1"/>
              <a:t>intent.putExtra</a:t>
            </a:r>
            <a:r>
              <a:rPr lang="en-US" dirty="0"/>
              <a:t> </a:t>
            </a:r>
            <a:r>
              <a:rPr lang="ru-RU" dirty="0"/>
              <a:t>для передачи данных между классами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F7E783C-4DB8-47A3-AA35-A8735143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61" y="1447998"/>
            <a:ext cx="245467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3392-9F6C-4A61-BCE8-06CFF2EE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«аудирование»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3832F2-AA1B-4A7E-86C8-2DAB3D92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14818" cy="50524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CC6705-663C-4167-9ACB-5F1E4DB8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65" y="1698309"/>
            <a:ext cx="2484335" cy="5044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5D39A2-FA30-4B37-81C1-88AC0CDBF196}"/>
              </a:ext>
            </a:extLst>
          </p:cNvPr>
          <p:cNvSpPr txBox="1"/>
          <p:nvPr/>
        </p:nvSpPr>
        <p:spPr>
          <a:xfrm>
            <a:off x="6275294" y="2228671"/>
            <a:ext cx="5558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 </a:t>
            </a:r>
            <a:r>
              <a:rPr lang="en-US" dirty="0"/>
              <a:t>audition, </a:t>
            </a:r>
            <a:r>
              <a:rPr lang="en-US" dirty="0" err="1"/>
              <a:t>auditiontrue</a:t>
            </a:r>
            <a:r>
              <a:rPr lang="en-US" dirty="0"/>
              <a:t> </a:t>
            </a:r>
            <a:r>
              <a:rPr lang="ru-RU" dirty="0"/>
              <a:t>с использованием обработчиков кнопок</a:t>
            </a:r>
          </a:p>
        </p:txBody>
      </p:sp>
    </p:spTree>
    <p:extLst>
      <p:ext uri="{BB962C8B-B14F-4D97-AF65-F5344CB8AC3E}">
        <p14:creationId xmlns:p14="http://schemas.microsoft.com/office/powerpoint/2010/main" val="1216134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116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Мобильное приложение «Language app»</vt:lpstr>
      <vt:lpstr>Экран загрузки</vt:lpstr>
      <vt:lpstr>Экран обучения</vt:lpstr>
      <vt:lpstr>Экран выбора языка</vt:lpstr>
      <vt:lpstr>Экран авторизации</vt:lpstr>
      <vt:lpstr>Главный экран</vt:lpstr>
      <vt:lpstr>Экран «угадай животное»</vt:lpstr>
      <vt:lpstr>Экран «аудирование»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«Language app»</dc:title>
  <dc:creator>Александр Разномазов</dc:creator>
  <cp:lastModifiedBy>Александр Разномазов</cp:lastModifiedBy>
  <cp:revision>6</cp:revision>
  <dcterms:created xsi:type="dcterms:W3CDTF">2024-04-18T22:50:43Z</dcterms:created>
  <dcterms:modified xsi:type="dcterms:W3CDTF">2024-05-07T20:36:01Z</dcterms:modified>
</cp:coreProperties>
</file>