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Yeseva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ePyg/3mduSthWrDyuxwoX6Wt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YesevaOne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0064722" y="5100946"/>
            <a:ext cx="1749837" cy="1441942"/>
          </a:xfrm>
          <a:custGeom>
            <a:rect b="b" l="l" r="r" t="t"/>
            <a:pathLst>
              <a:path extrusionOk="0" h="1441942" w="1749837">
                <a:moveTo>
                  <a:pt x="0" y="0"/>
                </a:moveTo>
                <a:lnTo>
                  <a:pt x="1749837" y="0"/>
                </a:lnTo>
                <a:lnTo>
                  <a:pt x="1749837" y="1441942"/>
                </a:lnTo>
                <a:lnTo>
                  <a:pt x="0" y="14419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>
            <a:off x="288477" y="257967"/>
            <a:ext cx="2027384" cy="2027379"/>
          </a:xfrm>
          <a:custGeom>
            <a:rect b="b" l="l" r="r" t="t"/>
            <a:pathLst>
              <a:path extrusionOk="0" h="2027379" w="2027384">
                <a:moveTo>
                  <a:pt x="0" y="1013691"/>
                </a:moveTo>
                <a:cubicBezTo>
                  <a:pt x="0" y="453844"/>
                  <a:pt x="453845" y="0"/>
                  <a:pt x="1013687" y="0"/>
                </a:cubicBezTo>
                <a:cubicBezTo>
                  <a:pt x="1573538" y="0"/>
                  <a:pt x="2027385" y="453844"/>
                  <a:pt x="2027385" y="1013691"/>
                </a:cubicBezTo>
                <a:cubicBezTo>
                  <a:pt x="2027385" y="1573532"/>
                  <a:pt x="1573538" y="2027379"/>
                  <a:pt x="1013687" y="2027379"/>
                </a:cubicBezTo>
                <a:cubicBezTo>
                  <a:pt x="453845" y="2027379"/>
                  <a:pt x="0" y="1573532"/>
                  <a:pt x="0" y="1013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1"/>
          <p:cNvGrpSpPr/>
          <p:nvPr/>
        </p:nvGrpSpPr>
        <p:grpSpPr>
          <a:xfrm>
            <a:off x="2584523" y="470733"/>
            <a:ext cx="1971626" cy="785099"/>
            <a:chOff x="2508323" y="394533"/>
            <a:chExt cx="1971626" cy="785099"/>
          </a:xfrm>
        </p:grpSpPr>
        <p:sp>
          <p:nvSpPr>
            <p:cNvPr id="16" name="Google Shape;16;p11"/>
            <p:cNvSpPr/>
            <p:nvPr/>
          </p:nvSpPr>
          <p:spPr>
            <a:xfrm>
              <a:off x="4391186" y="397048"/>
              <a:ext cx="88763" cy="782584"/>
            </a:xfrm>
            <a:custGeom>
              <a:rect b="b" l="l" r="r" t="t"/>
              <a:pathLst>
                <a:path extrusionOk="0" h="782584" w="88763">
                  <a:moveTo>
                    <a:pt x="88763" y="118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3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181979" y="396769"/>
              <a:ext cx="88763" cy="782587"/>
            </a:xfrm>
            <a:custGeom>
              <a:rect b="b" l="l" r="r" t="t"/>
              <a:pathLst>
                <a:path extrusionOk="0" h="782587" w="88763">
                  <a:moveTo>
                    <a:pt x="88763" y="117"/>
                  </a:moveTo>
                  <a:lnTo>
                    <a:pt x="87716" y="782587"/>
                  </a:lnTo>
                  <a:lnTo>
                    <a:pt x="0" y="782464"/>
                  </a:lnTo>
                  <a:lnTo>
                    <a:pt x="103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972772" y="396489"/>
              <a:ext cx="88763" cy="782581"/>
            </a:xfrm>
            <a:custGeom>
              <a:rect b="b" l="l" r="r" t="t"/>
              <a:pathLst>
                <a:path extrusionOk="0" h="782581" w="88763">
                  <a:moveTo>
                    <a:pt x="88763" y="118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3763565" y="396210"/>
              <a:ext cx="88763" cy="782584"/>
            </a:xfrm>
            <a:custGeom>
              <a:rect b="b" l="l" r="r" t="t"/>
              <a:pathLst>
                <a:path extrusionOk="0" h="782584" w="88763">
                  <a:moveTo>
                    <a:pt x="88763" y="117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3554358" y="395930"/>
              <a:ext cx="88763" cy="782588"/>
            </a:xfrm>
            <a:custGeom>
              <a:rect b="b" l="l" r="r" t="t"/>
              <a:pathLst>
                <a:path extrusionOk="0" h="782588" w="88763">
                  <a:moveTo>
                    <a:pt x="88763" y="117"/>
                  </a:moveTo>
                  <a:lnTo>
                    <a:pt x="87716" y="782588"/>
                  </a:lnTo>
                  <a:lnTo>
                    <a:pt x="0" y="782465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345151" y="395651"/>
              <a:ext cx="88763" cy="782581"/>
            </a:xfrm>
            <a:custGeom>
              <a:rect b="b" l="l" r="r" t="t"/>
              <a:pathLst>
                <a:path extrusionOk="0" h="782581" w="88763">
                  <a:moveTo>
                    <a:pt x="88763" y="117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135944" y="395371"/>
              <a:ext cx="88763" cy="782585"/>
            </a:xfrm>
            <a:custGeom>
              <a:rect b="b" l="l" r="r" t="t"/>
              <a:pathLst>
                <a:path extrusionOk="0" h="782585" w="88763">
                  <a:moveTo>
                    <a:pt x="88763" y="117"/>
                  </a:moveTo>
                  <a:lnTo>
                    <a:pt x="87716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2926737" y="395092"/>
              <a:ext cx="88763" cy="782588"/>
            </a:xfrm>
            <a:custGeom>
              <a:rect b="b" l="l" r="r" t="t"/>
              <a:pathLst>
                <a:path extrusionOk="0" h="782588" w="88763">
                  <a:moveTo>
                    <a:pt x="88763" y="117"/>
                  </a:moveTo>
                  <a:lnTo>
                    <a:pt x="87725" y="782588"/>
                  </a:lnTo>
                  <a:lnTo>
                    <a:pt x="0" y="782464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2717530" y="394812"/>
              <a:ext cx="88763" cy="782582"/>
            </a:xfrm>
            <a:custGeom>
              <a:rect b="b" l="l" r="r" t="t"/>
              <a:pathLst>
                <a:path extrusionOk="0" h="782582" w="88763">
                  <a:moveTo>
                    <a:pt x="88763" y="117"/>
                  </a:moveTo>
                  <a:lnTo>
                    <a:pt x="87725" y="782583"/>
                  </a:lnTo>
                  <a:lnTo>
                    <a:pt x="0" y="782468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2508323" y="394533"/>
              <a:ext cx="88773" cy="782585"/>
            </a:xfrm>
            <a:custGeom>
              <a:rect b="b" l="l" r="r" t="t"/>
              <a:pathLst>
                <a:path extrusionOk="0" h="782585" w="88773">
                  <a:moveTo>
                    <a:pt x="88773" y="117"/>
                  </a:moveTo>
                  <a:lnTo>
                    <a:pt x="87725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7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1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1"/>
          <p:cNvGrpSpPr/>
          <p:nvPr/>
        </p:nvGrpSpPr>
        <p:grpSpPr>
          <a:xfrm flipH="1" rot="2700000">
            <a:off x="10447947" y="-342334"/>
            <a:ext cx="1629784" cy="2526893"/>
            <a:chOff x="584502" y="627937"/>
            <a:chExt cx="759728" cy="1177840"/>
          </a:xfrm>
        </p:grpSpPr>
        <p:sp>
          <p:nvSpPr>
            <p:cNvPr id="29" name="Google Shape;29;p11"/>
            <p:cNvSpPr/>
            <p:nvPr/>
          </p:nvSpPr>
          <p:spPr>
            <a:xfrm>
              <a:off x="584502" y="627937"/>
              <a:ext cx="522188" cy="789315"/>
            </a:xfrm>
            <a:custGeom>
              <a:rect b="b" l="l" r="r" t="t"/>
              <a:pathLst>
                <a:path extrusionOk="0" h="789315" w="522188">
                  <a:moveTo>
                    <a:pt x="0" y="0"/>
                  </a:moveTo>
                  <a:cubicBezTo>
                    <a:pt x="0" y="0"/>
                    <a:pt x="14146" y="37011"/>
                    <a:pt x="64710" y="59462"/>
                  </a:cubicBezTo>
                  <a:cubicBezTo>
                    <a:pt x="115273" y="81911"/>
                    <a:pt x="163557" y="69739"/>
                    <a:pt x="193143" y="83979"/>
                  </a:cubicBezTo>
                  <a:cubicBezTo>
                    <a:pt x="246817" y="109812"/>
                    <a:pt x="281451" y="202916"/>
                    <a:pt x="350297" y="283310"/>
                  </a:cubicBezTo>
                  <a:cubicBezTo>
                    <a:pt x="444150" y="392904"/>
                    <a:pt x="455246" y="368320"/>
                    <a:pt x="480488" y="581509"/>
                  </a:cubicBezTo>
                  <a:cubicBezTo>
                    <a:pt x="496356" y="715573"/>
                    <a:pt x="522188" y="789316"/>
                    <a:pt x="522188" y="78931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2085" y="707218"/>
              <a:ext cx="79725" cy="425948"/>
            </a:xfrm>
            <a:custGeom>
              <a:rect b="b" l="l" r="r" t="t"/>
              <a:pathLst>
                <a:path extrusionOk="0" h="425948" w="79725">
                  <a:moveTo>
                    <a:pt x="21570" y="0"/>
                  </a:moveTo>
                  <a:cubicBezTo>
                    <a:pt x="21570" y="0"/>
                    <a:pt x="28414" y="32250"/>
                    <a:pt x="29327" y="39852"/>
                  </a:cubicBezTo>
                  <a:cubicBezTo>
                    <a:pt x="32041" y="62463"/>
                    <a:pt x="35429" y="85576"/>
                    <a:pt x="33178" y="108206"/>
                  </a:cubicBezTo>
                  <a:cubicBezTo>
                    <a:pt x="25216" y="188212"/>
                    <a:pt x="1840" y="267236"/>
                    <a:pt x="43" y="347380"/>
                  </a:cubicBezTo>
                  <a:cubicBezTo>
                    <a:pt x="-639" y="377793"/>
                    <a:pt x="6672" y="412902"/>
                    <a:pt x="28626" y="425828"/>
                  </a:cubicBezTo>
                  <a:cubicBezTo>
                    <a:pt x="32553" y="428142"/>
                    <a:pt x="22701" y="396776"/>
                    <a:pt x="25008" y="374021"/>
                  </a:cubicBezTo>
                  <a:cubicBezTo>
                    <a:pt x="27921" y="345284"/>
                    <a:pt x="32682" y="327415"/>
                    <a:pt x="47785" y="302450"/>
                  </a:cubicBezTo>
                  <a:cubicBezTo>
                    <a:pt x="132641" y="162185"/>
                    <a:pt x="21570" y="0"/>
                    <a:pt x="2157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810566" y="904270"/>
              <a:ext cx="128320" cy="336730"/>
            </a:xfrm>
            <a:custGeom>
              <a:rect b="b" l="l" r="r" t="t"/>
              <a:pathLst>
                <a:path extrusionOk="0" h="336730" w="128320">
                  <a:moveTo>
                    <a:pt x="118376" y="0"/>
                  </a:moveTo>
                  <a:cubicBezTo>
                    <a:pt x="118376" y="0"/>
                    <a:pt x="103519" y="46830"/>
                    <a:pt x="98498" y="58545"/>
                  </a:cubicBezTo>
                  <a:cubicBezTo>
                    <a:pt x="85299" y="89340"/>
                    <a:pt x="62631" y="113533"/>
                    <a:pt x="45766" y="141642"/>
                  </a:cubicBezTo>
                  <a:cubicBezTo>
                    <a:pt x="28788" y="169931"/>
                    <a:pt x="15814" y="203725"/>
                    <a:pt x="6617" y="235920"/>
                  </a:cubicBezTo>
                  <a:cubicBezTo>
                    <a:pt x="-1060" y="262780"/>
                    <a:pt x="2002" y="333923"/>
                    <a:pt x="224" y="336590"/>
                  </a:cubicBezTo>
                  <a:cubicBezTo>
                    <a:pt x="-1480" y="339142"/>
                    <a:pt x="6957" y="306291"/>
                    <a:pt x="10819" y="298566"/>
                  </a:cubicBezTo>
                  <a:cubicBezTo>
                    <a:pt x="24486" y="271229"/>
                    <a:pt x="32363" y="246369"/>
                    <a:pt x="56952" y="227928"/>
                  </a:cubicBezTo>
                  <a:cubicBezTo>
                    <a:pt x="106173" y="191010"/>
                    <a:pt x="137985" y="112162"/>
                    <a:pt x="125663" y="50554"/>
                  </a:cubicBezTo>
                  <a:cubicBezTo>
                    <a:pt x="122864" y="36559"/>
                    <a:pt x="118376" y="0"/>
                    <a:pt x="118376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885095" y="1017927"/>
              <a:ext cx="138627" cy="332384"/>
            </a:xfrm>
            <a:custGeom>
              <a:rect b="b" l="l" r="r" t="t"/>
              <a:pathLst>
                <a:path extrusionOk="0" h="332384" w="138627">
                  <a:moveTo>
                    <a:pt x="138623" y="0"/>
                  </a:moveTo>
                  <a:cubicBezTo>
                    <a:pt x="138623" y="0"/>
                    <a:pt x="129431" y="28261"/>
                    <a:pt x="107514" y="62427"/>
                  </a:cubicBezTo>
                  <a:cubicBezTo>
                    <a:pt x="73729" y="115110"/>
                    <a:pt x="27243" y="164325"/>
                    <a:pt x="9588" y="226123"/>
                  </a:cubicBezTo>
                  <a:cubicBezTo>
                    <a:pt x="2759" y="250022"/>
                    <a:pt x="0" y="273930"/>
                    <a:pt x="0" y="298828"/>
                  </a:cubicBezTo>
                  <a:cubicBezTo>
                    <a:pt x="0" y="308439"/>
                    <a:pt x="2659" y="317449"/>
                    <a:pt x="3995" y="326793"/>
                  </a:cubicBezTo>
                  <a:cubicBezTo>
                    <a:pt x="4260" y="328660"/>
                    <a:pt x="4794" y="332384"/>
                    <a:pt x="4794" y="332384"/>
                  </a:cubicBezTo>
                  <a:cubicBezTo>
                    <a:pt x="4794" y="332384"/>
                    <a:pt x="4463" y="327041"/>
                    <a:pt x="4794" y="324402"/>
                  </a:cubicBezTo>
                  <a:cubicBezTo>
                    <a:pt x="5658" y="317487"/>
                    <a:pt x="8377" y="310325"/>
                    <a:pt x="10386" y="303628"/>
                  </a:cubicBezTo>
                  <a:cubicBezTo>
                    <a:pt x="15458" y="286721"/>
                    <a:pt x="24298" y="264490"/>
                    <a:pt x="35953" y="250898"/>
                  </a:cubicBezTo>
                  <a:cubicBezTo>
                    <a:pt x="70205" y="210931"/>
                    <a:pt x="108495" y="177413"/>
                    <a:pt x="120640" y="124654"/>
                  </a:cubicBezTo>
                  <a:cubicBezTo>
                    <a:pt x="139423" y="43148"/>
                    <a:pt x="138623" y="0"/>
                    <a:pt x="138623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937306" y="1225076"/>
              <a:ext cx="132684" cy="338623"/>
            </a:xfrm>
            <a:custGeom>
              <a:rect b="b" l="l" r="r" t="t"/>
              <a:pathLst>
                <a:path extrusionOk="0" h="338623" w="132684">
                  <a:moveTo>
                    <a:pt x="129618" y="0"/>
                  </a:moveTo>
                  <a:cubicBezTo>
                    <a:pt x="129618" y="0"/>
                    <a:pt x="124246" y="12935"/>
                    <a:pt x="121255" y="16783"/>
                  </a:cubicBezTo>
                  <a:cubicBezTo>
                    <a:pt x="112578" y="27984"/>
                    <a:pt x="102824" y="37471"/>
                    <a:pt x="91937" y="46558"/>
                  </a:cubicBezTo>
                  <a:cubicBezTo>
                    <a:pt x="36254" y="93021"/>
                    <a:pt x="-3912" y="159820"/>
                    <a:pt x="303" y="233686"/>
                  </a:cubicBezTo>
                  <a:cubicBezTo>
                    <a:pt x="1686" y="257899"/>
                    <a:pt x="3419" y="281902"/>
                    <a:pt x="6214" y="305943"/>
                  </a:cubicBezTo>
                  <a:cubicBezTo>
                    <a:pt x="7112" y="313658"/>
                    <a:pt x="11165" y="338623"/>
                    <a:pt x="11165" y="338623"/>
                  </a:cubicBezTo>
                  <a:cubicBezTo>
                    <a:pt x="11165" y="338623"/>
                    <a:pt x="16470" y="258042"/>
                    <a:pt x="24862" y="237153"/>
                  </a:cubicBezTo>
                  <a:cubicBezTo>
                    <a:pt x="56590" y="158153"/>
                    <a:pt x="137638" y="111842"/>
                    <a:pt x="132447" y="20926"/>
                  </a:cubicBezTo>
                  <a:lnTo>
                    <a:pt x="129618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1036316" y="1411852"/>
              <a:ext cx="82642" cy="393925"/>
            </a:xfrm>
            <a:custGeom>
              <a:rect b="b" l="l" r="r" t="t"/>
              <a:pathLst>
                <a:path extrusionOk="0" h="393925" w="82642">
                  <a:moveTo>
                    <a:pt x="68612" y="0"/>
                  </a:moveTo>
                  <a:cubicBezTo>
                    <a:pt x="68612" y="0"/>
                    <a:pt x="37570" y="55988"/>
                    <a:pt x="29331" y="77419"/>
                  </a:cubicBezTo>
                  <a:cubicBezTo>
                    <a:pt x="3175" y="145409"/>
                    <a:pt x="-4331" y="199739"/>
                    <a:pt x="2251" y="272063"/>
                  </a:cubicBezTo>
                  <a:cubicBezTo>
                    <a:pt x="4556" y="297456"/>
                    <a:pt x="8223" y="330384"/>
                    <a:pt x="14938" y="354997"/>
                  </a:cubicBezTo>
                  <a:cubicBezTo>
                    <a:pt x="17548" y="364560"/>
                    <a:pt x="24254" y="393925"/>
                    <a:pt x="24254" y="393925"/>
                  </a:cubicBezTo>
                  <a:cubicBezTo>
                    <a:pt x="24254" y="393925"/>
                    <a:pt x="28512" y="376666"/>
                    <a:pt x="43104" y="301771"/>
                  </a:cubicBezTo>
                  <a:cubicBezTo>
                    <a:pt x="57706" y="226867"/>
                    <a:pt x="82642" y="173250"/>
                    <a:pt x="82642" y="94345"/>
                  </a:cubicBezTo>
                  <a:cubicBezTo>
                    <a:pt x="82642" y="69266"/>
                    <a:pt x="77699" y="47844"/>
                    <a:pt x="74184" y="23260"/>
                  </a:cubicBezTo>
                  <a:cubicBezTo>
                    <a:pt x="73822" y="20736"/>
                    <a:pt x="68612" y="0"/>
                    <a:pt x="68612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1077868" y="1296590"/>
              <a:ext cx="162896" cy="361683"/>
            </a:xfrm>
            <a:custGeom>
              <a:rect b="b" l="l" r="r" t="t"/>
              <a:pathLst>
                <a:path extrusionOk="0" h="361683" w="162896">
                  <a:moveTo>
                    <a:pt x="0" y="0"/>
                  </a:moveTo>
                  <a:cubicBezTo>
                    <a:pt x="0" y="0"/>
                    <a:pt x="65475" y="83106"/>
                    <a:pt x="71342" y="152143"/>
                  </a:cubicBezTo>
                  <a:cubicBezTo>
                    <a:pt x="76238" y="209769"/>
                    <a:pt x="98631" y="246278"/>
                    <a:pt x="114900" y="275130"/>
                  </a:cubicBezTo>
                  <a:cubicBezTo>
                    <a:pt x="131483" y="304514"/>
                    <a:pt x="162897" y="361683"/>
                    <a:pt x="162897" y="361683"/>
                  </a:cubicBezTo>
                  <a:cubicBezTo>
                    <a:pt x="162897" y="361683"/>
                    <a:pt x="150428" y="314173"/>
                    <a:pt x="149828" y="293808"/>
                  </a:cubicBezTo>
                  <a:cubicBezTo>
                    <a:pt x="148600" y="251908"/>
                    <a:pt x="142989" y="211712"/>
                    <a:pt x="131578" y="171164"/>
                  </a:cubicBezTo>
                  <a:cubicBezTo>
                    <a:pt x="118167" y="123511"/>
                    <a:pt x="86211" y="76762"/>
                    <a:pt x="48330" y="45434"/>
                  </a:cubicBezTo>
                  <a:cubicBezTo>
                    <a:pt x="36166" y="35385"/>
                    <a:pt x="23089" y="25117"/>
                    <a:pt x="12325" y="13287"/>
                  </a:cubicBezTo>
                  <a:cubicBezTo>
                    <a:pt x="8763" y="9373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1057598" y="1151296"/>
              <a:ext cx="286632" cy="272686"/>
            </a:xfrm>
            <a:custGeom>
              <a:rect b="b" l="l" r="r" t="t"/>
              <a:pathLst>
                <a:path extrusionOk="0" h="272686" w="286632">
                  <a:moveTo>
                    <a:pt x="0" y="0"/>
                  </a:moveTo>
                  <a:cubicBezTo>
                    <a:pt x="0" y="0"/>
                    <a:pt x="10906" y="43120"/>
                    <a:pt x="23089" y="60427"/>
                  </a:cubicBezTo>
                  <a:cubicBezTo>
                    <a:pt x="57703" y="109566"/>
                    <a:pt x="107613" y="121482"/>
                    <a:pt x="162373" y="139246"/>
                  </a:cubicBezTo>
                  <a:cubicBezTo>
                    <a:pt x="177403" y="144123"/>
                    <a:pt x="193472" y="145685"/>
                    <a:pt x="206169" y="156191"/>
                  </a:cubicBezTo>
                  <a:cubicBezTo>
                    <a:pt x="228971" y="175041"/>
                    <a:pt x="275358" y="260509"/>
                    <a:pt x="286321" y="272567"/>
                  </a:cubicBezTo>
                  <a:cubicBezTo>
                    <a:pt x="289951" y="276549"/>
                    <a:pt x="260804" y="179746"/>
                    <a:pt x="250784" y="157077"/>
                  </a:cubicBezTo>
                  <a:cubicBezTo>
                    <a:pt x="233201" y="117329"/>
                    <a:pt x="209207" y="85401"/>
                    <a:pt x="167945" y="66580"/>
                  </a:cubicBezTo>
                  <a:cubicBezTo>
                    <a:pt x="140237" y="53950"/>
                    <a:pt x="107575" y="60970"/>
                    <a:pt x="80210" y="50387"/>
                  </a:cubicBezTo>
                  <a:cubicBezTo>
                    <a:pt x="60055" y="42596"/>
                    <a:pt x="43215" y="32737"/>
                    <a:pt x="26451" y="19517"/>
                  </a:cubicBezTo>
                  <a:cubicBezTo>
                    <a:pt x="22565" y="16459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1034586" y="1039485"/>
              <a:ext cx="280625" cy="175799"/>
            </a:xfrm>
            <a:custGeom>
              <a:rect b="b" l="l" r="r" t="t"/>
              <a:pathLst>
                <a:path extrusionOk="0" h="175799" w="280625">
                  <a:moveTo>
                    <a:pt x="0" y="2540"/>
                  </a:moveTo>
                  <a:cubicBezTo>
                    <a:pt x="0" y="2540"/>
                    <a:pt x="74447" y="22190"/>
                    <a:pt x="84372" y="28705"/>
                  </a:cubicBezTo>
                  <a:cubicBezTo>
                    <a:pt x="100975" y="39582"/>
                    <a:pt x="124578" y="72244"/>
                    <a:pt x="135941" y="87855"/>
                  </a:cubicBezTo>
                  <a:cubicBezTo>
                    <a:pt x="152905" y="111153"/>
                    <a:pt x="169602" y="124383"/>
                    <a:pt x="194253" y="138661"/>
                  </a:cubicBezTo>
                  <a:cubicBezTo>
                    <a:pt x="212274" y="149091"/>
                    <a:pt x="229457" y="157359"/>
                    <a:pt x="249041" y="165255"/>
                  </a:cubicBezTo>
                  <a:cubicBezTo>
                    <a:pt x="259337" y="169399"/>
                    <a:pt x="280626" y="175799"/>
                    <a:pt x="280626" y="175799"/>
                  </a:cubicBezTo>
                  <a:cubicBezTo>
                    <a:pt x="280626" y="175799"/>
                    <a:pt x="264157" y="165998"/>
                    <a:pt x="253870" y="155597"/>
                  </a:cubicBezTo>
                  <a:cubicBezTo>
                    <a:pt x="236992" y="138528"/>
                    <a:pt x="225657" y="119278"/>
                    <a:pt x="214227" y="98018"/>
                  </a:cubicBezTo>
                  <a:cubicBezTo>
                    <a:pt x="195967" y="64033"/>
                    <a:pt x="153010" y="25371"/>
                    <a:pt x="107709" y="10512"/>
                  </a:cubicBezTo>
                  <a:cubicBezTo>
                    <a:pt x="54721" y="-6862"/>
                    <a:pt x="0" y="2540"/>
                    <a:pt x="0" y="254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881383" y="838741"/>
              <a:ext cx="381783" cy="168793"/>
            </a:xfrm>
            <a:custGeom>
              <a:rect b="b" l="l" r="r" t="t"/>
              <a:pathLst>
                <a:path extrusionOk="0" h="168793" w="381783">
                  <a:moveTo>
                    <a:pt x="0" y="0"/>
                  </a:moveTo>
                  <a:cubicBezTo>
                    <a:pt x="0" y="0"/>
                    <a:pt x="51166" y="42776"/>
                    <a:pt x="69117" y="58041"/>
                  </a:cubicBezTo>
                  <a:cubicBezTo>
                    <a:pt x="123447" y="104240"/>
                    <a:pt x="188865" y="145010"/>
                    <a:pt x="260597" y="156897"/>
                  </a:cubicBezTo>
                  <a:cubicBezTo>
                    <a:pt x="287296" y="161326"/>
                    <a:pt x="313394" y="166850"/>
                    <a:pt x="340445" y="166260"/>
                  </a:cubicBezTo>
                  <a:cubicBezTo>
                    <a:pt x="351771" y="166012"/>
                    <a:pt x="381784" y="168793"/>
                    <a:pt x="381784" y="168793"/>
                  </a:cubicBezTo>
                  <a:cubicBezTo>
                    <a:pt x="381784" y="168793"/>
                    <a:pt x="361115" y="162640"/>
                    <a:pt x="351132" y="158621"/>
                  </a:cubicBezTo>
                  <a:cubicBezTo>
                    <a:pt x="331797" y="150829"/>
                    <a:pt x="312232" y="141438"/>
                    <a:pt x="296211" y="127807"/>
                  </a:cubicBezTo>
                  <a:cubicBezTo>
                    <a:pt x="244043" y="83440"/>
                    <a:pt x="186207" y="47360"/>
                    <a:pt x="122266" y="22223"/>
                  </a:cubicBezTo>
                  <a:cubicBezTo>
                    <a:pt x="82756" y="6689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817581" y="737339"/>
              <a:ext cx="391760" cy="175069"/>
            </a:xfrm>
            <a:custGeom>
              <a:rect b="b" l="l" r="r" t="t"/>
              <a:pathLst>
                <a:path extrusionOk="0" h="175069" w="391760">
                  <a:moveTo>
                    <a:pt x="0" y="8174"/>
                  </a:moveTo>
                  <a:cubicBezTo>
                    <a:pt x="0" y="8174"/>
                    <a:pt x="36889" y="10984"/>
                    <a:pt x="45169" y="12816"/>
                  </a:cubicBezTo>
                  <a:cubicBezTo>
                    <a:pt x="65027" y="17211"/>
                    <a:pt x="85666" y="29317"/>
                    <a:pt x="102911" y="39845"/>
                  </a:cubicBezTo>
                  <a:cubicBezTo>
                    <a:pt x="127091" y="54607"/>
                    <a:pt x="148368" y="74973"/>
                    <a:pt x="173305" y="88838"/>
                  </a:cubicBezTo>
                  <a:cubicBezTo>
                    <a:pt x="215338" y="112197"/>
                    <a:pt x="259763" y="126923"/>
                    <a:pt x="303921" y="144712"/>
                  </a:cubicBezTo>
                  <a:cubicBezTo>
                    <a:pt x="323342" y="152537"/>
                    <a:pt x="338611" y="162190"/>
                    <a:pt x="360576" y="169680"/>
                  </a:cubicBezTo>
                  <a:cubicBezTo>
                    <a:pt x="382531" y="177168"/>
                    <a:pt x="391760" y="174669"/>
                    <a:pt x="391760" y="174669"/>
                  </a:cubicBezTo>
                  <a:cubicBezTo>
                    <a:pt x="391760" y="174669"/>
                    <a:pt x="346869" y="153847"/>
                    <a:pt x="334601" y="144039"/>
                  </a:cubicBezTo>
                  <a:cubicBezTo>
                    <a:pt x="313132" y="126876"/>
                    <a:pt x="297996" y="101709"/>
                    <a:pt x="277699" y="83108"/>
                  </a:cubicBezTo>
                  <a:cubicBezTo>
                    <a:pt x="242875" y="51207"/>
                    <a:pt x="193088" y="16528"/>
                    <a:pt x="146577" y="4226"/>
                  </a:cubicBezTo>
                  <a:cubicBezTo>
                    <a:pt x="103374" y="-7204"/>
                    <a:pt x="0" y="8174"/>
                    <a:pt x="0" y="817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757358" y="716459"/>
              <a:ext cx="31734" cy="413063"/>
            </a:xfrm>
            <a:custGeom>
              <a:rect b="b" l="l" r="r" t="t"/>
              <a:pathLst>
                <a:path extrusionOk="0" h="413063" w="31734">
                  <a:moveTo>
                    <a:pt x="11506" y="413063"/>
                  </a:moveTo>
                  <a:cubicBezTo>
                    <a:pt x="3226" y="407377"/>
                    <a:pt x="3681" y="393232"/>
                    <a:pt x="2081" y="384612"/>
                  </a:cubicBezTo>
                  <a:cubicBezTo>
                    <a:pt x="-3762" y="353122"/>
                    <a:pt x="3904" y="325785"/>
                    <a:pt x="10246" y="295029"/>
                  </a:cubicBezTo>
                  <a:cubicBezTo>
                    <a:pt x="23499" y="230775"/>
                    <a:pt x="34041" y="170792"/>
                    <a:pt x="31298" y="104837"/>
                  </a:cubicBezTo>
                  <a:cubicBezTo>
                    <a:pt x="29947" y="72372"/>
                    <a:pt x="24443" y="29347"/>
                    <a:pt x="821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812043" y="919635"/>
              <a:ext cx="121285" cy="310013"/>
            </a:xfrm>
            <a:custGeom>
              <a:rect b="b" l="l" r="r" t="t"/>
              <a:pathLst>
                <a:path extrusionOk="0" h="310013" w="121285">
                  <a:moveTo>
                    <a:pt x="871" y="310013"/>
                  </a:moveTo>
                  <a:cubicBezTo>
                    <a:pt x="-6780" y="251691"/>
                    <a:pt x="37655" y="196789"/>
                    <a:pt x="68395" y="152089"/>
                  </a:cubicBezTo>
                  <a:cubicBezTo>
                    <a:pt x="92838" y="116541"/>
                    <a:pt x="124158" y="65621"/>
                    <a:pt x="121075" y="20374"/>
                  </a:cubicBezTo>
                  <a:cubicBezTo>
                    <a:pt x="120584" y="13173"/>
                    <a:pt x="116515" y="7052"/>
                    <a:pt x="11558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888811" y="1029452"/>
              <a:ext cx="131630" cy="313515"/>
            </a:xfrm>
            <a:custGeom>
              <a:rect b="b" l="l" r="r" t="t"/>
              <a:pathLst>
                <a:path extrusionOk="0" h="313515" w="131630">
                  <a:moveTo>
                    <a:pt x="0" y="313515"/>
                  </a:moveTo>
                  <a:cubicBezTo>
                    <a:pt x="0" y="313515"/>
                    <a:pt x="887" y="272044"/>
                    <a:pt x="12143" y="236325"/>
                  </a:cubicBezTo>
                  <a:cubicBezTo>
                    <a:pt x="23400" y="200597"/>
                    <a:pt x="29235" y="191176"/>
                    <a:pt x="45028" y="170621"/>
                  </a:cubicBezTo>
                  <a:cubicBezTo>
                    <a:pt x="84768" y="118872"/>
                    <a:pt x="110514" y="60989"/>
                    <a:pt x="13163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942863" y="1230382"/>
              <a:ext cx="124527" cy="301228"/>
            </a:xfrm>
            <a:custGeom>
              <a:rect b="b" l="l" r="r" t="t"/>
              <a:pathLst>
                <a:path extrusionOk="0" h="301228" w="124527">
                  <a:moveTo>
                    <a:pt x="2154" y="301228"/>
                  </a:moveTo>
                  <a:cubicBezTo>
                    <a:pt x="-2010" y="301228"/>
                    <a:pt x="1145" y="286179"/>
                    <a:pt x="1145" y="282397"/>
                  </a:cubicBezTo>
                  <a:cubicBezTo>
                    <a:pt x="1145" y="262118"/>
                    <a:pt x="164" y="241221"/>
                    <a:pt x="3499" y="221209"/>
                  </a:cubicBezTo>
                  <a:cubicBezTo>
                    <a:pt x="13599" y="160620"/>
                    <a:pt x="52195" y="121872"/>
                    <a:pt x="86199" y="73295"/>
                  </a:cubicBezTo>
                  <a:cubicBezTo>
                    <a:pt x="98620" y="55550"/>
                    <a:pt x="124527" y="22289"/>
                    <a:pt x="12452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1054876" y="1423987"/>
              <a:ext cx="48184" cy="376599"/>
            </a:xfrm>
            <a:custGeom>
              <a:rect b="b" l="l" r="r" t="t"/>
              <a:pathLst>
                <a:path extrusionOk="0" h="376599" w="48184">
                  <a:moveTo>
                    <a:pt x="3855" y="376599"/>
                  </a:moveTo>
                  <a:cubicBezTo>
                    <a:pt x="-3955" y="363512"/>
                    <a:pt x="2741" y="313754"/>
                    <a:pt x="1427" y="296151"/>
                  </a:cubicBezTo>
                  <a:cubicBezTo>
                    <a:pt x="-4050" y="222685"/>
                    <a:pt x="10209" y="149247"/>
                    <a:pt x="24677" y="77772"/>
                  </a:cubicBezTo>
                  <a:cubicBezTo>
                    <a:pt x="29382" y="54521"/>
                    <a:pt x="35383" y="20022"/>
                    <a:pt x="4818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1099232" y="1321669"/>
              <a:ext cx="132168" cy="309248"/>
            </a:xfrm>
            <a:custGeom>
              <a:rect b="b" l="l" r="r" t="t"/>
              <a:pathLst>
                <a:path extrusionOk="0" h="309248" w="132168">
                  <a:moveTo>
                    <a:pt x="0" y="0"/>
                  </a:moveTo>
                  <a:cubicBezTo>
                    <a:pt x="3562" y="486"/>
                    <a:pt x="41443" y="56283"/>
                    <a:pt x="46549" y="64180"/>
                  </a:cubicBezTo>
                  <a:cubicBezTo>
                    <a:pt x="83191" y="120882"/>
                    <a:pt x="102975" y="184185"/>
                    <a:pt x="118205" y="249498"/>
                  </a:cubicBezTo>
                  <a:cubicBezTo>
                    <a:pt x="122872" y="269548"/>
                    <a:pt x="130874" y="288541"/>
                    <a:pt x="132169" y="30924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1067638" y="1161515"/>
              <a:ext cx="269957" cy="253623"/>
            </a:xfrm>
            <a:custGeom>
              <a:rect b="b" l="l" r="r" t="t"/>
              <a:pathLst>
                <a:path extrusionOk="0" h="253623" w="269957">
                  <a:moveTo>
                    <a:pt x="0" y="392"/>
                  </a:moveTo>
                  <a:cubicBezTo>
                    <a:pt x="2524" y="-1532"/>
                    <a:pt x="1810" y="4154"/>
                    <a:pt x="2810" y="6154"/>
                  </a:cubicBezTo>
                  <a:cubicBezTo>
                    <a:pt x="5667" y="11860"/>
                    <a:pt x="11059" y="16136"/>
                    <a:pt x="15773" y="20299"/>
                  </a:cubicBezTo>
                  <a:cubicBezTo>
                    <a:pt x="28299" y="31348"/>
                    <a:pt x="43082" y="40368"/>
                    <a:pt x="56807" y="49731"/>
                  </a:cubicBezTo>
                  <a:cubicBezTo>
                    <a:pt x="74438" y="61761"/>
                    <a:pt x="99289" y="69629"/>
                    <a:pt x="119253" y="77420"/>
                  </a:cubicBezTo>
                  <a:cubicBezTo>
                    <a:pt x="155839" y="91689"/>
                    <a:pt x="182413" y="100719"/>
                    <a:pt x="220094" y="144772"/>
                  </a:cubicBezTo>
                  <a:cubicBezTo>
                    <a:pt x="257766" y="188825"/>
                    <a:pt x="269958" y="253623"/>
                    <a:pt x="269958" y="25362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1040891" y="1043507"/>
              <a:ext cx="269948" cy="170415"/>
            </a:xfrm>
            <a:custGeom>
              <a:rect b="b" l="l" r="r" t="t"/>
              <a:pathLst>
                <a:path extrusionOk="0" h="170415" w="269948">
                  <a:moveTo>
                    <a:pt x="0" y="1004"/>
                  </a:moveTo>
                  <a:cubicBezTo>
                    <a:pt x="18793" y="-2539"/>
                    <a:pt x="34519" y="4004"/>
                    <a:pt x="51406" y="9605"/>
                  </a:cubicBezTo>
                  <a:cubicBezTo>
                    <a:pt x="127892" y="34989"/>
                    <a:pt x="160620" y="72470"/>
                    <a:pt x="213541" y="128887"/>
                  </a:cubicBezTo>
                  <a:cubicBezTo>
                    <a:pt x="227819" y="144117"/>
                    <a:pt x="269948" y="170416"/>
                    <a:pt x="269948" y="17041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891043" y="846704"/>
              <a:ext cx="362417" cy="160011"/>
            </a:xfrm>
            <a:custGeom>
              <a:rect b="b" l="l" r="r" t="t"/>
              <a:pathLst>
                <a:path extrusionOk="0" h="160011" w="362417">
                  <a:moveTo>
                    <a:pt x="0" y="125"/>
                  </a:moveTo>
                  <a:cubicBezTo>
                    <a:pt x="12263" y="-2192"/>
                    <a:pt x="89793" y="28440"/>
                    <a:pt x="103185" y="35547"/>
                  </a:cubicBezTo>
                  <a:cubicBezTo>
                    <a:pt x="134580" y="52219"/>
                    <a:pt x="168698" y="64014"/>
                    <a:pt x="199045" y="82667"/>
                  </a:cubicBezTo>
                  <a:cubicBezTo>
                    <a:pt x="226420" y="99494"/>
                    <a:pt x="252328" y="120197"/>
                    <a:pt x="280969" y="134713"/>
                  </a:cubicBezTo>
                  <a:cubicBezTo>
                    <a:pt x="300867" y="144790"/>
                    <a:pt x="342225" y="150667"/>
                    <a:pt x="362418" y="16001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851613" y="746015"/>
              <a:ext cx="356252" cy="166234"/>
            </a:xfrm>
            <a:custGeom>
              <a:rect b="b" l="l" r="r" t="t"/>
              <a:pathLst>
                <a:path extrusionOk="0" h="166234" w="356252">
                  <a:moveTo>
                    <a:pt x="0" y="921"/>
                  </a:moveTo>
                  <a:cubicBezTo>
                    <a:pt x="80909" y="-12674"/>
                    <a:pt x="275299" y="128131"/>
                    <a:pt x="356252" y="16623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1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1" name="Google Shape;51;p11"/>
          <p:cNvGrpSpPr/>
          <p:nvPr/>
        </p:nvGrpSpPr>
        <p:grpSpPr>
          <a:xfrm>
            <a:off x="-76200" y="-101590"/>
            <a:ext cx="1810539" cy="2256621"/>
            <a:chOff x="0" y="279410"/>
            <a:chExt cx="1810539" cy="2256621"/>
          </a:xfrm>
        </p:grpSpPr>
        <p:sp>
          <p:nvSpPr>
            <p:cNvPr id="52" name="Google Shape;52;p11"/>
            <p:cNvSpPr/>
            <p:nvPr/>
          </p:nvSpPr>
          <p:spPr>
            <a:xfrm>
              <a:off x="0" y="279410"/>
              <a:ext cx="1463916" cy="1868382"/>
            </a:xfrm>
            <a:custGeom>
              <a:rect b="b" l="l" r="r" t="t"/>
              <a:pathLst>
                <a:path extrusionOk="0" h="1868382" w="1463916">
                  <a:moveTo>
                    <a:pt x="0" y="0"/>
                  </a:moveTo>
                  <a:cubicBezTo>
                    <a:pt x="131595" y="23235"/>
                    <a:pt x="246960" y="152231"/>
                    <a:pt x="350062" y="228741"/>
                  </a:cubicBezTo>
                  <a:cubicBezTo>
                    <a:pt x="677678" y="471859"/>
                    <a:pt x="964197" y="807469"/>
                    <a:pt x="1160545" y="1166894"/>
                  </a:cubicBezTo>
                  <a:cubicBezTo>
                    <a:pt x="1246080" y="1323476"/>
                    <a:pt x="1297715" y="1486039"/>
                    <a:pt x="1363866" y="1649831"/>
                  </a:cubicBezTo>
                  <a:cubicBezTo>
                    <a:pt x="1389088" y="1712277"/>
                    <a:pt x="1416425" y="1777056"/>
                    <a:pt x="1446809" y="1837064"/>
                  </a:cubicBezTo>
                  <a:cubicBezTo>
                    <a:pt x="1447514" y="1838455"/>
                    <a:pt x="1463916" y="1868382"/>
                    <a:pt x="1463916" y="186838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498824" y="627246"/>
              <a:ext cx="33455" cy="265325"/>
            </a:xfrm>
            <a:custGeom>
              <a:rect b="b" l="l" r="r" t="t"/>
              <a:pathLst>
                <a:path extrusionOk="0" h="265325" w="33455">
                  <a:moveTo>
                    <a:pt x="0" y="0"/>
                  </a:moveTo>
                  <a:cubicBezTo>
                    <a:pt x="0" y="0"/>
                    <a:pt x="31944" y="76108"/>
                    <a:pt x="33262" y="163035"/>
                  </a:cubicBezTo>
                  <a:cubicBezTo>
                    <a:pt x="34581" y="249963"/>
                    <a:pt x="28698" y="265326"/>
                    <a:pt x="28698" y="26532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026080" y="1224810"/>
              <a:ext cx="14593" cy="197958"/>
            </a:xfrm>
            <a:custGeom>
              <a:rect b="b" l="l" r="r" t="t"/>
              <a:pathLst>
                <a:path extrusionOk="0" h="197958" w="14593">
                  <a:moveTo>
                    <a:pt x="0" y="0"/>
                  </a:moveTo>
                  <a:cubicBezTo>
                    <a:pt x="0" y="0"/>
                    <a:pt x="18078" y="68237"/>
                    <a:pt x="13992" y="138484"/>
                  </a:cubicBezTo>
                  <a:cubicBezTo>
                    <a:pt x="9896" y="208740"/>
                    <a:pt x="1210" y="197263"/>
                    <a:pt x="1210" y="19726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284398" y="1879225"/>
              <a:ext cx="59675" cy="216817"/>
            </a:xfrm>
            <a:custGeom>
              <a:rect b="b" l="l" r="r" t="t"/>
              <a:pathLst>
                <a:path extrusionOk="0" h="216817" w="59675">
                  <a:moveTo>
                    <a:pt x="59674" y="0"/>
                  </a:moveTo>
                  <a:cubicBezTo>
                    <a:pt x="59674" y="0"/>
                    <a:pt x="60055" y="52559"/>
                    <a:pt x="45129" y="106756"/>
                  </a:cubicBezTo>
                  <a:cubicBezTo>
                    <a:pt x="30213" y="160963"/>
                    <a:pt x="0" y="216818"/>
                    <a:pt x="0" y="21681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67203" y="1458668"/>
              <a:ext cx="201710" cy="80334"/>
            </a:xfrm>
            <a:custGeom>
              <a:rect b="b" l="l" r="r" t="t"/>
              <a:pathLst>
                <a:path extrusionOk="0" h="80334" w="201710">
                  <a:moveTo>
                    <a:pt x="0" y="0"/>
                  </a:moveTo>
                  <a:cubicBezTo>
                    <a:pt x="0" y="0"/>
                    <a:pt x="66465" y="41529"/>
                    <a:pt x="116891" y="61608"/>
                  </a:cubicBezTo>
                  <a:cubicBezTo>
                    <a:pt x="167316" y="81696"/>
                    <a:pt x="201711" y="80315"/>
                    <a:pt x="201711" y="8031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785111" y="761942"/>
              <a:ext cx="215156" cy="149418"/>
            </a:xfrm>
            <a:custGeom>
              <a:rect b="b" l="l" r="r" t="t"/>
              <a:pathLst>
                <a:path extrusionOk="0" h="149418" w="215156">
                  <a:moveTo>
                    <a:pt x="0" y="149419"/>
                  </a:moveTo>
                  <a:cubicBezTo>
                    <a:pt x="72896" y="143845"/>
                    <a:pt x="186496" y="70263"/>
                    <a:pt x="21515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223111" y="882046"/>
              <a:ext cx="303125" cy="207051"/>
            </a:xfrm>
            <a:custGeom>
              <a:rect b="b" l="l" r="r" t="t"/>
              <a:pathLst>
                <a:path extrusionOk="0" h="207051" w="303125">
                  <a:moveTo>
                    <a:pt x="66860" y="200832"/>
                  </a:moveTo>
                  <a:cubicBezTo>
                    <a:pt x="46037" y="204727"/>
                    <a:pt x="0" y="207052"/>
                    <a:pt x="0" y="207052"/>
                  </a:cubicBezTo>
                  <a:cubicBezTo>
                    <a:pt x="0" y="207052"/>
                    <a:pt x="68533" y="150149"/>
                    <a:pt x="83645" y="131204"/>
                  </a:cubicBezTo>
                  <a:cubicBezTo>
                    <a:pt x="131240" y="71520"/>
                    <a:pt x="177380" y="37074"/>
                    <a:pt x="247639" y="9962"/>
                  </a:cubicBezTo>
                  <a:cubicBezTo>
                    <a:pt x="261746" y="4518"/>
                    <a:pt x="303126" y="0"/>
                    <a:pt x="303126" y="0"/>
                  </a:cubicBezTo>
                  <a:cubicBezTo>
                    <a:pt x="303126" y="0"/>
                    <a:pt x="300928" y="44475"/>
                    <a:pt x="291941" y="78731"/>
                  </a:cubicBezTo>
                  <a:cubicBezTo>
                    <a:pt x="262807" y="189773"/>
                    <a:pt x="130407" y="188926"/>
                    <a:pt x="66860" y="2008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512638" y="881809"/>
              <a:ext cx="181961" cy="297823"/>
            </a:xfrm>
            <a:custGeom>
              <a:rect b="b" l="l" r="r" t="t"/>
              <a:pathLst>
                <a:path extrusionOk="0" h="297823" w="181961">
                  <a:moveTo>
                    <a:pt x="107300" y="77577"/>
                  </a:moveTo>
                  <a:cubicBezTo>
                    <a:pt x="188768" y="141595"/>
                    <a:pt x="181814" y="297824"/>
                    <a:pt x="181814" y="297824"/>
                  </a:cubicBezTo>
                  <a:cubicBezTo>
                    <a:pt x="181814" y="297824"/>
                    <a:pt x="117960" y="272859"/>
                    <a:pt x="76822" y="238121"/>
                  </a:cubicBezTo>
                  <a:cubicBezTo>
                    <a:pt x="41109" y="207965"/>
                    <a:pt x="18385" y="166750"/>
                    <a:pt x="2868" y="120602"/>
                  </a:cubicBezTo>
                  <a:cubicBezTo>
                    <a:pt x="-9409" y="84092"/>
                    <a:pt x="22261" y="32876"/>
                    <a:pt x="13318" y="0"/>
                  </a:cubicBezTo>
                  <a:cubicBezTo>
                    <a:pt x="13318" y="0"/>
                    <a:pt x="62561" y="42423"/>
                    <a:pt x="107300" y="7757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681330" y="1418428"/>
              <a:ext cx="348516" cy="185429"/>
            </a:xfrm>
            <a:custGeom>
              <a:rect b="b" l="l" r="r" t="t"/>
              <a:pathLst>
                <a:path extrusionOk="0" h="185429" w="348516">
                  <a:moveTo>
                    <a:pt x="347160" y="1511"/>
                  </a:moveTo>
                  <a:cubicBezTo>
                    <a:pt x="354018" y="-7509"/>
                    <a:pt x="332844" y="26390"/>
                    <a:pt x="328891" y="36154"/>
                  </a:cubicBezTo>
                  <a:cubicBezTo>
                    <a:pt x="317032" y="65433"/>
                    <a:pt x="305602" y="102838"/>
                    <a:pt x="283866" y="125546"/>
                  </a:cubicBezTo>
                  <a:cubicBezTo>
                    <a:pt x="224035" y="188058"/>
                    <a:pt x="142128" y="184410"/>
                    <a:pt x="64201" y="184972"/>
                  </a:cubicBezTo>
                  <a:cubicBezTo>
                    <a:pt x="48474" y="185087"/>
                    <a:pt x="0" y="185429"/>
                    <a:pt x="0" y="185429"/>
                  </a:cubicBezTo>
                  <a:cubicBezTo>
                    <a:pt x="0" y="185429"/>
                    <a:pt x="23728" y="166684"/>
                    <a:pt x="30487" y="161788"/>
                  </a:cubicBezTo>
                  <a:cubicBezTo>
                    <a:pt x="51172" y="146786"/>
                    <a:pt x="78235" y="137919"/>
                    <a:pt x="103781" y="96961"/>
                  </a:cubicBezTo>
                  <a:cubicBezTo>
                    <a:pt x="135949" y="45393"/>
                    <a:pt x="192813" y="11217"/>
                    <a:pt x="253939" y="5883"/>
                  </a:cubicBezTo>
                  <a:cubicBezTo>
                    <a:pt x="280065" y="3607"/>
                    <a:pt x="335034" y="17475"/>
                    <a:pt x="347160" y="151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977547" y="1409252"/>
              <a:ext cx="130758" cy="388896"/>
            </a:xfrm>
            <a:custGeom>
              <a:rect b="b" l="l" r="r" t="t"/>
              <a:pathLst>
                <a:path extrusionOk="0" h="388896" w="130758">
                  <a:moveTo>
                    <a:pt x="113836" y="117729"/>
                  </a:moveTo>
                  <a:cubicBezTo>
                    <a:pt x="167252" y="262118"/>
                    <a:pt x="77136" y="388896"/>
                    <a:pt x="77136" y="388896"/>
                  </a:cubicBezTo>
                  <a:cubicBezTo>
                    <a:pt x="77136" y="388896"/>
                    <a:pt x="67888" y="357607"/>
                    <a:pt x="63601" y="347120"/>
                  </a:cubicBezTo>
                  <a:cubicBezTo>
                    <a:pt x="51952" y="318573"/>
                    <a:pt x="31874" y="295332"/>
                    <a:pt x="17881" y="268348"/>
                  </a:cubicBezTo>
                  <a:cubicBezTo>
                    <a:pt x="-17675" y="199777"/>
                    <a:pt x="7166" y="123072"/>
                    <a:pt x="28940" y="54388"/>
                  </a:cubicBezTo>
                  <a:cubicBezTo>
                    <a:pt x="33521" y="39938"/>
                    <a:pt x="57058" y="0"/>
                    <a:pt x="57058" y="0"/>
                  </a:cubicBezTo>
                  <a:cubicBezTo>
                    <a:pt x="57058" y="0"/>
                    <a:pt x="108417" y="103070"/>
                    <a:pt x="113836" y="11772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072219" y="2040333"/>
              <a:ext cx="236534" cy="161297"/>
            </a:xfrm>
            <a:custGeom>
              <a:rect b="b" l="l" r="r" t="t"/>
              <a:pathLst>
                <a:path extrusionOk="0" h="161297" w="236534">
                  <a:moveTo>
                    <a:pt x="203902" y="65082"/>
                  </a:moveTo>
                  <a:cubicBezTo>
                    <a:pt x="162687" y="119175"/>
                    <a:pt x="151238" y="148226"/>
                    <a:pt x="106051" y="157132"/>
                  </a:cubicBezTo>
                  <a:cubicBezTo>
                    <a:pt x="81382" y="161999"/>
                    <a:pt x="58903" y="162132"/>
                    <a:pt x="34147" y="159923"/>
                  </a:cubicBezTo>
                  <a:cubicBezTo>
                    <a:pt x="22774" y="158904"/>
                    <a:pt x="0" y="157160"/>
                    <a:pt x="0" y="157160"/>
                  </a:cubicBezTo>
                  <a:cubicBezTo>
                    <a:pt x="0" y="157160"/>
                    <a:pt x="10468" y="153322"/>
                    <a:pt x="15392" y="150760"/>
                  </a:cubicBezTo>
                  <a:cubicBezTo>
                    <a:pt x="36433" y="139825"/>
                    <a:pt x="54673" y="125671"/>
                    <a:pt x="68866" y="106326"/>
                  </a:cubicBezTo>
                  <a:cubicBezTo>
                    <a:pt x="110166" y="50033"/>
                    <a:pt x="157772" y="-17547"/>
                    <a:pt x="236534" y="4160"/>
                  </a:cubicBezTo>
                  <a:lnTo>
                    <a:pt x="203902" y="6508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288150" y="2045655"/>
              <a:ext cx="105599" cy="295722"/>
            </a:xfrm>
            <a:custGeom>
              <a:rect b="b" l="l" r="r" t="t"/>
              <a:pathLst>
                <a:path extrusionOk="0" h="295722" w="105599">
                  <a:moveTo>
                    <a:pt x="57428" y="54912"/>
                  </a:moveTo>
                  <a:cubicBezTo>
                    <a:pt x="81078" y="91402"/>
                    <a:pt x="103909" y="138008"/>
                    <a:pt x="105443" y="182270"/>
                  </a:cubicBezTo>
                  <a:cubicBezTo>
                    <a:pt x="106557" y="214141"/>
                    <a:pt x="101719" y="242173"/>
                    <a:pt x="91260" y="272253"/>
                  </a:cubicBezTo>
                  <a:cubicBezTo>
                    <a:pt x="90936" y="273177"/>
                    <a:pt x="80526" y="295723"/>
                    <a:pt x="80526" y="295723"/>
                  </a:cubicBezTo>
                  <a:cubicBezTo>
                    <a:pt x="80526" y="295723"/>
                    <a:pt x="60923" y="270700"/>
                    <a:pt x="55923" y="262814"/>
                  </a:cubicBezTo>
                  <a:cubicBezTo>
                    <a:pt x="22499" y="210083"/>
                    <a:pt x="5145" y="164859"/>
                    <a:pt x="96" y="102137"/>
                  </a:cubicBezTo>
                  <a:cubicBezTo>
                    <a:pt x="-1618" y="80829"/>
                    <a:pt x="20099" y="0"/>
                    <a:pt x="20099" y="0"/>
                  </a:cubicBezTo>
                  <a:cubicBezTo>
                    <a:pt x="20099" y="0"/>
                    <a:pt x="48617" y="41329"/>
                    <a:pt x="57428" y="5491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443132" y="2105413"/>
              <a:ext cx="367407" cy="171232"/>
            </a:xfrm>
            <a:custGeom>
              <a:rect b="b" l="l" r="r" t="t"/>
              <a:pathLst>
                <a:path extrusionOk="0" h="171232" w="367407">
                  <a:moveTo>
                    <a:pt x="0" y="3650"/>
                  </a:moveTo>
                  <a:cubicBezTo>
                    <a:pt x="0" y="3650"/>
                    <a:pt x="102032" y="-9371"/>
                    <a:pt x="177175" y="13775"/>
                  </a:cubicBezTo>
                  <a:cubicBezTo>
                    <a:pt x="268510" y="41912"/>
                    <a:pt x="367408" y="171233"/>
                    <a:pt x="367408" y="171233"/>
                  </a:cubicBezTo>
                  <a:cubicBezTo>
                    <a:pt x="367408" y="171233"/>
                    <a:pt x="299952" y="145848"/>
                    <a:pt x="278968" y="141705"/>
                  </a:cubicBezTo>
                  <a:cubicBezTo>
                    <a:pt x="212550" y="128608"/>
                    <a:pt x="143837" y="114587"/>
                    <a:pt x="83391" y="84022"/>
                  </a:cubicBezTo>
                  <a:cubicBezTo>
                    <a:pt x="64751" y="74601"/>
                    <a:pt x="42824" y="59676"/>
                    <a:pt x="31318" y="42083"/>
                  </a:cubicBezTo>
                  <a:cubicBezTo>
                    <a:pt x="27451" y="36168"/>
                    <a:pt x="0" y="3650"/>
                    <a:pt x="0" y="36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1435404" y="2126380"/>
              <a:ext cx="96241" cy="409651"/>
            </a:xfrm>
            <a:custGeom>
              <a:rect b="b" l="l" r="r" t="t"/>
              <a:pathLst>
                <a:path extrusionOk="0" h="409651" w="96241">
                  <a:moveTo>
                    <a:pt x="73537" y="95793"/>
                  </a:moveTo>
                  <a:cubicBezTo>
                    <a:pt x="106455" y="178536"/>
                    <a:pt x="101578" y="262518"/>
                    <a:pt x="71765" y="345434"/>
                  </a:cubicBezTo>
                  <a:cubicBezTo>
                    <a:pt x="68355" y="354930"/>
                    <a:pt x="48810" y="409651"/>
                    <a:pt x="48810" y="409651"/>
                  </a:cubicBezTo>
                  <a:cubicBezTo>
                    <a:pt x="48810" y="409651"/>
                    <a:pt x="39856" y="332270"/>
                    <a:pt x="35446" y="311953"/>
                  </a:cubicBezTo>
                  <a:cubicBezTo>
                    <a:pt x="22149" y="250584"/>
                    <a:pt x="-330" y="197110"/>
                    <a:pt x="4" y="132979"/>
                  </a:cubicBezTo>
                  <a:cubicBezTo>
                    <a:pt x="185" y="98212"/>
                    <a:pt x="17196" y="0"/>
                    <a:pt x="17196" y="0"/>
                  </a:cubicBezTo>
                  <a:cubicBezTo>
                    <a:pt x="17196" y="0"/>
                    <a:pt x="68022" y="81934"/>
                    <a:pt x="73537" y="957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366704" y="1538954"/>
              <a:ext cx="224142" cy="315020"/>
            </a:xfrm>
            <a:custGeom>
              <a:rect b="b" l="l" r="r" t="t"/>
              <a:pathLst>
                <a:path extrusionOk="0" h="315020" w="224142">
                  <a:moveTo>
                    <a:pt x="0" y="0"/>
                  </a:moveTo>
                  <a:cubicBezTo>
                    <a:pt x="0" y="0"/>
                    <a:pt x="22298" y="85896"/>
                    <a:pt x="26689" y="102127"/>
                  </a:cubicBezTo>
                  <a:cubicBezTo>
                    <a:pt x="45558" y="171898"/>
                    <a:pt x="116396" y="219961"/>
                    <a:pt x="168869" y="262195"/>
                  </a:cubicBezTo>
                  <a:cubicBezTo>
                    <a:pt x="185414" y="275520"/>
                    <a:pt x="224142" y="315020"/>
                    <a:pt x="224142" y="315020"/>
                  </a:cubicBezTo>
                  <a:cubicBezTo>
                    <a:pt x="224142" y="315020"/>
                    <a:pt x="212055" y="284159"/>
                    <a:pt x="209369" y="277254"/>
                  </a:cubicBezTo>
                  <a:cubicBezTo>
                    <a:pt x="200120" y="253460"/>
                    <a:pt x="188995" y="229819"/>
                    <a:pt x="184518" y="204616"/>
                  </a:cubicBezTo>
                  <a:cubicBezTo>
                    <a:pt x="164944" y="94593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68913" y="1435165"/>
              <a:ext cx="358349" cy="121183"/>
            </a:xfrm>
            <a:custGeom>
              <a:rect b="b" l="l" r="r" t="t"/>
              <a:pathLst>
                <a:path extrusionOk="0" h="121183" w="358349">
                  <a:moveTo>
                    <a:pt x="0" y="99312"/>
                  </a:moveTo>
                  <a:cubicBezTo>
                    <a:pt x="0" y="99312"/>
                    <a:pt x="174450" y="124934"/>
                    <a:pt x="263976" y="120714"/>
                  </a:cubicBezTo>
                  <a:cubicBezTo>
                    <a:pt x="305371" y="118762"/>
                    <a:pt x="358350" y="89177"/>
                    <a:pt x="358350" y="89177"/>
                  </a:cubicBezTo>
                  <a:cubicBezTo>
                    <a:pt x="358350" y="89177"/>
                    <a:pt x="316611" y="78833"/>
                    <a:pt x="314382" y="78004"/>
                  </a:cubicBezTo>
                  <a:cubicBezTo>
                    <a:pt x="285664" y="67317"/>
                    <a:pt x="261261" y="40800"/>
                    <a:pt x="231981" y="26055"/>
                  </a:cubicBezTo>
                  <a:cubicBezTo>
                    <a:pt x="170355" y="-4997"/>
                    <a:pt x="142294" y="-8387"/>
                    <a:pt x="85639" y="16387"/>
                  </a:cubicBezTo>
                  <a:cubicBezTo>
                    <a:pt x="44872" y="34218"/>
                    <a:pt x="0" y="99312"/>
                    <a:pt x="0" y="9931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1001353" y="584118"/>
              <a:ext cx="286897" cy="176115"/>
            </a:xfrm>
            <a:custGeom>
              <a:rect b="b" l="l" r="r" t="t"/>
              <a:pathLst>
                <a:path extrusionOk="0" h="176115" w="286897">
                  <a:moveTo>
                    <a:pt x="0" y="176100"/>
                  </a:moveTo>
                  <a:cubicBezTo>
                    <a:pt x="0" y="176100"/>
                    <a:pt x="81725" y="176692"/>
                    <a:pt x="104518" y="170508"/>
                  </a:cubicBezTo>
                  <a:cubicBezTo>
                    <a:pt x="173012" y="151925"/>
                    <a:pt x="212350" y="99730"/>
                    <a:pt x="250165" y="44889"/>
                  </a:cubicBezTo>
                  <a:cubicBezTo>
                    <a:pt x="253918" y="39448"/>
                    <a:pt x="287684" y="4572"/>
                    <a:pt x="286884" y="198"/>
                  </a:cubicBezTo>
                  <a:cubicBezTo>
                    <a:pt x="286541" y="-1643"/>
                    <a:pt x="237925" y="9914"/>
                    <a:pt x="221028" y="11304"/>
                  </a:cubicBezTo>
                  <a:cubicBezTo>
                    <a:pt x="126254" y="19104"/>
                    <a:pt x="110985" y="24447"/>
                    <a:pt x="48073" y="97012"/>
                  </a:cubicBezTo>
                  <a:cubicBezTo>
                    <a:pt x="37024" y="109757"/>
                    <a:pt x="0" y="176100"/>
                    <a:pt x="0" y="17610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07979" y="394129"/>
              <a:ext cx="141443" cy="368505"/>
            </a:xfrm>
            <a:custGeom>
              <a:rect b="b" l="l" r="r" t="t"/>
              <a:pathLst>
                <a:path extrusionOk="0" h="368505" w="141443">
                  <a:moveTo>
                    <a:pt x="91984" y="368505"/>
                  </a:moveTo>
                  <a:cubicBezTo>
                    <a:pt x="91984" y="368505"/>
                    <a:pt x="38569" y="324565"/>
                    <a:pt x="19751" y="290832"/>
                  </a:cubicBezTo>
                  <a:cubicBezTo>
                    <a:pt x="-359" y="254780"/>
                    <a:pt x="9412" y="205619"/>
                    <a:pt x="10941" y="167124"/>
                  </a:cubicBezTo>
                  <a:cubicBezTo>
                    <a:pt x="13070" y="113570"/>
                    <a:pt x="0" y="0"/>
                    <a:pt x="0" y="0"/>
                  </a:cubicBezTo>
                  <a:cubicBezTo>
                    <a:pt x="0" y="0"/>
                    <a:pt x="41320" y="46055"/>
                    <a:pt x="53589" y="58022"/>
                  </a:cubicBezTo>
                  <a:cubicBezTo>
                    <a:pt x="100937" y="104217"/>
                    <a:pt x="130770" y="117345"/>
                    <a:pt x="140371" y="194966"/>
                  </a:cubicBezTo>
                  <a:cubicBezTo>
                    <a:pt x="149972" y="272586"/>
                    <a:pt x="91984" y="368505"/>
                    <a:pt x="91984" y="3685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243500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669884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1243500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4669884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5" type="title"/>
          </p:nvPr>
        </p:nvSpPr>
        <p:spPr>
          <a:xfrm>
            <a:off x="1243500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6" type="title"/>
          </p:nvPr>
        </p:nvSpPr>
        <p:spPr>
          <a:xfrm>
            <a:off x="4669897" y="20240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7" type="title"/>
          </p:nvPr>
        </p:nvSpPr>
        <p:spPr>
          <a:xfrm>
            <a:off x="1243500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8" type="title"/>
          </p:nvPr>
        </p:nvSpPr>
        <p:spPr>
          <a:xfrm>
            <a:off x="4669884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9" type="body"/>
          </p:nvPr>
        </p:nvSpPr>
        <p:spPr>
          <a:xfrm>
            <a:off x="8096268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3" type="body"/>
          </p:nvPr>
        </p:nvSpPr>
        <p:spPr>
          <a:xfrm>
            <a:off x="8096268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4" type="title"/>
          </p:nvPr>
        </p:nvSpPr>
        <p:spPr>
          <a:xfrm>
            <a:off x="8096268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5" type="title"/>
          </p:nvPr>
        </p:nvSpPr>
        <p:spPr>
          <a:xfrm>
            <a:off x="8096268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64" y="5660596"/>
            <a:ext cx="2419411" cy="2419431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2"/>
          <p:cNvGrpSpPr/>
          <p:nvPr/>
        </p:nvGrpSpPr>
        <p:grpSpPr>
          <a:xfrm>
            <a:off x="338378" y="354408"/>
            <a:ext cx="662961" cy="1669605"/>
            <a:chOff x="3749116" y="747756"/>
            <a:chExt cx="306076" cy="770824"/>
          </a:xfrm>
        </p:grpSpPr>
        <p:sp>
          <p:nvSpPr>
            <p:cNvPr id="86" name="Google Shape;86;p12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2"/>
          <p:cNvSpPr/>
          <p:nvPr/>
        </p:nvSpPr>
        <p:spPr>
          <a:xfrm>
            <a:off x="11188465" y="2281233"/>
            <a:ext cx="742584" cy="1736328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flipH="1">
            <a:off x="8855925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"/>
          <p:cNvSpPr/>
          <p:nvPr/>
        </p:nvSpPr>
        <p:spPr>
          <a:xfrm>
            <a:off x="127006" y="2717744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-5400000">
            <a:off x="8601764" y="1758842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2"/>
          <p:cNvGrpSpPr/>
          <p:nvPr/>
        </p:nvGrpSpPr>
        <p:grpSpPr>
          <a:xfrm rot="1825325">
            <a:off x="705167" y="5522461"/>
            <a:ext cx="1714581" cy="2251841"/>
            <a:chOff x="3749116" y="2023694"/>
            <a:chExt cx="791581" cy="1039621"/>
          </a:xfrm>
        </p:grpSpPr>
        <p:sp>
          <p:nvSpPr>
            <p:cNvPr id="101" name="Google Shape;101;p12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2401350" y="2774050"/>
            <a:ext cx="73893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401350" y="4857700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13" name="Google Shape;113;p13"/>
          <p:cNvGrpSpPr/>
          <p:nvPr/>
        </p:nvGrpSpPr>
        <p:grpSpPr>
          <a:xfrm>
            <a:off x="10122621" y="304758"/>
            <a:ext cx="1739893" cy="692831"/>
            <a:chOff x="7338164" y="616032"/>
            <a:chExt cx="771229" cy="307106"/>
          </a:xfrm>
        </p:grpSpPr>
        <p:sp>
          <p:nvSpPr>
            <p:cNvPr id="114" name="Google Shape;114;p13"/>
            <p:cNvSpPr/>
            <p:nvPr/>
          </p:nvSpPr>
          <p:spPr>
            <a:xfrm>
              <a:off x="8074675" y="617017"/>
              <a:ext cx="34718" cy="306121"/>
            </a:xfrm>
            <a:custGeom>
              <a:rect b="b" l="l" r="r" t="t"/>
              <a:pathLst>
                <a:path extrusionOk="0" h="306121" w="34718">
                  <a:moveTo>
                    <a:pt x="34719" y="46"/>
                  </a:moveTo>
                  <a:lnTo>
                    <a:pt x="34309" y="306121"/>
                  </a:lnTo>
                  <a:lnTo>
                    <a:pt x="0" y="306075"/>
                  </a:lnTo>
                  <a:lnTo>
                    <a:pt x="410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992837" y="616907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911007" y="616798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829169" y="616688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747339" y="616578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8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665500" y="616469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7"/>
                  </a:moveTo>
                  <a:lnTo>
                    <a:pt x="34319" y="306122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583671" y="616360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10" y="306122"/>
                  </a:lnTo>
                  <a:lnTo>
                    <a:pt x="0" y="306075"/>
                  </a:lnTo>
                  <a:lnTo>
                    <a:pt x="401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501832" y="616251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419994" y="616141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338164" y="616032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254714" y="4158488"/>
            <a:ext cx="798518" cy="2377645"/>
          </a:xfrm>
          <a:custGeom>
            <a:rect b="b" l="l" r="r" t="t"/>
            <a:pathLst>
              <a:path extrusionOk="0" h="1054388" w="354110">
                <a:moveTo>
                  <a:pt x="0" y="0"/>
                </a:moveTo>
                <a:lnTo>
                  <a:pt x="354111" y="0"/>
                </a:lnTo>
                <a:lnTo>
                  <a:pt x="354111" y="1054389"/>
                </a:lnTo>
                <a:lnTo>
                  <a:pt x="0" y="1054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10952993" y="5034788"/>
            <a:ext cx="2005417" cy="2005417"/>
          </a:xfrm>
          <a:custGeom>
            <a:rect b="b" l="l" r="r" t="t"/>
            <a:pathLst>
              <a:path extrusionOk="0" h="889320" w="88932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 flipH="1" rot="10800000">
            <a:off x="165375" y="1762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"/>
          <p:cNvSpPr/>
          <p:nvPr/>
        </p:nvSpPr>
        <p:spPr>
          <a:xfrm flipH="1" rot="10800000">
            <a:off x="310281" y="2263367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 flipH="1" rot="-5400000">
            <a:off x="8787214" y="418208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3"/>
          <p:cNvGrpSpPr/>
          <p:nvPr/>
        </p:nvGrpSpPr>
        <p:grpSpPr>
          <a:xfrm>
            <a:off x="10238544" y="4056905"/>
            <a:ext cx="1564615" cy="3116330"/>
            <a:chOff x="8417270" y="1713833"/>
            <a:chExt cx="693535" cy="1381352"/>
          </a:xfrm>
        </p:grpSpPr>
        <p:sp>
          <p:nvSpPr>
            <p:cNvPr id="130" name="Google Shape;130;p13"/>
            <p:cNvSpPr/>
            <p:nvPr/>
          </p:nvSpPr>
          <p:spPr>
            <a:xfrm>
              <a:off x="8460434" y="2740853"/>
              <a:ext cx="314827" cy="158819"/>
            </a:xfrm>
            <a:custGeom>
              <a:rect b="b" l="l" r="r" t="t"/>
              <a:pathLst>
                <a:path extrusionOk="0" h="158819" w="314827">
                  <a:moveTo>
                    <a:pt x="314796" y="124200"/>
                  </a:moveTo>
                  <a:cubicBezTo>
                    <a:pt x="314796" y="124200"/>
                    <a:pt x="239148" y="156280"/>
                    <a:pt x="222079" y="157614"/>
                  </a:cubicBezTo>
                  <a:cubicBezTo>
                    <a:pt x="158843" y="162548"/>
                    <a:pt x="93587" y="153423"/>
                    <a:pt x="45086" y="109893"/>
                  </a:cubicBezTo>
                  <a:cubicBezTo>
                    <a:pt x="27446" y="94063"/>
                    <a:pt x="509" y="67745"/>
                    <a:pt x="4" y="41390"/>
                  </a:cubicBezTo>
                  <a:cubicBezTo>
                    <a:pt x="-387" y="20701"/>
                    <a:pt x="29722" y="12338"/>
                    <a:pt x="45553" y="12262"/>
                  </a:cubicBezTo>
                  <a:cubicBezTo>
                    <a:pt x="79071" y="12100"/>
                    <a:pt x="107560" y="32760"/>
                    <a:pt x="142336" y="29226"/>
                  </a:cubicBezTo>
                  <a:cubicBezTo>
                    <a:pt x="187599" y="24645"/>
                    <a:pt x="218288" y="-15865"/>
                    <a:pt x="266828" y="6890"/>
                  </a:cubicBezTo>
                  <a:cubicBezTo>
                    <a:pt x="305109" y="24835"/>
                    <a:pt x="315034" y="68231"/>
                    <a:pt x="314824" y="106988"/>
                  </a:cubicBezTo>
                  <a:cubicBezTo>
                    <a:pt x="314776" y="115142"/>
                    <a:pt x="314796" y="124200"/>
                    <a:pt x="314796" y="12420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417270" y="2476312"/>
              <a:ext cx="253819" cy="208037"/>
            </a:xfrm>
            <a:custGeom>
              <a:rect b="b" l="l" r="r" t="t"/>
              <a:pathLst>
                <a:path extrusionOk="0" h="208037" w="253819">
                  <a:moveTo>
                    <a:pt x="253766" y="146920"/>
                  </a:moveTo>
                  <a:cubicBezTo>
                    <a:pt x="253766" y="146920"/>
                    <a:pt x="242869" y="160236"/>
                    <a:pt x="239907" y="163456"/>
                  </a:cubicBezTo>
                  <a:cubicBezTo>
                    <a:pt x="223248" y="181534"/>
                    <a:pt x="205369" y="193916"/>
                    <a:pt x="181710" y="202099"/>
                  </a:cubicBezTo>
                  <a:cubicBezTo>
                    <a:pt x="111481" y="226387"/>
                    <a:pt x="-20963" y="174095"/>
                    <a:pt x="2821" y="83274"/>
                  </a:cubicBezTo>
                  <a:cubicBezTo>
                    <a:pt x="23357" y="4884"/>
                    <a:pt x="117397" y="-21377"/>
                    <a:pt x="183824" y="18304"/>
                  </a:cubicBezTo>
                  <a:cubicBezTo>
                    <a:pt x="209236" y="33487"/>
                    <a:pt x="245632" y="65462"/>
                    <a:pt x="250918" y="95752"/>
                  </a:cubicBezTo>
                  <a:cubicBezTo>
                    <a:pt x="252880" y="107001"/>
                    <a:pt x="254356" y="119260"/>
                    <a:pt x="253633" y="130566"/>
                  </a:cubicBezTo>
                  <a:cubicBezTo>
                    <a:pt x="253423" y="133843"/>
                    <a:pt x="253766" y="146920"/>
                    <a:pt x="253766" y="14692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502469" y="2138281"/>
              <a:ext cx="151179" cy="212278"/>
            </a:xfrm>
            <a:custGeom>
              <a:rect b="b" l="l" r="r" t="t"/>
              <a:pathLst>
                <a:path extrusionOk="0" h="212278" w="151179">
                  <a:moveTo>
                    <a:pt x="151173" y="212279"/>
                  </a:moveTo>
                  <a:cubicBezTo>
                    <a:pt x="91918" y="197239"/>
                    <a:pt x="36150" y="149452"/>
                    <a:pt x="6927" y="97550"/>
                  </a:cubicBezTo>
                  <a:cubicBezTo>
                    <a:pt x="-7408" y="72099"/>
                    <a:pt x="993" y="21893"/>
                    <a:pt x="27624" y="6891"/>
                  </a:cubicBezTo>
                  <a:cubicBezTo>
                    <a:pt x="42370" y="-1405"/>
                    <a:pt x="57372" y="-548"/>
                    <a:pt x="73459" y="1033"/>
                  </a:cubicBezTo>
                  <a:cubicBezTo>
                    <a:pt x="142115" y="7815"/>
                    <a:pt x="148487" y="76062"/>
                    <a:pt x="144744" y="132021"/>
                  </a:cubicBezTo>
                  <a:cubicBezTo>
                    <a:pt x="143506" y="150614"/>
                    <a:pt x="147954" y="187333"/>
                    <a:pt x="147954" y="187333"/>
                  </a:cubicBezTo>
                  <a:cubicBezTo>
                    <a:pt x="147954" y="187333"/>
                    <a:pt x="151336" y="212317"/>
                    <a:pt x="151173" y="2122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536828" y="1945554"/>
              <a:ext cx="122672" cy="167787"/>
            </a:xfrm>
            <a:custGeom>
              <a:rect b="b" l="l" r="r" t="t"/>
              <a:pathLst>
                <a:path extrusionOk="0" h="167787" w="122672">
                  <a:moveTo>
                    <a:pt x="92736" y="163805"/>
                  </a:moveTo>
                  <a:cubicBezTo>
                    <a:pt x="92736" y="163805"/>
                    <a:pt x="89964" y="167158"/>
                    <a:pt x="87992" y="167634"/>
                  </a:cubicBezTo>
                  <a:cubicBezTo>
                    <a:pt x="80524" y="169415"/>
                    <a:pt x="60713" y="155175"/>
                    <a:pt x="55160" y="150956"/>
                  </a:cubicBezTo>
                  <a:cubicBezTo>
                    <a:pt x="27251" y="129724"/>
                    <a:pt x="3277" y="98568"/>
                    <a:pt x="305" y="62459"/>
                  </a:cubicBezTo>
                  <a:cubicBezTo>
                    <a:pt x="-1267" y="43333"/>
                    <a:pt x="2772" y="13081"/>
                    <a:pt x="23470" y="4899"/>
                  </a:cubicBezTo>
                  <a:cubicBezTo>
                    <a:pt x="70647" y="-13760"/>
                    <a:pt x="121615" y="23406"/>
                    <a:pt x="122654" y="73632"/>
                  </a:cubicBezTo>
                  <a:cubicBezTo>
                    <a:pt x="123111" y="95882"/>
                    <a:pt x="115129" y="123143"/>
                    <a:pt x="105280" y="143012"/>
                  </a:cubicBezTo>
                  <a:cubicBezTo>
                    <a:pt x="104108" y="145383"/>
                    <a:pt x="92736" y="163805"/>
                    <a:pt x="92736" y="1638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574561" y="1713833"/>
              <a:ext cx="93482" cy="139541"/>
            </a:xfrm>
            <a:custGeom>
              <a:rect b="b" l="l" r="r" t="t"/>
              <a:pathLst>
                <a:path extrusionOk="0" h="139541" w="93482">
                  <a:moveTo>
                    <a:pt x="84768" y="139274"/>
                  </a:moveTo>
                  <a:cubicBezTo>
                    <a:pt x="38324" y="143113"/>
                    <a:pt x="4396" y="105061"/>
                    <a:pt x="262" y="60645"/>
                  </a:cubicBezTo>
                  <a:cubicBezTo>
                    <a:pt x="-1938" y="37061"/>
                    <a:pt x="9577" y="-677"/>
                    <a:pt x="39667" y="9"/>
                  </a:cubicBezTo>
                  <a:cubicBezTo>
                    <a:pt x="83253" y="990"/>
                    <a:pt x="98903" y="65503"/>
                    <a:pt x="91864" y="99927"/>
                  </a:cubicBezTo>
                  <a:cubicBezTo>
                    <a:pt x="90197" y="108051"/>
                    <a:pt x="84768" y="139274"/>
                    <a:pt x="84768" y="13927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695212" y="1828873"/>
              <a:ext cx="110529" cy="161584"/>
            </a:xfrm>
            <a:custGeom>
              <a:rect b="b" l="l" r="r" t="t"/>
              <a:pathLst>
                <a:path extrusionOk="0" h="161584" w="110529">
                  <a:moveTo>
                    <a:pt x="6142" y="161584"/>
                  </a:moveTo>
                  <a:cubicBezTo>
                    <a:pt x="-5393" y="129028"/>
                    <a:pt x="-174" y="59343"/>
                    <a:pt x="17553" y="29215"/>
                  </a:cubicBezTo>
                  <a:cubicBezTo>
                    <a:pt x="27773" y="11842"/>
                    <a:pt x="44632" y="-6246"/>
                    <a:pt x="66864" y="2098"/>
                  </a:cubicBezTo>
                  <a:cubicBezTo>
                    <a:pt x="79770" y="6936"/>
                    <a:pt x="100649" y="15671"/>
                    <a:pt x="106811" y="38798"/>
                  </a:cubicBezTo>
                  <a:cubicBezTo>
                    <a:pt x="125690" y="109616"/>
                    <a:pt x="67673" y="103539"/>
                    <a:pt x="45289" y="119208"/>
                  </a:cubicBezTo>
                  <a:cubicBezTo>
                    <a:pt x="34241" y="126942"/>
                    <a:pt x="23687" y="136277"/>
                    <a:pt x="15391" y="146944"/>
                  </a:cubicBezTo>
                  <a:cubicBezTo>
                    <a:pt x="12942" y="150097"/>
                    <a:pt x="9790" y="153536"/>
                    <a:pt x="7999" y="157117"/>
                  </a:cubicBezTo>
                  <a:cubicBezTo>
                    <a:pt x="7046" y="159013"/>
                    <a:pt x="6142" y="161584"/>
                    <a:pt x="6142" y="16158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703225" y="2346668"/>
              <a:ext cx="182991" cy="189218"/>
            </a:xfrm>
            <a:custGeom>
              <a:rect b="b" l="l" r="r" t="t"/>
              <a:pathLst>
                <a:path extrusionOk="0" h="189218" w="182991">
                  <a:moveTo>
                    <a:pt x="33553" y="185515"/>
                  </a:moveTo>
                  <a:cubicBezTo>
                    <a:pt x="17970" y="177266"/>
                    <a:pt x="13845" y="156606"/>
                    <a:pt x="7683" y="141681"/>
                  </a:cubicBezTo>
                  <a:cubicBezTo>
                    <a:pt x="-17225" y="81416"/>
                    <a:pt x="21923" y="35877"/>
                    <a:pt x="74948" y="10445"/>
                  </a:cubicBezTo>
                  <a:cubicBezTo>
                    <a:pt x="96684" y="15"/>
                    <a:pt x="131308" y="-5614"/>
                    <a:pt x="153254" y="8207"/>
                  </a:cubicBezTo>
                  <a:cubicBezTo>
                    <a:pt x="211327" y="44764"/>
                    <a:pt x="173799" y="125393"/>
                    <a:pt x="130250" y="155835"/>
                  </a:cubicBezTo>
                  <a:cubicBezTo>
                    <a:pt x="110133" y="169884"/>
                    <a:pt x="87512" y="178599"/>
                    <a:pt x="64509" y="186258"/>
                  </a:cubicBezTo>
                  <a:cubicBezTo>
                    <a:pt x="57974" y="188439"/>
                    <a:pt x="50764" y="190163"/>
                    <a:pt x="43916" y="188639"/>
                  </a:cubicBezTo>
                  <a:cubicBezTo>
                    <a:pt x="41620" y="188124"/>
                    <a:pt x="33790" y="185639"/>
                    <a:pt x="33553" y="18551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720899" y="2069984"/>
              <a:ext cx="200674" cy="191126"/>
            </a:xfrm>
            <a:custGeom>
              <a:rect b="b" l="l" r="r" t="t"/>
              <a:pathLst>
                <a:path extrusionOk="0" h="191126" w="200674">
                  <a:moveTo>
                    <a:pt x="3972" y="108250"/>
                  </a:moveTo>
                  <a:cubicBezTo>
                    <a:pt x="22050" y="33288"/>
                    <a:pt x="110671" y="-42436"/>
                    <a:pt x="176641" y="28040"/>
                  </a:cubicBezTo>
                  <a:cubicBezTo>
                    <a:pt x="260680" y="117803"/>
                    <a:pt x="101241" y="163276"/>
                    <a:pt x="51425" y="173324"/>
                  </a:cubicBezTo>
                  <a:cubicBezTo>
                    <a:pt x="38605" y="175906"/>
                    <a:pt x="7982" y="180030"/>
                    <a:pt x="0" y="191127"/>
                  </a:cubicBezTo>
                  <a:cubicBezTo>
                    <a:pt x="0" y="191127"/>
                    <a:pt x="800" y="121394"/>
                    <a:pt x="3972" y="1082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854190" y="2451631"/>
              <a:ext cx="256615" cy="267241"/>
            </a:xfrm>
            <a:custGeom>
              <a:rect b="b" l="l" r="r" t="t"/>
              <a:pathLst>
                <a:path extrusionOk="0" h="267241" w="256615">
                  <a:moveTo>
                    <a:pt x="51676" y="267242"/>
                  </a:moveTo>
                  <a:cubicBezTo>
                    <a:pt x="51676" y="267242"/>
                    <a:pt x="12327" y="217321"/>
                    <a:pt x="8555" y="204729"/>
                  </a:cubicBezTo>
                  <a:cubicBezTo>
                    <a:pt x="-10495" y="141236"/>
                    <a:pt x="1726" y="84448"/>
                    <a:pt x="50675" y="34241"/>
                  </a:cubicBezTo>
                  <a:cubicBezTo>
                    <a:pt x="112893" y="-29576"/>
                    <a:pt x="193284" y="13629"/>
                    <a:pt x="210466" y="22878"/>
                  </a:cubicBezTo>
                  <a:cubicBezTo>
                    <a:pt x="246281" y="42166"/>
                    <a:pt x="264645" y="93887"/>
                    <a:pt x="253253" y="131853"/>
                  </a:cubicBezTo>
                  <a:cubicBezTo>
                    <a:pt x="238546" y="180888"/>
                    <a:pt x="174824" y="184755"/>
                    <a:pt x="134914" y="200719"/>
                  </a:cubicBezTo>
                  <a:cubicBezTo>
                    <a:pt x="111654" y="210025"/>
                    <a:pt x="82727" y="223503"/>
                    <a:pt x="66715" y="243515"/>
                  </a:cubicBezTo>
                  <a:cubicBezTo>
                    <a:pt x="60267" y="251573"/>
                    <a:pt x="51676" y="267242"/>
                    <a:pt x="51676" y="26724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659024" y="1850516"/>
              <a:ext cx="448932" cy="1244669"/>
            </a:xfrm>
            <a:custGeom>
              <a:rect b="b" l="l" r="r" t="t"/>
              <a:pathLst>
                <a:path extrusionOk="0" h="1244669" w="448932">
                  <a:moveTo>
                    <a:pt x="448932" y="1244670"/>
                  </a:moveTo>
                  <a:cubicBezTo>
                    <a:pt x="409613" y="1213780"/>
                    <a:pt x="365379" y="1188587"/>
                    <a:pt x="327813" y="1154802"/>
                  </a:cubicBezTo>
                  <a:cubicBezTo>
                    <a:pt x="257976" y="1091984"/>
                    <a:pt x="188776" y="1014432"/>
                    <a:pt x="139980" y="934126"/>
                  </a:cubicBezTo>
                  <a:cubicBezTo>
                    <a:pt x="18126" y="733606"/>
                    <a:pt x="4715" y="485556"/>
                    <a:pt x="7068" y="256604"/>
                  </a:cubicBezTo>
                  <a:cubicBezTo>
                    <a:pt x="7944" y="170774"/>
                    <a:pt x="10135" y="8445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890130" y="2460193"/>
              <a:ext cx="136312" cy="449046"/>
            </a:xfrm>
            <a:custGeom>
              <a:rect b="b" l="l" r="r" t="t"/>
              <a:pathLst>
                <a:path extrusionOk="0" h="449046" w="136312">
                  <a:moveTo>
                    <a:pt x="1610" y="449047"/>
                  </a:moveTo>
                  <a:cubicBezTo>
                    <a:pt x="1610" y="449047"/>
                    <a:pt x="0" y="410489"/>
                    <a:pt x="0" y="376752"/>
                  </a:cubicBezTo>
                  <a:cubicBezTo>
                    <a:pt x="0" y="342052"/>
                    <a:pt x="12573" y="322421"/>
                    <a:pt x="14459" y="286379"/>
                  </a:cubicBezTo>
                  <a:cubicBezTo>
                    <a:pt x="18241" y="213998"/>
                    <a:pt x="31699" y="134283"/>
                    <a:pt x="71028" y="72466"/>
                  </a:cubicBezTo>
                  <a:cubicBezTo>
                    <a:pt x="83477" y="52902"/>
                    <a:pt x="98860" y="31995"/>
                    <a:pt x="116377" y="16640"/>
                  </a:cubicBezTo>
                  <a:cubicBezTo>
                    <a:pt x="122254" y="11487"/>
                    <a:pt x="136313" y="0"/>
                    <a:pt x="136313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733791" y="2351370"/>
              <a:ext cx="120529" cy="299351"/>
            </a:xfrm>
            <a:custGeom>
              <a:rect b="b" l="l" r="r" t="t"/>
              <a:pathLst>
                <a:path extrusionOk="0" h="299351" w="120529">
                  <a:moveTo>
                    <a:pt x="1244" y="299352"/>
                  </a:moveTo>
                  <a:cubicBezTo>
                    <a:pt x="2577" y="286093"/>
                    <a:pt x="9178" y="273225"/>
                    <a:pt x="9911" y="259832"/>
                  </a:cubicBezTo>
                  <a:cubicBezTo>
                    <a:pt x="11340" y="233762"/>
                    <a:pt x="-814" y="203111"/>
                    <a:pt x="43" y="179013"/>
                  </a:cubicBezTo>
                  <a:cubicBezTo>
                    <a:pt x="2091" y="121482"/>
                    <a:pt x="125050" y="157077"/>
                    <a:pt x="120401" y="57921"/>
                  </a:cubicBezTo>
                  <a:cubicBezTo>
                    <a:pt x="119277" y="34157"/>
                    <a:pt x="115905" y="0"/>
                    <a:pt x="11590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675265" y="2093575"/>
              <a:ext cx="217855" cy="278501"/>
            </a:xfrm>
            <a:custGeom>
              <a:rect b="b" l="l" r="r" t="t"/>
              <a:pathLst>
                <a:path extrusionOk="0" h="278501" w="217855">
                  <a:moveTo>
                    <a:pt x="0" y="278501"/>
                  </a:moveTo>
                  <a:cubicBezTo>
                    <a:pt x="0" y="278501"/>
                    <a:pt x="3572" y="257289"/>
                    <a:pt x="4439" y="253603"/>
                  </a:cubicBezTo>
                  <a:cubicBezTo>
                    <a:pt x="9544" y="231915"/>
                    <a:pt x="19574" y="205788"/>
                    <a:pt x="32947" y="187947"/>
                  </a:cubicBezTo>
                  <a:cubicBezTo>
                    <a:pt x="52540" y="161811"/>
                    <a:pt x="68399" y="130912"/>
                    <a:pt x="92630" y="108347"/>
                  </a:cubicBezTo>
                  <a:cubicBezTo>
                    <a:pt x="114728" y="87773"/>
                    <a:pt x="143275" y="73609"/>
                    <a:pt x="167564" y="55950"/>
                  </a:cubicBezTo>
                  <a:cubicBezTo>
                    <a:pt x="187080" y="41748"/>
                    <a:pt x="207159" y="19764"/>
                    <a:pt x="21785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665873" y="1839591"/>
              <a:ext cx="111752" cy="322497"/>
            </a:xfrm>
            <a:custGeom>
              <a:rect b="b" l="l" r="r" t="t"/>
              <a:pathLst>
                <a:path extrusionOk="0" h="322497" w="111752">
                  <a:moveTo>
                    <a:pt x="0" y="322497"/>
                  </a:moveTo>
                  <a:cubicBezTo>
                    <a:pt x="0" y="322497"/>
                    <a:pt x="8477" y="257566"/>
                    <a:pt x="13354" y="234791"/>
                  </a:cubicBezTo>
                  <a:cubicBezTo>
                    <a:pt x="23184" y="188862"/>
                    <a:pt x="35176" y="125721"/>
                    <a:pt x="63951" y="87335"/>
                  </a:cubicBezTo>
                  <a:cubicBezTo>
                    <a:pt x="78620" y="67770"/>
                    <a:pt x="115319" y="26918"/>
                    <a:pt x="11147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581167" y="1737636"/>
              <a:ext cx="75666" cy="115471"/>
            </a:xfrm>
            <a:custGeom>
              <a:rect b="b" l="l" r="r" t="t"/>
              <a:pathLst>
                <a:path extrusionOk="0" h="115471" w="75666">
                  <a:moveTo>
                    <a:pt x="75667" y="115472"/>
                  </a:moveTo>
                  <a:cubicBezTo>
                    <a:pt x="75667" y="115472"/>
                    <a:pt x="65104" y="87525"/>
                    <a:pt x="60999" y="78762"/>
                  </a:cubicBezTo>
                  <a:cubicBezTo>
                    <a:pt x="47283" y="49492"/>
                    <a:pt x="25270" y="19983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547173" y="1960978"/>
              <a:ext cx="119024" cy="236858"/>
            </a:xfrm>
            <a:custGeom>
              <a:rect b="b" l="l" r="r" t="t"/>
              <a:pathLst>
                <a:path extrusionOk="0" h="236858" w="119024">
                  <a:moveTo>
                    <a:pt x="119024" y="236858"/>
                  </a:moveTo>
                  <a:cubicBezTo>
                    <a:pt x="106470" y="179337"/>
                    <a:pt x="78829" y="161554"/>
                    <a:pt x="64856" y="122653"/>
                  </a:cubicBezTo>
                  <a:cubicBezTo>
                    <a:pt x="60512" y="110557"/>
                    <a:pt x="61598" y="80696"/>
                    <a:pt x="57636" y="68466"/>
                  </a:cubicBezTo>
                  <a:cubicBezTo>
                    <a:pt x="45653" y="31528"/>
                    <a:pt x="33023" y="2175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513168" y="2162879"/>
              <a:ext cx="167249" cy="254793"/>
            </a:xfrm>
            <a:custGeom>
              <a:rect b="b" l="l" r="r" t="t"/>
              <a:pathLst>
                <a:path extrusionOk="0" h="254793" w="167249">
                  <a:moveTo>
                    <a:pt x="167250" y="254794"/>
                  </a:moveTo>
                  <a:cubicBezTo>
                    <a:pt x="142980" y="241811"/>
                    <a:pt x="142141" y="212341"/>
                    <a:pt x="140475" y="187652"/>
                  </a:cubicBezTo>
                  <a:cubicBezTo>
                    <a:pt x="138122" y="152638"/>
                    <a:pt x="113519" y="105813"/>
                    <a:pt x="94965" y="76667"/>
                  </a:cubicBezTo>
                  <a:cubicBezTo>
                    <a:pt x="81534" y="55588"/>
                    <a:pt x="63798" y="32328"/>
                    <a:pt x="43062" y="17012"/>
                  </a:cubicBezTo>
                  <a:cubicBezTo>
                    <a:pt x="23660" y="2667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443988" y="2514733"/>
              <a:ext cx="297427" cy="152876"/>
            </a:xfrm>
            <a:custGeom>
              <a:rect b="b" l="l" r="r" t="t"/>
              <a:pathLst>
                <a:path extrusionOk="0" h="152876" w="297427">
                  <a:moveTo>
                    <a:pt x="297428" y="152876"/>
                  </a:moveTo>
                  <a:cubicBezTo>
                    <a:pt x="297428" y="152876"/>
                    <a:pt x="274263" y="152238"/>
                    <a:pt x="256308" y="138703"/>
                  </a:cubicBezTo>
                  <a:cubicBezTo>
                    <a:pt x="222914" y="113519"/>
                    <a:pt x="205750" y="84306"/>
                    <a:pt x="177460" y="59150"/>
                  </a:cubicBezTo>
                  <a:cubicBezTo>
                    <a:pt x="132464" y="19155"/>
                    <a:pt x="63179" y="40824"/>
                    <a:pt x="13478" y="11001"/>
                  </a:cubicBezTo>
                  <a:cubicBezTo>
                    <a:pt x="7211" y="7248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491538" y="2781334"/>
              <a:ext cx="392867" cy="119491"/>
            </a:xfrm>
            <a:custGeom>
              <a:rect b="b" l="l" r="r" t="t"/>
              <a:pathLst>
                <a:path extrusionOk="0" h="119491" w="392867">
                  <a:moveTo>
                    <a:pt x="392867" y="119466"/>
                  </a:moveTo>
                  <a:cubicBezTo>
                    <a:pt x="392867" y="120199"/>
                    <a:pt x="363540" y="105188"/>
                    <a:pt x="358787" y="103074"/>
                  </a:cubicBezTo>
                  <a:cubicBezTo>
                    <a:pt x="337251" y="93501"/>
                    <a:pt x="315200" y="92663"/>
                    <a:pt x="292655" y="85147"/>
                  </a:cubicBezTo>
                  <a:cubicBezTo>
                    <a:pt x="258250" y="73679"/>
                    <a:pt x="227676" y="47400"/>
                    <a:pt x="192014" y="40266"/>
                  </a:cubicBezTo>
                  <a:cubicBezTo>
                    <a:pt x="157276" y="33322"/>
                    <a:pt x="121748" y="39875"/>
                    <a:pt x="86648" y="33293"/>
                  </a:cubicBezTo>
                  <a:cubicBezTo>
                    <a:pt x="63293" y="28912"/>
                    <a:pt x="41367" y="20777"/>
                    <a:pt x="20354" y="10262"/>
                  </a:cubicBezTo>
                  <a:cubicBezTo>
                    <a:pt x="13344" y="6757"/>
                    <a:pt x="-1820" y="-911"/>
                    <a:pt x="180" y="89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2215875" y="139817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2215875" y="2522775"/>
            <a:ext cx="779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52" name="Google Shape;152;p14"/>
          <p:cNvGrpSpPr/>
          <p:nvPr/>
        </p:nvGrpSpPr>
        <p:grpSpPr>
          <a:xfrm>
            <a:off x="76205" y="4610173"/>
            <a:ext cx="1837349" cy="2366324"/>
            <a:chOff x="633183" y="5159256"/>
            <a:chExt cx="760555" cy="979520"/>
          </a:xfrm>
        </p:grpSpPr>
        <p:sp>
          <p:nvSpPr>
            <p:cNvPr id="153" name="Google Shape;153;p14"/>
            <p:cNvSpPr/>
            <p:nvPr/>
          </p:nvSpPr>
          <p:spPr>
            <a:xfrm>
              <a:off x="770003" y="5376195"/>
              <a:ext cx="195193" cy="762581"/>
            </a:xfrm>
            <a:custGeom>
              <a:rect b="b" l="l" r="r" t="t"/>
              <a:pathLst>
                <a:path extrusionOk="0" h="762581" w="195193">
                  <a:moveTo>
                    <a:pt x="35664" y="762581"/>
                  </a:moveTo>
                  <a:cubicBezTo>
                    <a:pt x="35664" y="762581"/>
                    <a:pt x="-12669" y="741359"/>
                    <a:pt x="3198" y="685724"/>
                  </a:cubicBezTo>
                  <a:cubicBezTo>
                    <a:pt x="24067" y="612563"/>
                    <a:pt x="121974" y="575863"/>
                    <a:pt x="163303" y="514169"/>
                  </a:cubicBezTo>
                  <a:cubicBezTo>
                    <a:pt x="211520" y="442198"/>
                    <a:pt x="196861" y="303438"/>
                    <a:pt x="172836" y="209331"/>
                  </a:cubicBezTo>
                  <a:cubicBezTo>
                    <a:pt x="144482" y="98270"/>
                    <a:pt x="50392" y="0"/>
                    <a:pt x="50392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33183" y="5159256"/>
              <a:ext cx="253224" cy="245216"/>
            </a:xfrm>
            <a:custGeom>
              <a:rect b="b" l="l" r="r" t="t"/>
              <a:pathLst>
                <a:path extrusionOk="0" h="245216" w="253224">
                  <a:moveTo>
                    <a:pt x="209157" y="244067"/>
                  </a:moveTo>
                  <a:cubicBezTo>
                    <a:pt x="209157" y="244067"/>
                    <a:pt x="-35498" y="264755"/>
                    <a:pt x="4398" y="130576"/>
                  </a:cubicBezTo>
                  <a:cubicBezTo>
                    <a:pt x="19181" y="80865"/>
                    <a:pt x="68967" y="107088"/>
                    <a:pt x="68967" y="107088"/>
                  </a:cubicBezTo>
                  <a:cubicBezTo>
                    <a:pt x="68967" y="107088"/>
                    <a:pt x="42435" y="49061"/>
                    <a:pt x="71089" y="28259"/>
                  </a:cubicBezTo>
                  <a:cubicBezTo>
                    <a:pt x="113964" y="-2878"/>
                    <a:pt x="144911" y="38308"/>
                    <a:pt x="144911" y="38308"/>
                  </a:cubicBezTo>
                  <a:cubicBezTo>
                    <a:pt x="144911" y="38308"/>
                    <a:pt x="157188" y="-10613"/>
                    <a:pt x="207117" y="2113"/>
                  </a:cubicBezTo>
                  <a:cubicBezTo>
                    <a:pt x="309656" y="28259"/>
                    <a:pt x="209157" y="244067"/>
                    <a:pt x="209157" y="2440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43125" y="5328508"/>
              <a:ext cx="145218" cy="169006"/>
            </a:xfrm>
            <a:custGeom>
              <a:rect b="b" l="l" r="r" t="t"/>
              <a:pathLst>
                <a:path extrusionOk="0" h="169006" w="145218">
                  <a:moveTo>
                    <a:pt x="26215" y="169007"/>
                  </a:moveTo>
                  <a:cubicBezTo>
                    <a:pt x="26215" y="169007"/>
                    <a:pt x="-30242" y="26665"/>
                    <a:pt x="22548" y="4501"/>
                  </a:cubicBezTo>
                  <a:cubicBezTo>
                    <a:pt x="60496" y="-11444"/>
                    <a:pt x="66296" y="20103"/>
                    <a:pt x="66296" y="20103"/>
                  </a:cubicBezTo>
                  <a:cubicBezTo>
                    <a:pt x="66296" y="20103"/>
                    <a:pt x="82565" y="-1872"/>
                    <a:pt x="102796" y="5700"/>
                  </a:cubicBezTo>
                  <a:cubicBezTo>
                    <a:pt x="149192" y="23074"/>
                    <a:pt x="126390" y="65270"/>
                    <a:pt x="126390" y="65270"/>
                  </a:cubicBezTo>
                  <a:cubicBezTo>
                    <a:pt x="126390" y="65270"/>
                    <a:pt x="144144" y="68766"/>
                    <a:pt x="145182" y="89711"/>
                  </a:cubicBezTo>
                  <a:cubicBezTo>
                    <a:pt x="147602" y="138880"/>
                    <a:pt x="26215" y="169007"/>
                    <a:pt x="26215" y="16900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33510" y="5577163"/>
              <a:ext cx="78914" cy="88220"/>
            </a:xfrm>
            <a:custGeom>
              <a:rect b="b" l="l" r="r" t="t"/>
              <a:pathLst>
                <a:path extrusionOk="0" h="88220" w="78914">
                  <a:moveTo>
                    <a:pt x="0" y="86287"/>
                  </a:moveTo>
                  <a:cubicBezTo>
                    <a:pt x="0" y="86287"/>
                    <a:pt x="4334" y="47397"/>
                    <a:pt x="24070" y="25822"/>
                  </a:cubicBezTo>
                  <a:cubicBezTo>
                    <a:pt x="43796" y="4248"/>
                    <a:pt x="78915" y="0"/>
                    <a:pt x="78915" y="0"/>
                  </a:cubicBezTo>
                  <a:cubicBezTo>
                    <a:pt x="78915" y="0"/>
                    <a:pt x="74562" y="52311"/>
                    <a:pt x="54835" y="73876"/>
                  </a:cubicBezTo>
                  <a:cubicBezTo>
                    <a:pt x="35100" y="95450"/>
                    <a:pt x="0" y="86287"/>
                    <a:pt x="0" y="8628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98078" y="5510104"/>
              <a:ext cx="210439" cy="263483"/>
            </a:xfrm>
            <a:custGeom>
              <a:rect b="b" l="l" r="r" t="t"/>
              <a:pathLst>
                <a:path extrusionOk="0" h="263483" w="210439">
                  <a:moveTo>
                    <a:pt x="182115" y="263484"/>
                  </a:moveTo>
                  <a:cubicBezTo>
                    <a:pt x="182115" y="263484"/>
                    <a:pt x="264861" y="24064"/>
                    <a:pt x="147494" y="699"/>
                  </a:cubicBezTo>
                  <a:cubicBezTo>
                    <a:pt x="123709" y="-4035"/>
                    <a:pt x="108842" y="16834"/>
                    <a:pt x="108842" y="16834"/>
                  </a:cubicBezTo>
                  <a:cubicBezTo>
                    <a:pt x="108842" y="16834"/>
                    <a:pt x="62838" y="-11636"/>
                    <a:pt x="31779" y="23797"/>
                  </a:cubicBezTo>
                  <a:cubicBezTo>
                    <a:pt x="4045" y="55439"/>
                    <a:pt x="32377" y="100416"/>
                    <a:pt x="32377" y="100416"/>
                  </a:cubicBezTo>
                  <a:cubicBezTo>
                    <a:pt x="32377" y="100416"/>
                    <a:pt x="15157" y="99187"/>
                    <a:pt x="6226" y="122180"/>
                  </a:cubicBezTo>
                  <a:cubicBezTo>
                    <a:pt x="-39552" y="240081"/>
                    <a:pt x="182115" y="263484"/>
                    <a:pt x="182115" y="26348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038836" y="5679616"/>
              <a:ext cx="354902" cy="249934"/>
            </a:xfrm>
            <a:custGeom>
              <a:rect b="b" l="l" r="r" t="t"/>
              <a:pathLst>
                <a:path extrusionOk="0" h="249934" w="354902">
                  <a:moveTo>
                    <a:pt x="227" y="186050"/>
                  </a:moveTo>
                  <a:cubicBezTo>
                    <a:pt x="227" y="186050"/>
                    <a:pt x="-6212" y="100744"/>
                    <a:pt x="49509" y="59606"/>
                  </a:cubicBezTo>
                  <a:cubicBezTo>
                    <a:pt x="102211" y="20686"/>
                    <a:pt x="162285" y="47528"/>
                    <a:pt x="201909" y="33917"/>
                  </a:cubicBezTo>
                  <a:cubicBezTo>
                    <a:pt x="234904" y="22582"/>
                    <a:pt x="247763" y="-13575"/>
                    <a:pt x="276357" y="5418"/>
                  </a:cubicBezTo>
                  <a:cubicBezTo>
                    <a:pt x="308599" y="26840"/>
                    <a:pt x="294645" y="72769"/>
                    <a:pt x="294645" y="72769"/>
                  </a:cubicBezTo>
                  <a:cubicBezTo>
                    <a:pt x="294645" y="72769"/>
                    <a:pt x="344737" y="94791"/>
                    <a:pt x="353443" y="140473"/>
                  </a:cubicBezTo>
                  <a:cubicBezTo>
                    <a:pt x="365034" y="201252"/>
                    <a:pt x="305370" y="216597"/>
                    <a:pt x="252639" y="207662"/>
                  </a:cubicBezTo>
                  <a:cubicBezTo>
                    <a:pt x="205491" y="199671"/>
                    <a:pt x="182193" y="246200"/>
                    <a:pt x="136044" y="249744"/>
                  </a:cubicBezTo>
                  <a:cubicBezTo>
                    <a:pt x="80732" y="253982"/>
                    <a:pt x="227" y="186050"/>
                    <a:pt x="227" y="1860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00934" y="5265762"/>
              <a:ext cx="83717" cy="68275"/>
            </a:xfrm>
            <a:custGeom>
              <a:rect b="b" l="l" r="r" t="t"/>
              <a:pathLst>
                <a:path extrusionOk="0" h="68275" w="83717">
                  <a:moveTo>
                    <a:pt x="83717" y="68275"/>
                  </a:moveTo>
                  <a:cubicBezTo>
                    <a:pt x="83717" y="68275"/>
                    <a:pt x="63471" y="44682"/>
                    <a:pt x="42541" y="27613"/>
                  </a:cubicBezTo>
                  <a:cubicBezTo>
                    <a:pt x="21611" y="10544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77056" y="5196315"/>
              <a:ext cx="26241" cy="138284"/>
            </a:xfrm>
            <a:custGeom>
              <a:rect b="b" l="l" r="r" t="t"/>
              <a:pathLst>
                <a:path extrusionOk="0" h="138284" w="26241">
                  <a:moveTo>
                    <a:pt x="0" y="0"/>
                  </a:moveTo>
                  <a:cubicBezTo>
                    <a:pt x="0" y="0"/>
                    <a:pt x="12355" y="23079"/>
                    <a:pt x="18916" y="57645"/>
                  </a:cubicBezTo>
                  <a:cubicBezTo>
                    <a:pt x="25476" y="92221"/>
                    <a:pt x="26241" y="138284"/>
                    <a:pt x="26241" y="13828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969063" y="5376195"/>
              <a:ext cx="27625" cy="120586"/>
            </a:xfrm>
            <a:custGeom>
              <a:rect b="b" l="l" r="r" t="t"/>
              <a:pathLst>
                <a:path extrusionOk="0" h="120586" w="27625">
                  <a:moveTo>
                    <a:pt x="0" y="120587"/>
                  </a:moveTo>
                  <a:cubicBezTo>
                    <a:pt x="0" y="120587"/>
                    <a:pt x="12792" y="89583"/>
                    <a:pt x="15488" y="80391"/>
                  </a:cubicBezTo>
                  <a:cubicBezTo>
                    <a:pt x="21479" y="59941"/>
                    <a:pt x="36138" y="20355"/>
                    <a:pt x="2095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981741" y="5401817"/>
              <a:ext cx="78714" cy="62874"/>
            </a:xfrm>
            <a:custGeom>
              <a:rect b="b" l="l" r="r" t="t"/>
              <a:pathLst>
                <a:path extrusionOk="0" h="62874" w="78714">
                  <a:moveTo>
                    <a:pt x="0" y="62875"/>
                  </a:moveTo>
                  <a:cubicBezTo>
                    <a:pt x="8915" y="29728"/>
                    <a:pt x="51768" y="29585"/>
                    <a:pt x="7871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033567" y="5577582"/>
              <a:ext cx="76219" cy="85420"/>
            </a:xfrm>
            <a:custGeom>
              <a:rect b="b" l="l" r="r" t="t"/>
              <a:pathLst>
                <a:path extrusionOk="0" h="85420" w="76219">
                  <a:moveTo>
                    <a:pt x="0" y="85420"/>
                  </a:moveTo>
                  <a:cubicBezTo>
                    <a:pt x="0" y="85420"/>
                    <a:pt x="20345" y="69313"/>
                    <a:pt x="39395" y="47968"/>
                  </a:cubicBezTo>
                  <a:cubicBezTo>
                    <a:pt x="58455" y="26613"/>
                    <a:pt x="76219" y="0"/>
                    <a:pt x="7621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039053" y="5721715"/>
              <a:ext cx="249735" cy="143789"/>
            </a:xfrm>
            <a:custGeom>
              <a:rect b="b" l="l" r="r" t="t"/>
              <a:pathLst>
                <a:path extrusionOk="0" h="143789" w="249735">
                  <a:moveTo>
                    <a:pt x="0" y="143789"/>
                  </a:moveTo>
                  <a:cubicBezTo>
                    <a:pt x="0" y="143789"/>
                    <a:pt x="33099" y="43367"/>
                    <a:pt x="99403" y="43691"/>
                  </a:cubicBezTo>
                  <a:cubicBezTo>
                    <a:pt x="246450" y="44396"/>
                    <a:pt x="249736" y="0"/>
                    <a:pt x="24973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040882" y="5787501"/>
              <a:ext cx="289855" cy="75545"/>
            </a:xfrm>
            <a:custGeom>
              <a:rect b="b" l="l" r="r" t="t"/>
              <a:pathLst>
                <a:path extrusionOk="0" h="75545" w="289855">
                  <a:moveTo>
                    <a:pt x="0" y="75545"/>
                  </a:moveTo>
                  <a:cubicBezTo>
                    <a:pt x="47025" y="70735"/>
                    <a:pt x="134360" y="24615"/>
                    <a:pt x="175403" y="6108"/>
                  </a:cubicBezTo>
                  <a:cubicBezTo>
                    <a:pt x="208236" y="-8704"/>
                    <a:pt x="289855" y="8080"/>
                    <a:pt x="289855" y="808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41158" y="5837418"/>
              <a:ext cx="306485" cy="50773"/>
            </a:xfrm>
            <a:custGeom>
              <a:rect b="b" l="l" r="r" t="t"/>
              <a:pathLst>
                <a:path extrusionOk="0" h="50773" w="306485">
                  <a:moveTo>
                    <a:pt x="0" y="25591"/>
                  </a:moveTo>
                  <a:cubicBezTo>
                    <a:pt x="0" y="25591"/>
                    <a:pt x="119167" y="82226"/>
                    <a:pt x="180670" y="25629"/>
                  </a:cubicBezTo>
                  <a:cubicBezTo>
                    <a:pt x="239249" y="-28273"/>
                    <a:pt x="306486" y="19590"/>
                    <a:pt x="306486" y="1959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02565" y="5546045"/>
              <a:ext cx="72141" cy="197005"/>
            </a:xfrm>
            <a:custGeom>
              <a:rect b="b" l="l" r="r" t="t"/>
              <a:pathLst>
                <a:path extrusionOk="0" h="197005" w="72141">
                  <a:moveTo>
                    <a:pt x="4892" y="0"/>
                  </a:moveTo>
                  <a:cubicBezTo>
                    <a:pt x="4892" y="0"/>
                    <a:pt x="-21643" y="78210"/>
                    <a:pt x="48885" y="133569"/>
                  </a:cubicBezTo>
                  <a:cubicBezTo>
                    <a:pt x="87387" y="163792"/>
                    <a:pt x="66468" y="197005"/>
                    <a:pt x="66468" y="19700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40493" y="5619750"/>
              <a:ext cx="110956" cy="122891"/>
            </a:xfrm>
            <a:custGeom>
              <a:rect b="b" l="l" r="r" t="t"/>
              <a:pathLst>
                <a:path extrusionOk="0" h="122891" w="110956">
                  <a:moveTo>
                    <a:pt x="0" y="0"/>
                  </a:moveTo>
                  <a:cubicBezTo>
                    <a:pt x="0" y="0"/>
                    <a:pt x="6303" y="22193"/>
                    <a:pt x="26840" y="43482"/>
                  </a:cubicBezTo>
                  <a:cubicBezTo>
                    <a:pt x="47379" y="64770"/>
                    <a:pt x="62944" y="61846"/>
                    <a:pt x="83973" y="81696"/>
                  </a:cubicBezTo>
                  <a:cubicBezTo>
                    <a:pt x="105003" y="101546"/>
                    <a:pt x="110957" y="122891"/>
                    <a:pt x="110957" y="12289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32279" y="5862654"/>
              <a:ext cx="110651" cy="29206"/>
            </a:xfrm>
            <a:custGeom>
              <a:rect b="b" l="l" r="r" t="t"/>
              <a:pathLst>
                <a:path extrusionOk="0" h="29206" w="110651">
                  <a:moveTo>
                    <a:pt x="110651" y="1136"/>
                  </a:moveTo>
                  <a:cubicBezTo>
                    <a:pt x="110651" y="1136"/>
                    <a:pt x="50596" y="-8646"/>
                    <a:pt x="0" y="2920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64787" y="5662326"/>
              <a:ext cx="69608" cy="69252"/>
            </a:xfrm>
            <a:custGeom>
              <a:rect b="b" l="l" r="r" t="t"/>
              <a:pathLst>
                <a:path extrusionOk="0" h="69252" w="69608">
                  <a:moveTo>
                    <a:pt x="69609" y="0"/>
                  </a:moveTo>
                  <a:cubicBezTo>
                    <a:pt x="35643" y="71257"/>
                    <a:pt x="0" y="69247"/>
                    <a:pt x="0" y="6924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42344" y="5497439"/>
              <a:ext cx="27281" cy="86220"/>
            </a:xfrm>
            <a:custGeom>
              <a:rect b="b" l="l" r="r" t="t"/>
              <a:pathLst>
                <a:path extrusionOk="0" h="86220" w="27281">
                  <a:moveTo>
                    <a:pt x="27281" y="0"/>
                  </a:moveTo>
                  <a:cubicBezTo>
                    <a:pt x="780" y="35376"/>
                    <a:pt x="0" y="86220"/>
                    <a:pt x="0" y="8622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80298" y="5773273"/>
              <a:ext cx="43565" cy="129664"/>
            </a:xfrm>
            <a:custGeom>
              <a:rect b="b" l="l" r="r" t="t"/>
              <a:pathLst>
                <a:path extrusionOk="0" h="129664" w="43565">
                  <a:moveTo>
                    <a:pt x="0" y="0"/>
                  </a:moveTo>
                  <a:cubicBezTo>
                    <a:pt x="42838" y="31309"/>
                    <a:pt x="43565" y="129664"/>
                    <a:pt x="43565" y="12966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>
            <a:off x="9970540" y="5801887"/>
            <a:ext cx="1863159" cy="741904"/>
            <a:chOff x="2313536" y="3756612"/>
            <a:chExt cx="771239" cy="307105"/>
          </a:xfrm>
        </p:grpSpPr>
        <p:sp>
          <p:nvSpPr>
            <p:cNvPr id="174" name="Google Shape;174;p14"/>
            <p:cNvSpPr/>
            <p:nvPr/>
          </p:nvSpPr>
          <p:spPr>
            <a:xfrm>
              <a:off x="3050047" y="3757593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968218" y="3757488"/>
              <a:ext cx="34718" cy="306114"/>
            </a:xfrm>
            <a:custGeom>
              <a:rect b="b" l="l" r="r" t="t"/>
              <a:pathLst>
                <a:path extrusionOk="0" h="306114" w="34718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886379" y="3757374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804550" y="3757269"/>
              <a:ext cx="34718" cy="306114"/>
            </a:xfrm>
            <a:custGeom>
              <a:rect b="b" l="l" r="r" t="t"/>
              <a:pathLst>
                <a:path extrusionOk="0" h="306114" w="34718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722711" y="3757155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640872" y="3757050"/>
              <a:ext cx="34728" cy="306114"/>
            </a:xfrm>
            <a:custGeom>
              <a:rect b="b" l="l" r="r" t="t"/>
              <a:pathLst>
                <a:path extrusionOk="0" h="306114" w="34728">
                  <a:moveTo>
                    <a:pt x="34728" y="48"/>
                  </a:moveTo>
                  <a:lnTo>
                    <a:pt x="3431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559043" y="3756936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477204" y="3756831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395375" y="3756717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2313536" y="3756612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4"/>
          <p:cNvSpPr/>
          <p:nvPr/>
        </p:nvSpPr>
        <p:spPr>
          <a:xfrm>
            <a:off x="-800100" y="327048"/>
            <a:ext cx="2440645" cy="2440645"/>
          </a:xfrm>
          <a:custGeom>
            <a:rect b="b" l="l" r="r" t="t"/>
            <a:pathLst>
              <a:path extrusionOk="0" h="1229544" w="1229544">
                <a:moveTo>
                  <a:pt x="0" y="614772"/>
                </a:moveTo>
                <a:cubicBezTo>
                  <a:pt x="0" y="275244"/>
                  <a:pt x="275243" y="0"/>
                  <a:pt x="614772" y="0"/>
                </a:cubicBezTo>
                <a:cubicBezTo>
                  <a:pt x="954300" y="0"/>
                  <a:pt x="1229544" y="275244"/>
                  <a:pt x="1229544" y="614772"/>
                </a:cubicBezTo>
                <a:cubicBezTo>
                  <a:pt x="1229544" y="954300"/>
                  <a:pt x="954300" y="1229544"/>
                  <a:pt x="614772" y="1229544"/>
                </a:cubicBezTo>
                <a:cubicBezTo>
                  <a:pt x="275243" y="1229544"/>
                  <a:pt x="0" y="954300"/>
                  <a:pt x="0" y="614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0111485" y="405464"/>
            <a:ext cx="1729447" cy="1037774"/>
          </a:xfrm>
          <a:custGeom>
            <a:rect b="b" l="l" r="r" t="t"/>
            <a:pathLst>
              <a:path extrusionOk="0" h="429720" w="716127">
                <a:moveTo>
                  <a:pt x="0" y="0"/>
                </a:moveTo>
                <a:lnTo>
                  <a:pt x="716128" y="0"/>
                </a:lnTo>
                <a:lnTo>
                  <a:pt x="716128" y="429720"/>
                </a:lnTo>
                <a:lnTo>
                  <a:pt x="0" y="429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 rot="10800000">
            <a:off x="8864675" y="1648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10800000">
            <a:off x="7606864" y="449426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873350" y="2051385"/>
            <a:ext cx="49608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2" type="body"/>
          </p:nvPr>
        </p:nvSpPr>
        <p:spPr>
          <a:xfrm>
            <a:off x="6464148" y="2037000"/>
            <a:ext cx="49611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>
            <a:off x="226594" y="133367"/>
            <a:ext cx="1944958" cy="1944958"/>
          </a:xfrm>
          <a:custGeom>
            <a:rect b="b" l="l" r="r" t="t"/>
            <a:pathLst>
              <a:path extrusionOk="0" h="793051" w="793051">
                <a:moveTo>
                  <a:pt x="0" y="396526"/>
                </a:moveTo>
                <a:cubicBezTo>
                  <a:pt x="0" y="177527"/>
                  <a:pt x="177537" y="0"/>
                  <a:pt x="396526" y="0"/>
                </a:cubicBezTo>
                <a:cubicBezTo>
                  <a:pt x="615525" y="0"/>
                  <a:pt x="793052" y="177527"/>
                  <a:pt x="793052" y="396526"/>
                </a:cubicBezTo>
                <a:cubicBezTo>
                  <a:pt x="793052" y="615515"/>
                  <a:pt x="615525" y="793052"/>
                  <a:pt x="396526" y="793052"/>
                </a:cubicBezTo>
                <a:cubicBezTo>
                  <a:pt x="177537" y="793052"/>
                  <a:pt x="0" y="615515"/>
                  <a:pt x="0" y="396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5"/>
          <p:cNvGrpSpPr/>
          <p:nvPr/>
        </p:nvGrpSpPr>
        <p:grpSpPr>
          <a:xfrm>
            <a:off x="9855378" y="400058"/>
            <a:ext cx="1891387" cy="753169"/>
            <a:chOff x="7765589" y="3775995"/>
            <a:chExt cx="771239" cy="307115"/>
          </a:xfrm>
        </p:grpSpPr>
        <p:sp>
          <p:nvSpPr>
            <p:cNvPr id="195" name="Google Shape;195;p15"/>
            <p:cNvSpPr/>
            <p:nvPr/>
          </p:nvSpPr>
          <p:spPr>
            <a:xfrm>
              <a:off x="8502110" y="3776986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420271" y="3776872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8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338442" y="3776767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256603" y="3776652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8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8174764" y="3776548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092935" y="3776434"/>
              <a:ext cx="34718" cy="306123"/>
            </a:xfrm>
            <a:custGeom>
              <a:rect b="b" l="l" r="r" t="t"/>
              <a:pathLst>
                <a:path extrusionOk="0" h="306123" w="34718">
                  <a:moveTo>
                    <a:pt x="34719" y="47"/>
                  </a:moveTo>
                  <a:lnTo>
                    <a:pt x="34310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011096" y="3776329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929267" y="3776214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847428" y="3776109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8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765589" y="3775995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9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10182296" y="5182642"/>
            <a:ext cx="1678722" cy="1383311"/>
          </a:xfrm>
          <a:custGeom>
            <a:rect b="b" l="l" r="r" t="t"/>
            <a:pathLst>
              <a:path extrusionOk="0" h="564041" w="684494">
                <a:moveTo>
                  <a:pt x="0" y="0"/>
                </a:moveTo>
                <a:lnTo>
                  <a:pt x="684495" y="0"/>
                </a:lnTo>
                <a:lnTo>
                  <a:pt x="684495" y="564042"/>
                </a:lnTo>
                <a:lnTo>
                  <a:pt x="0" y="564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-69296" y="167160"/>
            <a:ext cx="1736841" cy="2164783"/>
            <a:chOff x="6517214" y="3711578"/>
            <a:chExt cx="708221" cy="882720"/>
          </a:xfrm>
        </p:grpSpPr>
        <p:sp>
          <p:nvSpPr>
            <p:cNvPr id="210" name="Google Shape;210;p15"/>
            <p:cNvSpPr/>
            <p:nvPr/>
          </p:nvSpPr>
          <p:spPr>
            <a:xfrm>
              <a:off x="6517214" y="3711578"/>
              <a:ext cx="572633" cy="730853"/>
            </a:xfrm>
            <a:custGeom>
              <a:rect b="b" l="l" r="r" t="t"/>
              <a:pathLst>
                <a:path extrusionOk="0" h="730853" w="572633">
                  <a:moveTo>
                    <a:pt x="0" y="0"/>
                  </a:moveTo>
                  <a:cubicBezTo>
                    <a:pt x="51473" y="9087"/>
                    <a:pt x="96603" y="59550"/>
                    <a:pt x="136932" y="89478"/>
                  </a:cubicBezTo>
                  <a:cubicBezTo>
                    <a:pt x="265081" y="184576"/>
                    <a:pt x="377161" y="315859"/>
                    <a:pt x="453962" y="456448"/>
                  </a:cubicBezTo>
                  <a:cubicBezTo>
                    <a:pt x="487423" y="517703"/>
                    <a:pt x="507616" y="581292"/>
                    <a:pt x="533495" y="645357"/>
                  </a:cubicBezTo>
                  <a:cubicBezTo>
                    <a:pt x="543363" y="669789"/>
                    <a:pt x="554060" y="695125"/>
                    <a:pt x="565938" y="718604"/>
                  </a:cubicBezTo>
                  <a:cubicBezTo>
                    <a:pt x="566214" y="719147"/>
                    <a:pt x="572634" y="730853"/>
                    <a:pt x="572634" y="7308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712333" y="3847642"/>
              <a:ext cx="13086" cy="103784"/>
            </a:xfrm>
            <a:custGeom>
              <a:rect b="b" l="l" r="r" t="t"/>
              <a:pathLst>
                <a:path extrusionOk="0" h="103784" w="13086">
                  <a:moveTo>
                    <a:pt x="0" y="0"/>
                  </a:moveTo>
                  <a:cubicBezTo>
                    <a:pt x="0" y="0"/>
                    <a:pt x="12497" y="29766"/>
                    <a:pt x="13011" y="63770"/>
                  </a:cubicBezTo>
                  <a:cubicBezTo>
                    <a:pt x="13526" y="97774"/>
                    <a:pt x="11230" y="103784"/>
                    <a:pt x="11230" y="10378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918578" y="4081386"/>
              <a:ext cx="5712" cy="77435"/>
            </a:xfrm>
            <a:custGeom>
              <a:rect b="b" l="l" r="r" t="t"/>
              <a:pathLst>
                <a:path extrusionOk="0" h="77435" w="5712">
                  <a:moveTo>
                    <a:pt x="0" y="0"/>
                  </a:moveTo>
                  <a:cubicBezTo>
                    <a:pt x="0" y="0"/>
                    <a:pt x="7077" y="26699"/>
                    <a:pt x="5477" y="54178"/>
                  </a:cubicBezTo>
                  <a:cubicBezTo>
                    <a:pt x="3877" y="81658"/>
                    <a:pt x="476" y="77162"/>
                    <a:pt x="476" y="771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9629" y="4337380"/>
              <a:ext cx="23336" cy="84810"/>
            </a:xfrm>
            <a:custGeom>
              <a:rect b="b" l="l" r="r" t="t"/>
              <a:pathLst>
                <a:path extrusionOk="0" h="84810" w="23336">
                  <a:moveTo>
                    <a:pt x="23336" y="0"/>
                  </a:moveTo>
                  <a:cubicBezTo>
                    <a:pt x="23336" y="0"/>
                    <a:pt x="23489" y="20555"/>
                    <a:pt x="17650" y="41758"/>
                  </a:cubicBezTo>
                  <a:cubicBezTo>
                    <a:pt x="11821" y="62960"/>
                    <a:pt x="0" y="84811"/>
                    <a:pt x="0" y="8481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973785" y="4172864"/>
              <a:ext cx="78905" cy="31430"/>
            </a:xfrm>
            <a:custGeom>
              <a:rect b="b" l="l" r="r" t="t"/>
              <a:pathLst>
                <a:path extrusionOk="0" h="31430" w="78905">
                  <a:moveTo>
                    <a:pt x="0" y="0"/>
                  </a:moveTo>
                  <a:cubicBezTo>
                    <a:pt x="0" y="0"/>
                    <a:pt x="25994" y="16250"/>
                    <a:pt x="45720" y="24098"/>
                  </a:cubicBezTo>
                  <a:cubicBezTo>
                    <a:pt x="65446" y="31956"/>
                    <a:pt x="78905" y="31423"/>
                    <a:pt x="78905" y="3142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824319" y="3900325"/>
              <a:ext cx="84162" cy="58454"/>
            </a:xfrm>
            <a:custGeom>
              <a:rect b="b" l="l" r="r" t="t"/>
              <a:pathLst>
                <a:path extrusionOk="0" h="58454" w="84162">
                  <a:moveTo>
                    <a:pt x="0" y="58455"/>
                  </a:moveTo>
                  <a:cubicBezTo>
                    <a:pt x="28518" y="56274"/>
                    <a:pt x="72952" y="27489"/>
                    <a:pt x="84163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604482" y="3947312"/>
              <a:ext cx="118577" cy="80991"/>
            </a:xfrm>
            <a:custGeom>
              <a:rect b="b" l="l" r="r" t="t"/>
              <a:pathLst>
                <a:path extrusionOk="0" h="80991" w="118577">
                  <a:moveTo>
                    <a:pt x="26156" y="78553"/>
                  </a:moveTo>
                  <a:cubicBezTo>
                    <a:pt x="18012" y="80086"/>
                    <a:pt x="0" y="80991"/>
                    <a:pt x="0" y="80991"/>
                  </a:cubicBezTo>
                  <a:cubicBezTo>
                    <a:pt x="0" y="80991"/>
                    <a:pt x="26813" y="58731"/>
                    <a:pt x="32718" y="51321"/>
                  </a:cubicBezTo>
                  <a:cubicBezTo>
                    <a:pt x="51340" y="27975"/>
                    <a:pt x="69390" y="14497"/>
                    <a:pt x="96870" y="3896"/>
                  </a:cubicBezTo>
                  <a:cubicBezTo>
                    <a:pt x="102384" y="1762"/>
                    <a:pt x="118577" y="0"/>
                    <a:pt x="118577" y="0"/>
                  </a:cubicBezTo>
                  <a:cubicBezTo>
                    <a:pt x="118577" y="0"/>
                    <a:pt x="117720" y="17393"/>
                    <a:pt x="114205" y="30794"/>
                  </a:cubicBezTo>
                  <a:cubicBezTo>
                    <a:pt x="102804" y="74229"/>
                    <a:pt x="51016" y="73895"/>
                    <a:pt x="26156" y="7855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17738" y="3947217"/>
              <a:ext cx="71178" cy="116500"/>
            </a:xfrm>
            <a:custGeom>
              <a:rect b="b" l="l" r="r" t="t"/>
              <a:pathLst>
                <a:path extrusionOk="0" h="116500" w="71178">
                  <a:moveTo>
                    <a:pt x="41974" y="30347"/>
                  </a:moveTo>
                  <a:cubicBezTo>
                    <a:pt x="73844" y="55388"/>
                    <a:pt x="71120" y="116500"/>
                    <a:pt x="71120" y="116500"/>
                  </a:cubicBezTo>
                  <a:cubicBezTo>
                    <a:pt x="71120" y="116500"/>
                    <a:pt x="46145" y="106737"/>
                    <a:pt x="30048" y="93145"/>
                  </a:cubicBezTo>
                  <a:cubicBezTo>
                    <a:pt x="16085" y="81353"/>
                    <a:pt x="7188" y="65227"/>
                    <a:pt x="1121" y="47177"/>
                  </a:cubicBezTo>
                  <a:cubicBezTo>
                    <a:pt x="-3680" y="32890"/>
                    <a:pt x="8712" y="12859"/>
                    <a:pt x="5207" y="0"/>
                  </a:cubicBezTo>
                  <a:cubicBezTo>
                    <a:pt x="5207" y="0"/>
                    <a:pt x="24476" y="16593"/>
                    <a:pt x="41974" y="303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3724" y="4157126"/>
              <a:ext cx="136329" cy="72534"/>
            </a:xfrm>
            <a:custGeom>
              <a:rect b="b" l="l" r="r" t="t"/>
              <a:pathLst>
                <a:path extrusionOk="0" h="72534" w="136329">
                  <a:moveTo>
                    <a:pt x="135798" y="593"/>
                  </a:moveTo>
                  <a:cubicBezTo>
                    <a:pt x="138484" y="-2941"/>
                    <a:pt x="130197" y="10318"/>
                    <a:pt x="128654" y="14137"/>
                  </a:cubicBezTo>
                  <a:cubicBezTo>
                    <a:pt x="124015" y="25596"/>
                    <a:pt x="119548" y="40226"/>
                    <a:pt x="111042" y="49113"/>
                  </a:cubicBezTo>
                  <a:cubicBezTo>
                    <a:pt x="87639" y="73564"/>
                    <a:pt x="55597" y="72135"/>
                    <a:pt x="25117" y="72354"/>
                  </a:cubicBezTo>
                  <a:cubicBezTo>
                    <a:pt x="18964" y="72392"/>
                    <a:pt x="0" y="72535"/>
                    <a:pt x="0" y="72535"/>
                  </a:cubicBezTo>
                  <a:cubicBezTo>
                    <a:pt x="0" y="72535"/>
                    <a:pt x="9287" y="65201"/>
                    <a:pt x="11925" y="63286"/>
                  </a:cubicBezTo>
                  <a:cubicBezTo>
                    <a:pt x="20021" y="57419"/>
                    <a:pt x="30603" y="53952"/>
                    <a:pt x="40595" y="37931"/>
                  </a:cubicBezTo>
                  <a:cubicBezTo>
                    <a:pt x="53178" y="17757"/>
                    <a:pt x="75428" y="4384"/>
                    <a:pt x="99336" y="2298"/>
                  </a:cubicBezTo>
                  <a:cubicBezTo>
                    <a:pt x="109556" y="1412"/>
                    <a:pt x="131054" y="6832"/>
                    <a:pt x="135798" y="5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899593" y="4153538"/>
              <a:ext cx="51151" cy="152123"/>
            </a:xfrm>
            <a:custGeom>
              <a:rect b="b" l="l" r="r" t="t"/>
              <a:pathLst>
                <a:path extrusionOk="0" h="152123" w="51151">
                  <a:moveTo>
                    <a:pt x="44531" y="46054"/>
                  </a:moveTo>
                  <a:cubicBezTo>
                    <a:pt x="65429" y="102527"/>
                    <a:pt x="30177" y="152124"/>
                    <a:pt x="30177" y="152124"/>
                  </a:cubicBezTo>
                  <a:cubicBezTo>
                    <a:pt x="30177" y="152124"/>
                    <a:pt x="26558" y="139884"/>
                    <a:pt x="24881" y="135779"/>
                  </a:cubicBezTo>
                  <a:cubicBezTo>
                    <a:pt x="20319" y="124616"/>
                    <a:pt x="12470" y="115519"/>
                    <a:pt x="6993" y="104966"/>
                  </a:cubicBezTo>
                  <a:cubicBezTo>
                    <a:pt x="-6914" y="78143"/>
                    <a:pt x="2802" y="48140"/>
                    <a:pt x="11327" y="21269"/>
                  </a:cubicBezTo>
                  <a:cubicBezTo>
                    <a:pt x="13118" y="15621"/>
                    <a:pt x="22319" y="0"/>
                    <a:pt x="22319" y="0"/>
                  </a:cubicBezTo>
                  <a:cubicBezTo>
                    <a:pt x="22319" y="0"/>
                    <a:pt x="42407" y="40310"/>
                    <a:pt x="44531" y="4605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936628" y="4400397"/>
              <a:ext cx="92525" cy="63092"/>
            </a:xfrm>
            <a:custGeom>
              <a:rect b="b" l="l" r="r" t="t"/>
              <a:pathLst>
                <a:path extrusionOk="0" h="63092" w="92525">
                  <a:moveTo>
                    <a:pt x="79763" y="25451"/>
                  </a:moveTo>
                  <a:cubicBezTo>
                    <a:pt x="63636" y="46616"/>
                    <a:pt x="59160" y="57979"/>
                    <a:pt x="41481" y="61465"/>
                  </a:cubicBezTo>
                  <a:cubicBezTo>
                    <a:pt x="31832" y="63370"/>
                    <a:pt x="23041" y="63418"/>
                    <a:pt x="13354" y="62551"/>
                  </a:cubicBezTo>
                  <a:cubicBezTo>
                    <a:pt x="8906" y="62161"/>
                    <a:pt x="0" y="61475"/>
                    <a:pt x="0" y="61475"/>
                  </a:cubicBezTo>
                  <a:cubicBezTo>
                    <a:pt x="0" y="61475"/>
                    <a:pt x="4096" y="59970"/>
                    <a:pt x="6020" y="58970"/>
                  </a:cubicBezTo>
                  <a:cubicBezTo>
                    <a:pt x="14249" y="54693"/>
                    <a:pt x="21384" y="49159"/>
                    <a:pt x="26937" y="41587"/>
                  </a:cubicBezTo>
                  <a:cubicBezTo>
                    <a:pt x="43091" y="19565"/>
                    <a:pt x="61713" y="-6867"/>
                    <a:pt x="92526" y="1629"/>
                  </a:cubicBezTo>
                  <a:lnTo>
                    <a:pt x="79763" y="254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021096" y="4402474"/>
              <a:ext cx="41305" cy="115681"/>
            </a:xfrm>
            <a:custGeom>
              <a:rect b="b" l="l" r="r" t="t"/>
              <a:pathLst>
                <a:path extrusionOk="0" h="115681" w="41305">
                  <a:moveTo>
                    <a:pt x="22460" y="21479"/>
                  </a:moveTo>
                  <a:cubicBezTo>
                    <a:pt x="31718" y="35757"/>
                    <a:pt x="40643" y="53988"/>
                    <a:pt x="41243" y="71304"/>
                  </a:cubicBezTo>
                  <a:cubicBezTo>
                    <a:pt x="41682" y="83763"/>
                    <a:pt x="39786" y="94736"/>
                    <a:pt x="35690" y="106499"/>
                  </a:cubicBezTo>
                  <a:cubicBezTo>
                    <a:pt x="35566" y="106861"/>
                    <a:pt x="31499" y="115681"/>
                    <a:pt x="31499" y="115681"/>
                  </a:cubicBezTo>
                  <a:cubicBezTo>
                    <a:pt x="31499" y="115681"/>
                    <a:pt x="23832" y="105889"/>
                    <a:pt x="21870" y="102803"/>
                  </a:cubicBezTo>
                  <a:cubicBezTo>
                    <a:pt x="8801" y="82182"/>
                    <a:pt x="2010" y="64494"/>
                    <a:pt x="38" y="39957"/>
                  </a:cubicBezTo>
                  <a:cubicBezTo>
                    <a:pt x="-638" y="31623"/>
                    <a:pt x="7858" y="0"/>
                    <a:pt x="7858" y="0"/>
                  </a:cubicBezTo>
                  <a:cubicBezTo>
                    <a:pt x="7858" y="0"/>
                    <a:pt x="19012" y="16173"/>
                    <a:pt x="22460" y="214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081722" y="4425852"/>
              <a:ext cx="143713" cy="66985"/>
            </a:xfrm>
            <a:custGeom>
              <a:rect b="b" l="l" r="r" t="t"/>
              <a:pathLst>
                <a:path extrusionOk="0" h="66985" w="143713">
                  <a:moveTo>
                    <a:pt x="0" y="1425"/>
                  </a:moveTo>
                  <a:cubicBezTo>
                    <a:pt x="0" y="1425"/>
                    <a:pt x="39910" y="-3662"/>
                    <a:pt x="69304" y="5387"/>
                  </a:cubicBezTo>
                  <a:cubicBezTo>
                    <a:pt x="105033" y="16389"/>
                    <a:pt x="143713" y="66985"/>
                    <a:pt x="143713" y="66985"/>
                  </a:cubicBezTo>
                  <a:cubicBezTo>
                    <a:pt x="143713" y="66985"/>
                    <a:pt x="117329" y="57051"/>
                    <a:pt x="109118" y="55432"/>
                  </a:cubicBezTo>
                  <a:cubicBezTo>
                    <a:pt x="83134" y="50307"/>
                    <a:pt x="56265" y="44821"/>
                    <a:pt x="32614" y="32867"/>
                  </a:cubicBezTo>
                  <a:cubicBezTo>
                    <a:pt x="25327" y="29181"/>
                    <a:pt x="16745" y="23342"/>
                    <a:pt x="12249" y="16465"/>
                  </a:cubicBezTo>
                  <a:cubicBezTo>
                    <a:pt x="10735" y="14150"/>
                    <a:pt x="0" y="1425"/>
                    <a:pt x="0" y="14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078692" y="4434059"/>
              <a:ext cx="37650" cy="160239"/>
            </a:xfrm>
            <a:custGeom>
              <a:rect b="b" l="l" r="r" t="t"/>
              <a:pathLst>
                <a:path extrusionOk="0" h="160239" w="37650">
                  <a:moveTo>
                    <a:pt x="28767" y="37471"/>
                  </a:moveTo>
                  <a:cubicBezTo>
                    <a:pt x="41645" y="69837"/>
                    <a:pt x="39740" y="102689"/>
                    <a:pt x="28081" y="135122"/>
                  </a:cubicBezTo>
                  <a:cubicBezTo>
                    <a:pt x="26738" y="138827"/>
                    <a:pt x="19090" y="160239"/>
                    <a:pt x="19090" y="160239"/>
                  </a:cubicBezTo>
                  <a:cubicBezTo>
                    <a:pt x="19090" y="160239"/>
                    <a:pt x="15594" y="129969"/>
                    <a:pt x="13870" y="122025"/>
                  </a:cubicBezTo>
                  <a:cubicBezTo>
                    <a:pt x="8669" y="98012"/>
                    <a:pt x="-123" y="77095"/>
                    <a:pt x="1" y="52006"/>
                  </a:cubicBezTo>
                  <a:cubicBezTo>
                    <a:pt x="77" y="38414"/>
                    <a:pt x="6726" y="0"/>
                    <a:pt x="6726" y="0"/>
                  </a:cubicBezTo>
                  <a:cubicBezTo>
                    <a:pt x="6726" y="0"/>
                    <a:pt x="26614" y="32042"/>
                    <a:pt x="28767" y="3747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7051824" y="4204268"/>
              <a:ext cx="87677" cy="123224"/>
            </a:xfrm>
            <a:custGeom>
              <a:rect b="b" l="l" r="r" t="t"/>
              <a:pathLst>
                <a:path extrusionOk="0" h="123224" w="87677">
                  <a:moveTo>
                    <a:pt x="0" y="0"/>
                  </a:moveTo>
                  <a:cubicBezTo>
                    <a:pt x="0" y="0"/>
                    <a:pt x="8715" y="33604"/>
                    <a:pt x="10439" y="39948"/>
                  </a:cubicBezTo>
                  <a:cubicBezTo>
                    <a:pt x="17821" y="67246"/>
                    <a:pt x="45530" y="86039"/>
                    <a:pt x="66056" y="102565"/>
                  </a:cubicBezTo>
                  <a:cubicBezTo>
                    <a:pt x="72523" y="107775"/>
                    <a:pt x="87678" y="123225"/>
                    <a:pt x="87678" y="123225"/>
                  </a:cubicBezTo>
                  <a:cubicBezTo>
                    <a:pt x="87678" y="123225"/>
                    <a:pt x="82944" y="111157"/>
                    <a:pt x="81896" y="108461"/>
                  </a:cubicBezTo>
                  <a:cubicBezTo>
                    <a:pt x="78277" y="99155"/>
                    <a:pt x="73923" y="89897"/>
                    <a:pt x="72171" y="80048"/>
                  </a:cubicBezTo>
                  <a:cubicBezTo>
                    <a:pt x="64522" y="37005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052691" y="4163671"/>
              <a:ext cx="140169" cy="47401"/>
            </a:xfrm>
            <a:custGeom>
              <a:rect b="b" l="l" r="r" t="t"/>
              <a:pathLst>
                <a:path extrusionOk="0" h="47401" w="140169">
                  <a:moveTo>
                    <a:pt x="0" y="38845"/>
                  </a:moveTo>
                  <a:cubicBezTo>
                    <a:pt x="0" y="38845"/>
                    <a:pt x="68237" y="48874"/>
                    <a:pt x="103251" y="47217"/>
                  </a:cubicBezTo>
                  <a:cubicBezTo>
                    <a:pt x="119453" y="46455"/>
                    <a:pt x="140170" y="34882"/>
                    <a:pt x="140170" y="34882"/>
                  </a:cubicBezTo>
                  <a:cubicBezTo>
                    <a:pt x="140170" y="34882"/>
                    <a:pt x="123844" y="30834"/>
                    <a:pt x="122967" y="30510"/>
                  </a:cubicBezTo>
                  <a:cubicBezTo>
                    <a:pt x="111738" y="26338"/>
                    <a:pt x="102194" y="15966"/>
                    <a:pt x="90735" y="10193"/>
                  </a:cubicBezTo>
                  <a:cubicBezTo>
                    <a:pt x="66627" y="-1951"/>
                    <a:pt x="55655" y="-3284"/>
                    <a:pt x="33499" y="6412"/>
                  </a:cubicBezTo>
                  <a:cubicBezTo>
                    <a:pt x="17545" y="13384"/>
                    <a:pt x="0" y="38845"/>
                    <a:pt x="0" y="3884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908910" y="3830771"/>
              <a:ext cx="112219" cy="68892"/>
            </a:xfrm>
            <a:custGeom>
              <a:rect b="b" l="l" r="r" t="t"/>
              <a:pathLst>
                <a:path extrusionOk="0" h="68892" w="112219">
                  <a:moveTo>
                    <a:pt x="0" y="68887"/>
                  </a:moveTo>
                  <a:cubicBezTo>
                    <a:pt x="0" y="68887"/>
                    <a:pt x="31966" y="69116"/>
                    <a:pt x="40882" y="66696"/>
                  </a:cubicBezTo>
                  <a:cubicBezTo>
                    <a:pt x="67676" y="59429"/>
                    <a:pt x="83068" y="39007"/>
                    <a:pt x="97850" y="17556"/>
                  </a:cubicBezTo>
                  <a:cubicBezTo>
                    <a:pt x="99317" y="15433"/>
                    <a:pt x="112529" y="1783"/>
                    <a:pt x="112214" y="78"/>
                  </a:cubicBezTo>
                  <a:cubicBezTo>
                    <a:pt x="112081" y="-646"/>
                    <a:pt x="93069" y="3879"/>
                    <a:pt x="86459" y="4422"/>
                  </a:cubicBezTo>
                  <a:cubicBezTo>
                    <a:pt x="49388" y="7470"/>
                    <a:pt x="43415" y="9565"/>
                    <a:pt x="18802" y="37950"/>
                  </a:cubicBezTo>
                  <a:cubicBezTo>
                    <a:pt x="14478" y="42931"/>
                    <a:pt x="0" y="68887"/>
                    <a:pt x="0" y="6888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872382" y="3756450"/>
              <a:ext cx="55330" cy="144151"/>
            </a:xfrm>
            <a:custGeom>
              <a:rect b="b" l="l" r="r" t="t"/>
              <a:pathLst>
                <a:path extrusionOk="0" h="144151" w="55330">
                  <a:moveTo>
                    <a:pt x="35976" y="144151"/>
                  </a:moveTo>
                  <a:cubicBezTo>
                    <a:pt x="35976" y="144151"/>
                    <a:pt x="15087" y="126959"/>
                    <a:pt x="7725" y="113767"/>
                  </a:cubicBezTo>
                  <a:cubicBezTo>
                    <a:pt x="-143" y="99660"/>
                    <a:pt x="3686" y="80429"/>
                    <a:pt x="4276" y="65380"/>
                  </a:cubicBezTo>
                  <a:cubicBezTo>
                    <a:pt x="5115" y="44425"/>
                    <a:pt x="0" y="0"/>
                    <a:pt x="0" y="0"/>
                  </a:cubicBezTo>
                  <a:cubicBezTo>
                    <a:pt x="0" y="0"/>
                    <a:pt x="16164" y="18021"/>
                    <a:pt x="20964" y="22698"/>
                  </a:cubicBezTo>
                  <a:cubicBezTo>
                    <a:pt x="39481" y="40767"/>
                    <a:pt x="51149" y="45901"/>
                    <a:pt x="54912" y="76267"/>
                  </a:cubicBezTo>
                  <a:cubicBezTo>
                    <a:pt x="58664" y="106632"/>
                    <a:pt x="35976" y="144151"/>
                    <a:pt x="35976" y="1441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0" name="Google Shape;230;p16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16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17"/>
          <p:cNvSpPr/>
          <p:nvPr/>
        </p:nvSpPr>
        <p:spPr>
          <a:xfrm>
            <a:off x="9297290" y="4306021"/>
            <a:ext cx="3397653" cy="3397653"/>
          </a:xfrm>
          <a:custGeom>
            <a:rect b="b" l="l" r="r" t="t"/>
            <a:pathLst>
              <a:path extrusionOk="0" h="1194254" w="1194254">
                <a:moveTo>
                  <a:pt x="0" y="597132"/>
                </a:moveTo>
                <a:cubicBezTo>
                  <a:pt x="0" y="267348"/>
                  <a:pt x="267347" y="0"/>
                  <a:pt x="597132" y="0"/>
                </a:cubicBezTo>
                <a:cubicBezTo>
                  <a:pt x="926916" y="0"/>
                  <a:pt x="1194254" y="267348"/>
                  <a:pt x="1194254" y="597132"/>
                </a:cubicBezTo>
                <a:cubicBezTo>
                  <a:pt x="1194254" y="926916"/>
                  <a:pt x="926916" y="1194254"/>
                  <a:pt x="597132" y="1194254"/>
                </a:cubicBezTo>
                <a:cubicBezTo>
                  <a:pt x="267347" y="1194254"/>
                  <a:pt x="0" y="926916"/>
                  <a:pt x="0" y="597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 rot="-1399229">
            <a:off x="11111816" y="3934771"/>
            <a:ext cx="1314134" cy="3570321"/>
            <a:chOff x="5593118" y="4460894"/>
            <a:chExt cx="461853" cy="1254791"/>
          </a:xfrm>
        </p:grpSpPr>
        <p:sp>
          <p:nvSpPr>
            <p:cNvPr id="237" name="Google Shape;237;p17"/>
            <p:cNvSpPr/>
            <p:nvPr/>
          </p:nvSpPr>
          <p:spPr>
            <a:xfrm>
              <a:off x="5774702" y="4797847"/>
              <a:ext cx="157158" cy="917838"/>
            </a:xfrm>
            <a:custGeom>
              <a:rect b="b" l="l" r="r" t="t"/>
              <a:pathLst>
                <a:path extrusionOk="0" h="917838" w="157158">
                  <a:moveTo>
                    <a:pt x="0" y="917839"/>
                  </a:moveTo>
                  <a:cubicBezTo>
                    <a:pt x="0" y="917839"/>
                    <a:pt x="155734" y="685343"/>
                    <a:pt x="157153" y="399231"/>
                  </a:cubicBezTo>
                  <a:cubicBezTo>
                    <a:pt x="157896" y="249079"/>
                    <a:pt x="83125" y="0"/>
                    <a:pt x="8312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17501" y="4919948"/>
              <a:ext cx="72727" cy="132368"/>
            </a:xfrm>
            <a:custGeom>
              <a:rect b="b" l="l" r="r" t="t"/>
              <a:pathLst>
                <a:path extrusionOk="0" h="132368" w="72727">
                  <a:moveTo>
                    <a:pt x="0" y="132369"/>
                  </a:moveTo>
                  <a:cubicBezTo>
                    <a:pt x="0" y="132369"/>
                    <a:pt x="38491" y="111861"/>
                    <a:pt x="56645" y="78762"/>
                  </a:cubicBezTo>
                  <a:cubicBezTo>
                    <a:pt x="74809" y="45672"/>
                    <a:pt x="72647" y="0"/>
                    <a:pt x="7264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856309" y="4666430"/>
              <a:ext cx="24387" cy="130568"/>
            </a:xfrm>
            <a:custGeom>
              <a:rect b="b" l="l" r="r" t="t"/>
              <a:pathLst>
                <a:path extrusionOk="0" h="130568" w="24387">
                  <a:moveTo>
                    <a:pt x="1804" y="130569"/>
                  </a:moveTo>
                  <a:cubicBezTo>
                    <a:pt x="1804" y="130569"/>
                    <a:pt x="-2254" y="94659"/>
                    <a:pt x="1804" y="62217"/>
                  </a:cubicBezTo>
                  <a:cubicBezTo>
                    <a:pt x="5861" y="29785"/>
                    <a:pt x="24387" y="0"/>
                    <a:pt x="2438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802067" y="4710055"/>
              <a:ext cx="56045" cy="86944"/>
            </a:xfrm>
            <a:custGeom>
              <a:rect b="b" l="l" r="r" t="t"/>
              <a:pathLst>
                <a:path extrusionOk="0" h="86944" w="56045">
                  <a:moveTo>
                    <a:pt x="56045" y="86944"/>
                  </a:moveTo>
                  <a:cubicBezTo>
                    <a:pt x="56045" y="86944"/>
                    <a:pt x="30871" y="79105"/>
                    <a:pt x="16726" y="57331"/>
                  </a:cubicBezTo>
                  <a:cubicBezTo>
                    <a:pt x="2581" y="35548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803668" y="4883439"/>
              <a:ext cx="90153" cy="51291"/>
            </a:xfrm>
            <a:custGeom>
              <a:rect b="b" l="l" r="r" t="t"/>
              <a:pathLst>
                <a:path extrusionOk="0" h="51291" w="90153">
                  <a:moveTo>
                    <a:pt x="90154" y="51292"/>
                  </a:moveTo>
                  <a:cubicBezTo>
                    <a:pt x="90154" y="51292"/>
                    <a:pt x="61446" y="49330"/>
                    <a:pt x="38900" y="36509"/>
                  </a:cubicBezTo>
                  <a:cubicBezTo>
                    <a:pt x="16364" y="23689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853846" y="5145090"/>
              <a:ext cx="77876" cy="63293"/>
            </a:xfrm>
            <a:custGeom>
              <a:rect b="b" l="l" r="r" t="t"/>
              <a:pathLst>
                <a:path extrusionOk="0" h="63293" w="77876">
                  <a:moveTo>
                    <a:pt x="77876" y="63294"/>
                  </a:moveTo>
                  <a:cubicBezTo>
                    <a:pt x="77876" y="63294"/>
                    <a:pt x="57073" y="55998"/>
                    <a:pt x="37090" y="40424"/>
                  </a:cubicBezTo>
                  <a:cubicBezTo>
                    <a:pt x="14211" y="22593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634316" y="4960158"/>
              <a:ext cx="219796" cy="199098"/>
            </a:xfrm>
            <a:custGeom>
              <a:rect b="b" l="l" r="r" t="t"/>
              <a:pathLst>
                <a:path extrusionOk="0" h="199098" w="219796">
                  <a:moveTo>
                    <a:pt x="219796" y="185332"/>
                  </a:moveTo>
                  <a:cubicBezTo>
                    <a:pt x="219796" y="185332"/>
                    <a:pt x="171476" y="197744"/>
                    <a:pt x="149731" y="198715"/>
                  </a:cubicBezTo>
                  <a:cubicBezTo>
                    <a:pt x="67435" y="202392"/>
                    <a:pt x="-11737" y="179932"/>
                    <a:pt x="1446" y="118629"/>
                  </a:cubicBezTo>
                  <a:cubicBezTo>
                    <a:pt x="3750" y="107922"/>
                    <a:pt x="28411" y="95559"/>
                    <a:pt x="28411" y="95559"/>
                  </a:cubicBezTo>
                  <a:cubicBezTo>
                    <a:pt x="28411" y="95559"/>
                    <a:pt x="-3594" y="33894"/>
                    <a:pt x="26058" y="9986"/>
                  </a:cubicBezTo>
                  <a:cubicBezTo>
                    <a:pt x="73768" y="-28494"/>
                    <a:pt x="153064" y="53125"/>
                    <a:pt x="180534" y="103874"/>
                  </a:cubicBezTo>
                  <a:cubicBezTo>
                    <a:pt x="197670" y="135545"/>
                    <a:pt x="219796" y="185332"/>
                    <a:pt x="219796" y="1853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593118" y="4669060"/>
              <a:ext cx="211426" cy="216550"/>
            </a:xfrm>
            <a:custGeom>
              <a:rect b="b" l="l" r="r" t="t"/>
              <a:pathLst>
                <a:path extrusionOk="0" h="216550" w="211426">
                  <a:moveTo>
                    <a:pt x="211427" y="215550"/>
                  </a:moveTo>
                  <a:cubicBezTo>
                    <a:pt x="211427" y="215550"/>
                    <a:pt x="145447" y="217208"/>
                    <a:pt x="134940" y="216255"/>
                  </a:cubicBezTo>
                  <a:cubicBezTo>
                    <a:pt x="80810" y="211312"/>
                    <a:pt x="32633" y="189128"/>
                    <a:pt x="8687" y="137426"/>
                  </a:cubicBezTo>
                  <a:cubicBezTo>
                    <a:pt x="3010" y="125187"/>
                    <a:pt x="-2305" y="109442"/>
                    <a:pt x="1038" y="95831"/>
                  </a:cubicBezTo>
                  <a:cubicBezTo>
                    <a:pt x="3801" y="84563"/>
                    <a:pt x="16126" y="72028"/>
                    <a:pt x="28651" y="74923"/>
                  </a:cubicBezTo>
                  <a:cubicBezTo>
                    <a:pt x="30118" y="75266"/>
                    <a:pt x="46892" y="81619"/>
                    <a:pt x="46892" y="81619"/>
                  </a:cubicBezTo>
                  <a:cubicBezTo>
                    <a:pt x="46892" y="81619"/>
                    <a:pt x="41300" y="68523"/>
                    <a:pt x="40853" y="66846"/>
                  </a:cubicBezTo>
                  <a:cubicBezTo>
                    <a:pt x="38176" y="56721"/>
                    <a:pt x="39672" y="45748"/>
                    <a:pt x="43968" y="36204"/>
                  </a:cubicBezTo>
                  <a:cubicBezTo>
                    <a:pt x="56045" y="9363"/>
                    <a:pt x="82620" y="-6201"/>
                    <a:pt x="111805" y="2352"/>
                  </a:cubicBezTo>
                  <a:cubicBezTo>
                    <a:pt x="135417" y="9267"/>
                    <a:pt x="145218" y="35004"/>
                    <a:pt x="155334" y="54892"/>
                  </a:cubicBezTo>
                  <a:cubicBezTo>
                    <a:pt x="174117" y="91802"/>
                    <a:pt x="211427" y="215550"/>
                    <a:pt x="211427" y="2155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623084" y="4460894"/>
              <a:ext cx="178983" cy="249160"/>
            </a:xfrm>
            <a:custGeom>
              <a:rect b="b" l="l" r="r" t="t"/>
              <a:pathLst>
                <a:path extrusionOk="0" h="249160" w="178983">
                  <a:moveTo>
                    <a:pt x="178984" y="249161"/>
                  </a:moveTo>
                  <a:cubicBezTo>
                    <a:pt x="178984" y="249161"/>
                    <a:pt x="147732" y="225835"/>
                    <a:pt x="141846" y="222796"/>
                  </a:cubicBezTo>
                  <a:cubicBezTo>
                    <a:pt x="101888" y="202136"/>
                    <a:pt x="64817" y="183991"/>
                    <a:pt x="26974" y="158578"/>
                  </a:cubicBezTo>
                  <a:cubicBezTo>
                    <a:pt x="5181" y="143938"/>
                    <a:pt x="-8954" y="126393"/>
                    <a:pt x="6543" y="83617"/>
                  </a:cubicBezTo>
                  <a:cubicBezTo>
                    <a:pt x="18069" y="51803"/>
                    <a:pt x="67122" y="67996"/>
                    <a:pt x="67122" y="67996"/>
                  </a:cubicBezTo>
                  <a:cubicBezTo>
                    <a:pt x="67122" y="67996"/>
                    <a:pt x="62941" y="17104"/>
                    <a:pt x="83791" y="4359"/>
                  </a:cubicBezTo>
                  <a:cubicBezTo>
                    <a:pt x="121129" y="-18463"/>
                    <a:pt x="171974" y="53279"/>
                    <a:pt x="171974" y="104591"/>
                  </a:cubicBezTo>
                  <a:cubicBezTo>
                    <a:pt x="171974" y="147748"/>
                    <a:pt x="178984" y="249161"/>
                    <a:pt x="178984" y="24916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829467" y="4465257"/>
              <a:ext cx="129886" cy="201183"/>
            </a:xfrm>
            <a:custGeom>
              <a:rect b="b" l="l" r="r" t="t"/>
              <a:pathLst>
                <a:path extrusionOk="0" h="201183" w="129886">
                  <a:moveTo>
                    <a:pt x="51229" y="201183"/>
                  </a:moveTo>
                  <a:cubicBezTo>
                    <a:pt x="51229" y="201183"/>
                    <a:pt x="31912" y="158387"/>
                    <a:pt x="27054" y="146243"/>
                  </a:cubicBezTo>
                  <a:cubicBezTo>
                    <a:pt x="13072" y="111334"/>
                    <a:pt x="-3664" y="72634"/>
                    <a:pt x="708" y="34658"/>
                  </a:cubicBezTo>
                  <a:cubicBezTo>
                    <a:pt x="1966" y="23713"/>
                    <a:pt x="8719" y="-699"/>
                    <a:pt x="24159" y="15"/>
                  </a:cubicBezTo>
                  <a:cubicBezTo>
                    <a:pt x="48495" y="1130"/>
                    <a:pt x="59192" y="31000"/>
                    <a:pt x="64640" y="50260"/>
                  </a:cubicBezTo>
                  <a:cubicBezTo>
                    <a:pt x="65183" y="52146"/>
                    <a:pt x="61878" y="38668"/>
                    <a:pt x="62135" y="35210"/>
                  </a:cubicBezTo>
                  <a:cubicBezTo>
                    <a:pt x="62859" y="25275"/>
                    <a:pt x="66269" y="15246"/>
                    <a:pt x="74403" y="8978"/>
                  </a:cubicBezTo>
                  <a:cubicBezTo>
                    <a:pt x="89929" y="-2985"/>
                    <a:pt x="114047" y="8540"/>
                    <a:pt x="123876" y="22980"/>
                  </a:cubicBezTo>
                  <a:cubicBezTo>
                    <a:pt x="134544" y="38649"/>
                    <a:pt x="128886" y="59709"/>
                    <a:pt x="123181" y="76130"/>
                  </a:cubicBezTo>
                  <a:cubicBezTo>
                    <a:pt x="107865" y="120154"/>
                    <a:pt x="51229" y="201183"/>
                    <a:pt x="51229" y="20118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902452" y="4681349"/>
              <a:ext cx="152519" cy="239446"/>
            </a:xfrm>
            <a:custGeom>
              <a:rect b="b" l="l" r="r" t="t"/>
              <a:pathLst>
                <a:path extrusionOk="0" h="239446" w="152519">
                  <a:moveTo>
                    <a:pt x="40024" y="199479"/>
                  </a:moveTo>
                  <a:cubicBezTo>
                    <a:pt x="5496" y="159198"/>
                    <a:pt x="-21755" y="85675"/>
                    <a:pt x="24593" y="31353"/>
                  </a:cubicBezTo>
                  <a:cubicBezTo>
                    <a:pt x="39824" y="13494"/>
                    <a:pt x="65379" y="28601"/>
                    <a:pt x="65379" y="28601"/>
                  </a:cubicBezTo>
                  <a:cubicBezTo>
                    <a:pt x="65379" y="28601"/>
                    <a:pt x="88334" y="-6394"/>
                    <a:pt x="118300" y="1035"/>
                  </a:cubicBezTo>
                  <a:cubicBezTo>
                    <a:pt x="185576" y="17733"/>
                    <a:pt x="137169" y="125365"/>
                    <a:pt x="112233" y="170266"/>
                  </a:cubicBezTo>
                  <a:cubicBezTo>
                    <a:pt x="104012" y="185068"/>
                    <a:pt x="87725" y="239446"/>
                    <a:pt x="87725" y="239446"/>
                  </a:cubicBezTo>
                  <a:cubicBezTo>
                    <a:pt x="87725" y="239446"/>
                    <a:pt x="50692" y="211928"/>
                    <a:pt x="40024" y="1994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662479" y="5055203"/>
              <a:ext cx="191147" cy="91173"/>
            </a:xfrm>
            <a:custGeom>
              <a:rect b="b" l="l" r="r" t="t"/>
              <a:pathLst>
                <a:path extrusionOk="0" h="91173" w="191147">
                  <a:moveTo>
                    <a:pt x="191148" y="91174"/>
                  </a:moveTo>
                  <a:cubicBezTo>
                    <a:pt x="191148" y="91174"/>
                    <a:pt x="159658" y="61627"/>
                    <a:pt x="142065" y="55759"/>
                  </a:cubicBezTo>
                  <a:cubicBezTo>
                    <a:pt x="104937" y="43386"/>
                    <a:pt x="71371" y="40453"/>
                    <a:pt x="36347" y="25794"/>
                  </a:cubicBezTo>
                  <a:cubicBezTo>
                    <a:pt x="1324" y="11125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639647" y="4750536"/>
              <a:ext cx="163182" cy="134331"/>
            </a:xfrm>
            <a:custGeom>
              <a:rect b="b" l="l" r="r" t="t"/>
              <a:pathLst>
                <a:path extrusionOk="0" h="134331" w="163182">
                  <a:moveTo>
                    <a:pt x="163182" y="134331"/>
                  </a:moveTo>
                  <a:cubicBezTo>
                    <a:pt x="163182" y="134331"/>
                    <a:pt x="155705" y="122320"/>
                    <a:pt x="153019" y="118872"/>
                  </a:cubicBezTo>
                  <a:cubicBezTo>
                    <a:pt x="145437" y="109128"/>
                    <a:pt x="135903" y="102880"/>
                    <a:pt x="125635" y="96346"/>
                  </a:cubicBezTo>
                  <a:cubicBezTo>
                    <a:pt x="107538" y="84830"/>
                    <a:pt x="86754" y="81544"/>
                    <a:pt x="67761" y="72047"/>
                  </a:cubicBezTo>
                  <a:cubicBezTo>
                    <a:pt x="39786" y="58055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90206" y="4528889"/>
              <a:ext cx="111861" cy="181165"/>
            </a:xfrm>
            <a:custGeom>
              <a:rect b="b" l="l" r="r" t="t"/>
              <a:pathLst>
                <a:path extrusionOk="0" h="181165" w="111861">
                  <a:moveTo>
                    <a:pt x="111862" y="181165"/>
                  </a:moveTo>
                  <a:cubicBezTo>
                    <a:pt x="111862" y="181165"/>
                    <a:pt x="94802" y="152457"/>
                    <a:pt x="84497" y="123511"/>
                  </a:cubicBezTo>
                  <a:cubicBezTo>
                    <a:pt x="75581" y="98460"/>
                    <a:pt x="69418" y="60893"/>
                    <a:pt x="54007" y="36957"/>
                  </a:cubicBezTo>
                  <a:cubicBezTo>
                    <a:pt x="31785" y="2439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880449" y="4512697"/>
              <a:ext cx="19574" cy="153190"/>
            </a:xfrm>
            <a:custGeom>
              <a:rect b="b" l="l" r="r" t="t"/>
              <a:pathLst>
                <a:path extrusionOk="0" h="153190" w="19574">
                  <a:moveTo>
                    <a:pt x="0" y="153191"/>
                  </a:moveTo>
                  <a:cubicBezTo>
                    <a:pt x="0" y="153191"/>
                    <a:pt x="15726" y="86897"/>
                    <a:pt x="19078" y="60360"/>
                  </a:cubicBezTo>
                  <a:cubicBezTo>
                    <a:pt x="21736" y="39310"/>
                    <a:pt x="12840" y="0"/>
                    <a:pt x="1284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958898" y="4710055"/>
              <a:ext cx="34991" cy="208568"/>
            </a:xfrm>
            <a:custGeom>
              <a:rect b="b" l="l" r="r" t="t"/>
              <a:pathLst>
                <a:path extrusionOk="0" h="208568" w="34991">
                  <a:moveTo>
                    <a:pt x="31946" y="208569"/>
                  </a:moveTo>
                  <a:cubicBezTo>
                    <a:pt x="31946" y="208569"/>
                    <a:pt x="39194" y="181794"/>
                    <a:pt x="31327" y="149438"/>
                  </a:cubicBezTo>
                  <a:cubicBezTo>
                    <a:pt x="23459" y="117072"/>
                    <a:pt x="4971" y="117358"/>
                    <a:pt x="456" y="79124"/>
                  </a:cubicBezTo>
                  <a:cubicBezTo>
                    <a:pt x="-2421" y="54683"/>
                    <a:pt x="9257" y="0"/>
                    <a:pt x="925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304690" y="2650644"/>
            <a:ext cx="870909" cy="2193317"/>
            <a:chOff x="3562369" y="4725952"/>
            <a:chExt cx="306076" cy="770829"/>
          </a:xfrm>
        </p:grpSpPr>
        <p:sp>
          <p:nvSpPr>
            <p:cNvPr id="254" name="Google Shape;254;p17"/>
            <p:cNvSpPr/>
            <p:nvPr/>
          </p:nvSpPr>
          <p:spPr>
            <a:xfrm>
              <a:off x="3562369" y="472595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562369" y="4807791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562369" y="4889630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62369" y="4971459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562369" y="5053298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562369" y="513512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3562369" y="5216966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3562369" y="5298805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562369" y="538063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562369" y="5462472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0"/>
                  </a:lnTo>
                  <a:lnTo>
                    <a:pt x="0" y="3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7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"/>
          <p:cNvSpPr/>
          <p:nvPr/>
        </p:nvSpPr>
        <p:spPr>
          <a:xfrm rot="10800000">
            <a:off x="8864675" y="1648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idx="1" type="subTitle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Alexandra Salo and Sofia Villamil</a:t>
            </a:r>
            <a:endParaRPr/>
          </a:p>
        </p:txBody>
      </p:sp>
      <p:sp>
        <p:nvSpPr>
          <p:cNvPr id="273" name="Google Shape;273;p1"/>
          <p:cNvSpPr txBox="1"/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/>
              <a:t>DATA HARVESTING</a:t>
            </a:r>
            <a:endParaRPr/>
          </a:p>
        </p:txBody>
      </p:sp>
      <p:pic>
        <p:nvPicPr>
          <p:cNvPr id="274" name="Google Shape;2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"/>
          <p:cNvSpPr txBox="1"/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80" name="Google Shape;280;p2"/>
          <p:cNvSpPr txBox="1"/>
          <p:nvPr>
            <p:ph idx="1" type="body"/>
          </p:nvPr>
        </p:nvSpPr>
        <p:spPr>
          <a:xfrm>
            <a:off x="1764794" y="2670069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First look at the topic we have choosen for this project</a:t>
            </a:r>
            <a:endParaRPr sz="2400"/>
          </a:p>
        </p:txBody>
      </p:sp>
      <p:sp>
        <p:nvSpPr>
          <p:cNvPr id="281" name="Google Shape;281;p2"/>
          <p:cNvSpPr txBox="1"/>
          <p:nvPr>
            <p:ph idx="2" type="body"/>
          </p:nvPr>
        </p:nvSpPr>
        <p:spPr>
          <a:xfrm>
            <a:off x="6748812" y="2686970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The tools we are going to use to achive our goal</a:t>
            </a:r>
            <a:endParaRPr sz="2400"/>
          </a:p>
        </p:txBody>
      </p:sp>
      <p:sp>
        <p:nvSpPr>
          <p:cNvPr id="282" name="Google Shape;282;p2"/>
          <p:cNvSpPr txBox="1"/>
          <p:nvPr>
            <p:ph idx="3" type="body"/>
          </p:nvPr>
        </p:nvSpPr>
        <p:spPr>
          <a:xfrm>
            <a:off x="1715415" y="4676029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Problems we have encountered</a:t>
            </a:r>
            <a:endParaRPr sz="2400"/>
          </a:p>
        </p:txBody>
      </p:sp>
      <p:sp>
        <p:nvSpPr>
          <p:cNvPr id="283" name="Google Shape;283;p2"/>
          <p:cNvSpPr txBox="1"/>
          <p:nvPr>
            <p:ph idx="4" type="body"/>
          </p:nvPr>
        </p:nvSpPr>
        <p:spPr>
          <a:xfrm>
            <a:off x="6847570" y="4814143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Final thoughts</a:t>
            </a:r>
            <a:endParaRPr sz="2400"/>
          </a:p>
        </p:txBody>
      </p:sp>
      <p:sp>
        <p:nvSpPr>
          <p:cNvPr id="284" name="Google Shape;284;p2"/>
          <p:cNvSpPr txBox="1"/>
          <p:nvPr>
            <p:ph idx="5" type="title"/>
          </p:nvPr>
        </p:nvSpPr>
        <p:spPr>
          <a:xfrm>
            <a:off x="1764794" y="2070003"/>
            <a:ext cx="3780785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01 | Introduction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5" name="Google Shape;285;p2"/>
          <p:cNvSpPr txBox="1"/>
          <p:nvPr>
            <p:ph idx="6" type="title"/>
          </p:nvPr>
        </p:nvSpPr>
        <p:spPr>
          <a:xfrm>
            <a:off x="6650054" y="2046599"/>
            <a:ext cx="3870832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02 | Methodology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6" name="Google Shape;286;p2"/>
          <p:cNvSpPr txBox="1"/>
          <p:nvPr>
            <p:ph idx="7" type="title"/>
          </p:nvPr>
        </p:nvSpPr>
        <p:spPr>
          <a:xfrm>
            <a:off x="1715415" y="4110313"/>
            <a:ext cx="3475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04 | Challenges 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7" name="Google Shape;287;p2"/>
          <p:cNvSpPr txBox="1"/>
          <p:nvPr>
            <p:ph idx="8" type="title"/>
          </p:nvPr>
        </p:nvSpPr>
        <p:spPr>
          <a:xfrm>
            <a:off x="6650054" y="4208122"/>
            <a:ext cx="4090399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05 | Results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37894" y="5206625"/>
            <a:ext cx="1852187" cy="1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/>
          <p:nvPr/>
        </p:nvSpPr>
        <p:spPr>
          <a:xfrm>
            <a:off x="2228093" y="900938"/>
            <a:ext cx="2005417" cy="2005417"/>
          </a:xfrm>
          <a:custGeom>
            <a:rect b="b" l="l" r="r" t="t"/>
            <a:pathLst>
              <a:path extrusionOk="0" h="889320" w="88932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"/>
          <p:cNvSpPr txBox="1"/>
          <p:nvPr>
            <p:ph idx="1" type="body"/>
          </p:nvPr>
        </p:nvSpPr>
        <p:spPr>
          <a:xfrm>
            <a:off x="2401350" y="4200075"/>
            <a:ext cx="73893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None/>
            </a:pPr>
            <a:r>
              <a:rPr lang="en-US" sz="1929"/>
              <a:t>Our goal was to compile a dataset that accurately represents the top-rated movies listed in the IMDb's Top 250, ensuring it is both comprehensive and reflective of quality.</a:t>
            </a:r>
            <a:endParaRPr sz="1929"/>
          </a:p>
        </p:txBody>
      </p:sp>
      <p:sp>
        <p:nvSpPr>
          <p:cNvPr id="295" name="Google Shape;295;p3"/>
          <p:cNvSpPr txBox="1"/>
          <p:nvPr>
            <p:ph type="title"/>
          </p:nvPr>
        </p:nvSpPr>
        <p:spPr>
          <a:xfrm>
            <a:off x="2401350" y="2585388"/>
            <a:ext cx="73893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2571000" y="1428122"/>
            <a:ext cx="1319599" cy="951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Yeseva One"/>
              </a:rPr>
              <a:t>01</a:t>
            </a:r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2199000" y="136482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METHODOLOGY PART 1</a:t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2199000" y="2325550"/>
            <a:ext cx="7794000" cy="40058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To achieve our project's objectives, we opted to utilize web scraping techniques on the IMDb page to extract the following attributes: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Score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Duration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Actors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Writer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Director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Budget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Worldwide gross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Reviews</a:t>
            </a:r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-2896212" y="755890"/>
            <a:ext cx="64982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/>
          </a:p>
        </p:txBody>
      </p:sp>
      <p:pic>
        <p:nvPicPr>
          <p:cNvPr id="305" name="Google Shape;3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6239946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"/>
          <p:cNvSpPr txBox="1"/>
          <p:nvPr>
            <p:ph type="title"/>
          </p:nvPr>
        </p:nvSpPr>
        <p:spPr>
          <a:xfrm>
            <a:off x="2199000" y="136482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METHODOLOGY PART 2</a:t>
            </a:r>
            <a:endParaRPr/>
          </a:p>
        </p:txBody>
      </p:sp>
      <p:sp>
        <p:nvSpPr>
          <p:cNvPr id="311" name="Google Shape;311;p5"/>
          <p:cNvSpPr txBox="1"/>
          <p:nvPr>
            <p:ph idx="1" type="body"/>
          </p:nvPr>
        </p:nvSpPr>
        <p:spPr>
          <a:xfrm>
            <a:off x="2215875" y="2522775"/>
            <a:ext cx="7794000" cy="40058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After extracting data from the IMDb page through web scraping, we proceeded to utilize the Reddit API to gather social media sentiment regarding these movies.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Once we obtained discussions and comments from Reddit, we conducted sentiment analysis, integrating this data with the reviews acquired during the web scraping phase for a comprehensive evaluation.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312" name="Google Shape;312;p5"/>
          <p:cNvSpPr txBox="1"/>
          <p:nvPr/>
        </p:nvSpPr>
        <p:spPr>
          <a:xfrm>
            <a:off x="-2941820" y="755890"/>
            <a:ext cx="64982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 b="1" i="0" sz="9600" u="none" cap="none" strike="noStrike">
              <a:solidFill>
                <a:srgbClr val="F5D3B7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313" name="Google Shape;3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625518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19" name="Google Shape;319;p6"/>
          <p:cNvSpPr txBox="1"/>
          <p:nvPr>
            <p:ph idx="2" type="body"/>
          </p:nvPr>
        </p:nvSpPr>
        <p:spPr>
          <a:xfrm>
            <a:off x="6464150" y="2299980"/>
            <a:ext cx="49611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Scrapping the Reddit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Getting the whole idea of the API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Once I accessed my first endpoint, the world was mine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Looping everything together was a mess, I learned to work better in chunks and test with the final input I give it</a:t>
            </a:r>
            <a:endParaRPr/>
          </a:p>
        </p:txBody>
      </p:sp>
      <p:sp>
        <p:nvSpPr>
          <p:cNvPr id="320" name="Google Shape;320;p6"/>
          <p:cNvSpPr txBox="1"/>
          <p:nvPr>
            <p:ph idx="1" type="body"/>
          </p:nvPr>
        </p:nvSpPr>
        <p:spPr>
          <a:xfrm>
            <a:off x="873351" y="2311787"/>
            <a:ext cx="4960800" cy="3557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Scrapping the IMDB website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create a code that was both comprehensive and easy to understand. Thus, the main challenge was to ensure specificity in our code to account for variations in the website's layout.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Looping everything and the amount of time it took to get the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-1886887" y="374103"/>
            <a:ext cx="61347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  <a:endParaRPr/>
          </a:p>
        </p:txBody>
      </p:sp>
      <p:pic>
        <p:nvPicPr>
          <p:cNvPr id="322" name="Google Shape;3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4" y="4894540"/>
            <a:ext cx="148910" cy="192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1037926" y="537481"/>
            <a:ext cx="9065444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10255406" y="5164150"/>
            <a:ext cx="1843893" cy="1796413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7"/>
          <p:cNvGrpSpPr/>
          <p:nvPr/>
        </p:nvGrpSpPr>
        <p:grpSpPr>
          <a:xfrm flipH="1">
            <a:off x="11432645" y="293105"/>
            <a:ext cx="605755" cy="1516442"/>
            <a:chOff x="3749116" y="747756"/>
            <a:chExt cx="306076" cy="770824"/>
          </a:xfrm>
        </p:grpSpPr>
        <p:sp>
          <p:nvSpPr>
            <p:cNvPr id="330" name="Google Shape;330;p7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7"/>
          <p:cNvSpPr/>
          <p:nvPr/>
        </p:nvSpPr>
        <p:spPr>
          <a:xfrm flipH="1">
            <a:off x="293075" y="262363"/>
            <a:ext cx="678273" cy="1577933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206349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7"/>
          <p:cNvGrpSpPr/>
          <p:nvPr/>
        </p:nvGrpSpPr>
        <p:grpSpPr>
          <a:xfrm flipH="1" rot="-1070332">
            <a:off x="10598342" y="5429064"/>
            <a:ext cx="1342638" cy="1680101"/>
            <a:chOff x="3749116" y="2023694"/>
            <a:chExt cx="791581" cy="1039621"/>
          </a:xfrm>
        </p:grpSpPr>
        <p:sp>
          <p:nvSpPr>
            <p:cNvPr id="343" name="Google Shape;343;p7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2" name="Google Shape;3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405" y="1459284"/>
            <a:ext cx="6427189" cy="3968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>
            <p:ph type="title"/>
          </p:nvPr>
        </p:nvSpPr>
        <p:spPr>
          <a:xfrm>
            <a:off x="1037926" y="537481"/>
            <a:ext cx="9065444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59" name="Google Shape;359;p8"/>
          <p:cNvSpPr/>
          <p:nvPr/>
        </p:nvSpPr>
        <p:spPr>
          <a:xfrm flipH="1">
            <a:off x="10255406" y="5164150"/>
            <a:ext cx="1843893" cy="1796413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8"/>
          <p:cNvGrpSpPr/>
          <p:nvPr/>
        </p:nvGrpSpPr>
        <p:grpSpPr>
          <a:xfrm flipH="1">
            <a:off x="11432645" y="293105"/>
            <a:ext cx="605755" cy="1516442"/>
            <a:chOff x="3749116" y="747756"/>
            <a:chExt cx="306076" cy="770824"/>
          </a:xfrm>
        </p:grpSpPr>
        <p:sp>
          <p:nvSpPr>
            <p:cNvPr id="361" name="Google Shape;361;p8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8"/>
          <p:cNvSpPr/>
          <p:nvPr/>
        </p:nvSpPr>
        <p:spPr>
          <a:xfrm flipH="1">
            <a:off x="293075" y="262363"/>
            <a:ext cx="678273" cy="1577933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206349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8"/>
          <p:cNvGrpSpPr/>
          <p:nvPr/>
        </p:nvGrpSpPr>
        <p:grpSpPr>
          <a:xfrm flipH="1" rot="-1070332">
            <a:off x="10598342" y="5429064"/>
            <a:ext cx="1342638" cy="1680101"/>
            <a:chOff x="3749116" y="2023694"/>
            <a:chExt cx="791581" cy="1039621"/>
          </a:xfrm>
        </p:grpSpPr>
        <p:sp>
          <p:nvSpPr>
            <p:cNvPr id="374" name="Google Shape;374;p8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3" name="Google Shape;3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815" y="1409548"/>
            <a:ext cx="6914369" cy="426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/>
          <p:nvPr/>
        </p:nvSpPr>
        <p:spPr>
          <a:xfrm>
            <a:off x="10565126" y="307999"/>
            <a:ext cx="1316654" cy="1508513"/>
          </a:xfrm>
          <a:custGeom>
            <a:rect b="b" l="l" r="r" t="t"/>
            <a:pathLst>
              <a:path extrusionOk="0" h="684133" w="597122">
                <a:moveTo>
                  <a:pt x="0" y="0"/>
                </a:moveTo>
                <a:lnTo>
                  <a:pt x="597122" y="0"/>
                </a:lnTo>
                <a:lnTo>
                  <a:pt x="597122" y="684133"/>
                </a:lnTo>
                <a:lnTo>
                  <a:pt x="0" y="6841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9000"/>
              <a:t>Thank you!</a:t>
            </a:r>
            <a:endParaRPr sz="9000"/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994426"/>
      </a:dk1>
      <a:lt1>
        <a:srgbClr val="F5D3B7"/>
      </a:lt1>
      <a:dk2>
        <a:srgbClr val="624228"/>
      </a:dk2>
      <a:lt2>
        <a:srgbClr val="EEEEEE"/>
      </a:lt2>
      <a:accent1>
        <a:srgbClr val="C77A34"/>
      </a:accent1>
      <a:accent2>
        <a:srgbClr val="624228"/>
      </a:accent2>
      <a:accent3>
        <a:srgbClr val="906441"/>
      </a:accent3>
      <a:accent4>
        <a:srgbClr val="82341E"/>
      </a:accent4>
      <a:accent5>
        <a:srgbClr val="DBA274"/>
      </a:accent5>
      <a:accent6>
        <a:srgbClr val="C26A59"/>
      </a:accent6>
      <a:hlink>
        <a:srgbClr val="7028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Sofia Villamill</dc:creator>
</cp:coreProperties>
</file>