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Abril Fatface"/>
      <p:regular r:id="rId23"/>
    </p:embeddedFont>
    <p:embeddedFont>
      <p:font typeface="Yeseva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ePyg/3mduSthWrDyuxwoX6Wt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YesevaOne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0064722" y="5100946"/>
            <a:ext cx="1749837" cy="1441942"/>
          </a:xfrm>
          <a:custGeom>
            <a:rect b="b" l="l" r="r" t="t"/>
            <a:pathLst>
              <a:path extrusionOk="0" h="1441942" w="1749837">
                <a:moveTo>
                  <a:pt x="0" y="0"/>
                </a:moveTo>
                <a:lnTo>
                  <a:pt x="1749837" y="0"/>
                </a:lnTo>
                <a:lnTo>
                  <a:pt x="1749837" y="1441942"/>
                </a:lnTo>
                <a:lnTo>
                  <a:pt x="0" y="14419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733350" y="5212900"/>
            <a:ext cx="10725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type="title"/>
          </p:nvPr>
        </p:nvSpPr>
        <p:spPr>
          <a:xfrm>
            <a:off x="1411500" y="2165550"/>
            <a:ext cx="93690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>
            <a:off x="288477" y="257967"/>
            <a:ext cx="2027384" cy="2027379"/>
          </a:xfrm>
          <a:custGeom>
            <a:rect b="b" l="l" r="r" t="t"/>
            <a:pathLst>
              <a:path extrusionOk="0" h="2027379" w="2027384">
                <a:moveTo>
                  <a:pt x="0" y="1013691"/>
                </a:moveTo>
                <a:cubicBezTo>
                  <a:pt x="0" y="453844"/>
                  <a:pt x="453845" y="0"/>
                  <a:pt x="1013687" y="0"/>
                </a:cubicBezTo>
                <a:cubicBezTo>
                  <a:pt x="1573538" y="0"/>
                  <a:pt x="2027385" y="453844"/>
                  <a:pt x="2027385" y="1013691"/>
                </a:cubicBezTo>
                <a:cubicBezTo>
                  <a:pt x="2027385" y="1573532"/>
                  <a:pt x="1573538" y="2027379"/>
                  <a:pt x="1013687" y="2027379"/>
                </a:cubicBezTo>
                <a:cubicBezTo>
                  <a:pt x="453845" y="2027379"/>
                  <a:pt x="0" y="1573532"/>
                  <a:pt x="0" y="10136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1"/>
          <p:cNvGrpSpPr/>
          <p:nvPr/>
        </p:nvGrpSpPr>
        <p:grpSpPr>
          <a:xfrm>
            <a:off x="2584523" y="470733"/>
            <a:ext cx="1971626" cy="785099"/>
            <a:chOff x="2508323" y="394533"/>
            <a:chExt cx="1971626" cy="785099"/>
          </a:xfrm>
        </p:grpSpPr>
        <p:sp>
          <p:nvSpPr>
            <p:cNvPr id="16" name="Google Shape;16;p11"/>
            <p:cNvSpPr/>
            <p:nvPr/>
          </p:nvSpPr>
          <p:spPr>
            <a:xfrm>
              <a:off x="4391186" y="397048"/>
              <a:ext cx="88763" cy="782584"/>
            </a:xfrm>
            <a:custGeom>
              <a:rect b="b" l="l" r="r" t="t"/>
              <a:pathLst>
                <a:path extrusionOk="0" h="782584" w="88763">
                  <a:moveTo>
                    <a:pt x="88763" y="118"/>
                  </a:moveTo>
                  <a:lnTo>
                    <a:pt x="87716" y="782585"/>
                  </a:lnTo>
                  <a:lnTo>
                    <a:pt x="0" y="782470"/>
                  </a:lnTo>
                  <a:lnTo>
                    <a:pt x="1038" y="0"/>
                  </a:lnTo>
                  <a:lnTo>
                    <a:pt x="88763" y="118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4181979" y="396769"/>
              <a:ext cx="88763" cy="782587"/>
            </a:xfrm>
            <a:custGeom>
              <a:rect b="b" l="l" r="r" t="t"/>
              <a:pathLst>
                <a:path extrusionOk="0" h="782587" w="88763">
                  <a:moveTo>
                    <a:pt x="88763" y="117"/>
                  </a:moveTo>
                  <a:lnTo>
                    <a:pt x="87716" y="782587"/>
                  </a:lnTo>
                  <a:lnTo>
                    <a:pt x="0" y="782464"/>
                  </a:lnTo>
                  <a:lnTo>
                    <a:pt x="103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972772" y="396489"/>
              <a:ext cx="88763" cy="782581"/>
            </a:xfrm>
            <a:custGeom>
              <a:rect b="b" l="l" r="r" t="t"/>
              <a:pathLst>
                <a:path extrusionOk="0" h="782581" w="88763">
                  <a:moveTo>
                    <a:pt x="88763" y="118"/>
                  </a:moveTo>
                  <a:lnTo>
                    <a:pt x="87716" y="782582"/>
                  </a:lnTo>
                  <a:lnTo>
                    <a:pt x="0" y="782467"/>
                  </a:lnTo>
                  <a:lnTo>
                    <a:pt x="1048" y="0"/>
                  </a:lnTo>
                  <a:lnTo>
                    <a:pt x="88763" y="118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3763565" y="396210"/>
              <a:ext cx="88763" cy="782584"/>
            </a:xfrm>
            <a:custGeom>
              <a:rect b="b" l="l" r="r" t="t"/>
              <a:pathLst>
                <a:path extrusionOk="0" h="782584" w="88763">
                  <a:moveTo>
                    <a:pt x="88763" y="117"/>
                  </a:moveTo>
                  <a:lnTo>
                    <a:pt x="87716" y="782585"/>
                  </a:lnTo>
                  <a:lnTo>
                    <a:pt x="0" y="782470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3554358" y="395930"/>
              <a:ext cx="88763" cy="782588"/>
            </a:xfrm>
            <a:custGeom>
              <a:rect b="b" l="l" r="r" t="t"/>
              <a:pathLst>
                <a:path extrusionOk="0" h="782588" w="88763">
                  <a:moveTo>
                    <a:pt x="88763" y="117"/>
                  </a:moveTo>
                  <a:lnTo>
                    <a:pt x="87716" y="782588"/>
                  </a:lnTo>
                  <a:lnTo>
                    <a:pt x="0" y="782465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345151" y="395651"/>
              <a:ext cx="88763" cy="782581"/>
            </a:xfrm>
            <a:custGeom>
              <a:rect b="b" l="l" r="r" t="t"/>
              <a:pathLst>
                <a:path extrusionOk="0" h="782581" w="88763">
                  <a:moveTo>
                    <a:pt x="88763" y="117"/>
                  </a:moveTo>
                  <a:lnTo>
                    <a:pt x="87716" y="782582"/>
                  </a:lnTo>
                  <a:lnTo>
                    <a:pt x="0" y="782467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135944" y="395371"/>
              <a:ext cx="88763" cy="782585"/>
            </a:xfrm>
            <a:custGeom>
              <a:rect b="b" l="l" r="r" t="t"/>
              <a:pathLst>
                <a:path extrusionOk="0" h="782585" w="88763">
                  <a:moveTo>
                    <a:pt x="88763" y="117"/>
                  </a:moveTo>
                  <a:lnTo>
                    <a:pt x="87716" y="782585"/>
                  </a:lnTo>
                  <a:lnTo>
                    <a:pt x="0" y="782471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2926737" y="395092"/>
              <a:ext cx="88763" cy="782588"/>
            </a:xfrm>
            <a:custGeom>
              <a:rect b="b" l="l" r="r" t="t"/>
              <a:pathLst>
                <a:path extrusionOk="0" h="782588" w="88763">
                  <a:moveTo>
                    <a:pt x="88763" y="117"/>
                  </a:moveTo>
                  <a:lnTo>
                    <a:pt x="87725" y="782588"/>
                  </a:lnTo>
                  <a:lnTo>
                    <a:pt x="0" y="782464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2717530" y="394812"/>
              <a:ext cx="88763" cy="782582"/>
            </a:xfrm>
            <a:custGeom>
              <a:rect b="b" l="l" r="r" t="t"/>
              <a:pathLst>
                <a:path extrusionOk="0" h="782582" w="88763">
                  <a:moveTo>
                    <a:pt x="88763" y="117"/>
                  </a:moveTo>
                  <a:lnTo>
                    <a:pt x="87725" y="782583"/>
                  </a:lnTo>
                  <a:lnTo>
                    <a:pt x="0" y="782468"/>
                  </a:lnTo>
                  <a:lnTo>
                    <a:pt x="1048" y="0"/>
                  </a:lnTo>
                  <a:lnTo>
                    <a:pt x="8876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2508323" y="394533"/>
              <a:ext cx="88773" cy="782585"/>
            </a:xfrm>
            <a:custGeom>
              <a:rect b="b" l="l" r="r" t="t"/>
              <a:pathLst>
                <a:path extrusionOk="0" h="782585" w="88773">
                  <a:moveTo>
                    <a:pt x="88773" y="117"/>
                  </a:moveTo>
                  <a:lnTo>
                    <a:pt x="87725" y="782585"/>
                  </a:lnTo>
                  <a:lnTo>
                    <a:pt x="0" y="782471"/>
                  </a:lnTo>
                  <a:lnTo>
                    <a:pt x="1048" y="0"/>
                  </a:lnTo>
                  <a:lnTo>
                    <a:pt x="88773" y="117"/>
                  </a:lnTo>
                  <a:close/>
                </a:path>
              </a:pathLst>
            </a:custGeom>
            <a:solidFill>
              <a:srgbClr val="9064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1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7658189" y="426273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1"/>
          <p:cNvGrpSpPr/>
          <p:nvPr/>
        </p:nvGrpSpPr>
        <p:grpSpPr>
          <a:xfrm flipH="1" rot="2700000">
            <a:off x="10447947" y="-342334"/>
            <a:ext cx="1629784" cy="2526893"/>
            <a:chOff x="584502" y="627937"/>
            <a:chExt cx="759728" cy="1177840"/>
          </a:xfrm>
        </p:grpSpPr>
        <p:sp>
          <p:nvSpPr>
            <p:cNvPr id="29" name="Google Shape;29;p11"/>
            <p:cNvSpPr/>
            <p:nvPr/>
          </p:nvSpPr>
          <p:spPr>
            <a:xfrm>
              <a:off x="584502" y="627937"/>
              <a:ext cx="522188" cy="789315"/>
            </a:xfrm>
            <a:custGeom>
              <a:rect b="b" l="l" r="r" t="t"/>
              <a:pathLst>
                <a:path extrusionOk="0" h="789315" w="522188">
                  <a:moveTo>
                    <a:pt x="0" y="0"/>
                  </a:moveTo>
                  <a:cubicBezTo>
                    <a:pt x="0" y="0"/>
                    <a:pt x="14146" y="37011"/>
                    <a:pt x="64710" y="59462"/>
                  </a:cubicBezTo>
                  <a:cubicBezTo>
                    <a:pt x="115273" y="81911"/>
                    <a:pt x="163557" y="69739"/>
                    <a:pt x="193143" y="83979"/>
                  </a:cubicBezTo>
                  <a:cubicBezTo>
                    <a:pt x="246817" y="109812"/>
                    <a:pt x="281451" y="202916"/>
                    <a:pt x="350297" y="283310"/>
                  </a:cubicBezTo>
                  <a:cubicBezTo>
                    <a:pt x="444150" y="392904"/>
                    <a:pt x="455246" y="368320"/>
                    <a:pt x="480488" y="581509"/>
                  </a:cubicBezTo>
                  <a:cubicBezTo>
                    <a:pt x="496356" y="715573"/>
                    <a:pt x="522188" y="789316"/>
                    <a:pt x="522188" y="78931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2085" y="707218"/>
              <a:ext cx="79725" cy="425948"/>
            </a:xfrm>
            <a:custGeom>
              <a:rect b="b" l="l" r="r" t="t"/>
              <a:pathLst>
                <a:path extrusionOk="0" h="425948" w="79725">
                  <a:moveTo>
                    <a:pt x="21570" y="0"/>
                  </a:moveTo>
                  <a:cubicBezTo>
                    <a:pt x="21570" y="0"/>
                    <a:pt x="28414" y="32250"/>
                    <a:pt x="29327" y="39852"/>
                  </a:cubicBezTo>
                  <a:cubicBezTo>
                    <a:pt x="32041" y="62463"/>
                    <a:pt x="35429" y="85576"/>
                    <a:pt x="33178" y="108206"/>
                  </a:cubicBezTo>
                  <a:cubicBezTo>
                    <a:pt x="25216" y="188212"/>
                    <a:pt x="1840" y="267236"/>
                    <a:pt x="43" y="347380"/>
                  </a:cubicBezTo>
                  <a:cubicBezTo>
                    <a:pt x="-639" y="377793"/>
                    <a:pt x="6672" y="412902"/>
                    <a:pt x="28626" y="425828"/>
                  </a:cubicBezTo>
                  <a:cubicBezTo>
                    <a:pt x="32553" y="428142"/>
                    <a:pt x="22701" y="396776"/>
                    <a:pt x="25008" y="374021"/>
                  </a:cubicBezTo>
                  <a:cubicBezTo>
                    <a:pt x="27921" y="345284"/>
                    <a:pt x="32682" y="327415"/>
                    <a:pt x="47785" y="302450"/>
                  </a:cubicBezTo>
                  <a:cubicBezTo>
                    <a:pt x="132641" y="162185"/>
                    <a:pt x="21570" y="0"/>
                    <a:pt x="2157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810566" y="904270"/>
              <a:ext cx="128320" cy="336730"/>
            </a:xfrm>
            <a:custGeom>
              <a:rect b="b" l="l" r="r" t="t"/>
              <a:pathLst>
                <a:path extrusionOk="0" h="336730" w="128320">
                  <a:moveTo>
                    <a:pt x="118376" y="0"/>
                  </a:moveTo>
                  <a:cubicBezTo>
                    <a:pt x="118376" y="0"/>
                    <a:pt x="103519" y="46830"/>
                    <a:pt x="98498" y="58545"/>
                  </a:cubicBezTo>
                  <a:cubicBezTo>
                    <a:pt x="85299" y="89340"/>
                    <a:pt x="62631" y="113533"/>
                    <a:pt x="45766" y="141642"/>
                  </a:cubicBezTo>
                  <a:cubicBezTo>
                    <a:pt x="28788" y="169931"/>
                    <a:pt x="15814" y="203725"/>
                    <a:pt x="6617" y="235920"/>
                  </a:cubicBezTo>
                  <a:cubicBezTo>
                    <a:pt x="-1060" y="262780"/>
                    <a:pt x="2002" y="333923"/>
                    <a:pt x="224" y="336590"/>
                  </a:cubicBezTo>
                  <a:cubicBezTo>
                    <a:pt x="-1480" y="339142"/>
                    <a:pt x="6957" y="306291"/>
                    <a:pt x="10819" y="298566"/>
                  </a:cubicBezTo>
                  <a:cubicBezTo>
                    <a:pt x="24486" y="271229"/>
                    <a:pt x="32363" y="246369"/>
                    <a:pt x="56952" y="227928"/>
                  </a:cubicBezTo>
                  <a:cubicBezTo>
                    <a:pt x="106173" y="191010"/>
                    <a:pt x="137985" y="112162"/>
                    <a:pt x="125663" y="50554"/>
                  </a:cubicBezTo>
                  <a:cubicBezTo>
                    <a:pt x="122864" y="36559"/>
                    <a:pt x="118376" y="0"/>
                    <a:pt x="118376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885095" y="1017927"/>
              <a:ext cx="138627" cy="332384"/>
            </a:xfrm>
            <a:custGeom>
              <a:rect b="b" l="l" r="r" t="t"/>
              <a:pathLst>
                <a:path extrusionOk="0" h="332384" w="138627">
                  <a:moveTo>
                    <a:pt x="138623" y="0"/>
                  </a:moveTo>
                  <a:cubicBezTo>
                    <a:pt x="138623" y="0"/>
                    <a:pt x="129431" y="28261"/>
                    <a:pt x="107514" y="62427"/>
                  </a:cubicBezTo>
                  <a:cubicBezTo>
                    <a:pt x="73729" y="115110"/>
                    <a:pt x="27243" y="164325"/>
                    <a:pt x="9588" y="226123"/>
                  </a:cubicBezTo>
                  <a:cubicBezTo>
                    <a:pt x="2759" y="250022"/>
                    <a:pt x="0" y="273930"/>
                    <a:pt x="0" y="298828"/>
                  </a:cubicBezTo>
                  <a:cubicBezTo>
                    <a:pt x="0" y="308439"/>
                    <a:pt x="2659" y="317449"/>
                    <a:pt x="3995" y="326793"/>
                  </a:cubicBezTo>
                  <a:cubicBezTo>
                    <a:pt x="4260" y="328660"/>
                    <a:pt x="4794" y="332384"/>
                    <a:pt x="4794" y="332384"/>
                  </a:cubicBezTo>
                  <a:cubicBezTo>
                    <a:pt x="4794" y="332384"/>
                    <a:pt x="4463" y="327041"/>
                    <a:pt x="4794" y="324402"/>
                  </a:cubicBezTo>
                  <a:cubicBezTo>
                    <a:pt x="5658" y="317487"/>
                    <a:pt x="8377" y="310325"/>
                    <a:pt x="10386" y="303628"/>
                  </a:cubicBezTo>
                  <a:cubicBezTo>
                    <a:pt x="15458" y="286721"/>
                    <a:pt x="24298" y="264490"/>
                    <a:pt x="35953" y="250898"/>
                  </a:cubicBezTo>
                  <a:cubicBezTo>
                    <a:pt x="70205" y="210931"/>
                    <a:pt x="108495" y="177413"/>
                    <a:pt x="120640" y="124654"/>
                  </a:cubicBezTo>
                  <a:cubicBezTo>
                    <a:pt x="139423" y="43148"/>
                    <a:pt x="138623" y="0"/>
                    <a:pt x="138623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937306" y="1225076"/>
              <a:ext cx="132684" cy="338623"/>
            </a:xfrm>
            <a:custGeom>
              <a:rect b="b" l="l" r="r" t="t"/>
              <a:pathLst>
                <a:path extrusionOk="0" h="338623" w="132684">
                  <a:moveTo>
                    <a:pt x="129618" y="0"/>
                  </a:moveTo>
                  <a:cubicBezTo>
                    <a:pt x="129618" y="0"/>
                    <a:pt x="124246" y="12935"/>
                    <a:pt x="121255" y="16783"/>
                  </a:cubicBezTo>
                  <a:cubicBezTo>
                    <a:pt x="112578" y="27984"/>
                    <a:pt x="102824" y="37471"/>
                    <a:pt x="91937" y="46558"/>
                  </a:cubicBezTo>
                  <a:cubicBezTo>
                    <a:pt x="36254" y="93021"/>
                    <a:pt x="-3912" y="159820"/>
                    <a:pt x="303" y="233686"/>
                  </a:cubicBezTo>
                  <a:cubicBezTo>
                    <a:pt x="1686" y="257899"/>
                    <a:pt x="3419" y="281902"/>
                    <a:pt x="6214" y="305943"/>
                  </a:cubicBezTo>
                  <a:cubicBezTo>
                    <a:pt x="7112" y="313658"/>
                    <a:pt x="11165" y="338623"/>
                    <a:pt x="11165" y="338623"/>
                  </a:cubicBezTo>
                  <a:cubicBezTo>
                    <a:pt x="11165" y="338623"/>
                    <a:pt x="16470" y="258042"/>
                    <a:pt x="24862" y="237153"/>
                  </a:cubicBezTo>
                  <a:cubicBezTo>
                    <a:pt x="56590" y="158153"/>
                    <a:pt x="137638" y="111842"/>
                    <a:pt x="132447" y="20926"/>
                  </a:cubicBezTo>
                  <a:lnTo>
                    <a:pt x="129618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1036316" y="1411852"/>
              <a:ext cx="82642" cy="393925"/>
            </a:xfrm>
            <a:custGeom>
              <a:rect b="b" l="l" r="r" t="t"/>
              <a:pathLst>
                <a:path extrusionOk="0" h="393925" w="82642">
                  <a:moveTo>
                    <a:pt x="68612" y="0"/>
                  </a:moveTo>
                  <a:cubicBezTo>
                    <a:pt x="68612" y="0"/>
                    <a:pt x="37570" y="55988"/>
                    <a:pt x="29331" y="77419"/>
                  </a:cubicBezTo>
                  <a:cubicBezTo>
                    <a:pt x="3175" y="145409"/>
                    <a:pt x="-4331" y="199739"/>
                    <a:pt x="2251" y="272063"/>
                  </a:cubicBezTo>
                  <a:cubicBezTo>
                    <a:pt x="4556" y="297456"/>
                    <a:pt x="8223" y="330384"/>
                    <a:pt x="14938" y="354997"/>
                  </a:cubicBezTo>
                  <a:cubicBezTo>
                    <a:pt x="17548" y="364560"/>
                    <a:pt x="24254" y="393925"/>
                    <a:pt x="24254" y="393925"/>
                  </a:cubicBezTo>
                  <a:cubicBezTo>
                    <a:pt x="24254" y="393925"/>
                    <a:pt x="28512" y="376666"/>
                    <a:pt x="43104" y="301771"/>
                  </a:cubicBezTo>
                  <a:cubicBezTo>
                    <a:pt x="57706" y="226867"/>
                    <a:pt x="82642" y="173250"/>
                    <a:pt x="82642" y="94345"/>
                  </a:cubicBezTo>
                  <a:cubicBezTo>
                    <a:pt x="82642" y="69266"/>
                    <a:pt x="77699" y="47844"/>
                    <a:pt x="74184" y="23260"/>
                  </a:cubicBezTo>
                  <a:cubicBezTo>
                    <a:pt x="73822" y="20736"/>
                    <a:pt x="68612" y="0"/>
                    <a:pt x="68612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1077868" y="1296590"/>
              <a:ext cx="162896" cy="361683"/>
            </a:xfrm>
            <a:custGeom>
              <a:rect b="b" l="l" r="r" t="t"/>
              <a:pathLst>
                <a:path extrusionOk="0" h="361683" w="162896">
                  <a:moveTo>
                    <a:pt x="0" y="0"/>
                  </a:moveTo>
                  <a:cubicBezTo>
                    <a:pt x="0" y="0"/>
                    <a:pt x="65475" y="83106"/>
                    <a:pt x="71342" y="152143"/>
                  </a:cubicBezTo>
                  <a:cubicBezTo>
                    <a:pt x="76238" y="209769"/>
                    <a:pt x="98631" y="246278"/>
                    <a:pt x="114900" y="275130"/>
                  </a:cubicBezTo>
                  <a:cubicBezTo>
                    <a:pt x="131483" y="304514"/>
                    <a:pt x="162897" y="361683"/>
                    <a:pt x="162897" y="361683"/>
                  </a:cubicBezTo>
                  <a:cubicBezTo>
                    <a:pt x="162897" y="361683"/>
                    <a:pt x="150428" y="314173"/>
                    <a:pt x="149828" y="293808"/>
                  </a:cubicBezTo>
                  <a:cubicBezTo>
                    <a:pt x="148600" y="251908"/>
                    <a:pt x="142989" y="211712"/>
                    <a:pt x="131578" y="171164"/>
                  </a:cubicBezTo>
                  <a:cubicBezTo>
                    <a:pt x="118167" y="123511"/>
                    <a:pt x="86211" y="76762"/>
                    <a:pt x="48330" y="45434"/>
                  </a:cubicBezTo>
                  <a:cubicBezTo>
                    <a:pt x="36166" y="35385"/>
                    <a:pt x="23089" y="25117"/>
                    <a:pt x="12325" y="13287"/>
                  </a:cubicBezTo>
                  <a:cubicBezTo>
                    <a:pt x="8763" y="9373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1057598" y="1151296"/>
              <a:ext cx="286632" cy="272686"/>
            </a:xfrm>
            <a:custGeom>
              <a:rect b="b" l="l" r="r" t="t"/>
              <a:pathLst>
                <a:path extrusionOk="0" h="272686" w="286632">
                  <a:moveTo>
                    <a:pt x="0" y="0"/>
                  </a:moveTo>
                  <a:cubicBezTo>
                    <a:pt x="0" y="0"/>
                    <a:pt x="10906" y="43120"/>
                    <a:pt x="23089" y="60427"/>
                  </a:cubicBezTo>
                  <a:cubicBezTo>
                    <a:pt x="57703" y="109566"/>
                    <a:pt x="107613" y="121482"/>
                    <a:pt x="162373" y="139246"/>
                  </a:cubicBezTo>
                  <a:cubicBezTo>
                    <a:pt x="177403" y="144123"/>
                    <a:pt x="193472" y="145685"/>
                    <a:pt x="206169" y="156191"/>
                  </a:cubicBezTo>
                  <a:cubicBezTo>
                    <a:pt x="228971" y="175041"/>
                    <a:pt x="275358" y="260509"/>
                    <a:pt x="286321" y="272567"/>
                  </a:cubicBezTo>
                  <a:cubicBezTo>
                    <a:pt x="289951" y="276549"/>
                    <a:pt x="260804" y="179746"/>
                    <a:pt x="250784" y="157077"/>
                  </a:cubicBezTo>
                  <a:cubicBezTo>
                    <a:pt x="233201" y="117329"/>
                    <a:pt x="209207" y="85401"/>
                    <a:pt x="167945" y="66580"/>
                  </a:cubicBezTo>
                  <a:cubicBezTo>
                    <a:pt x="140237" y="53950"/>
                    <a:pt x="107575" y="60970"/>
                    <a:pt x="80210" y="50387"/>
                  </a:cubicBezTo>
                  <a:cubicBezTo>
                    <a:pt x="60055" y="42596"/>
                    <a:pt x="43215" y="32737"/>
                    <a:pt x="26451" y="19517"/>
                  </a:cubicBezTo>
                  <a:cubicBezTo>
                    <a:pt x="22565" y="16459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1034586" y="1039485"/>
              <a:ext cx="280625" cy="175799"/>
            </a:xfrm>
            <a:custGeom>
              <a:rect b="b" l="l" r="r" t="t"/>
              <a:pathLst>
                <a:path extrusionOk="0" h="175799" w="280625">
                  <a:moveTo>
                    <a:pt x="0" y="2540"/>
                  </a:moveTo>
                  <a:cubicBezTo>
                    <a:pt x="0" y="2540"/>
                    <a:pt x="74447" y="22190"/>
                    <a:pt x="84372" y="28705"/>
                  </a:cubicBezTo>
                  <a:cubicBezTo>
                    <a:pt x="100975" y="39582"/>
                    <a:pt x="124578" y="72244"/>
                    <a:pt x="135941" y="87855"/>
                  </a:cubicBezTo>
                  <a:cubicBezTo>
                    <a:pt x="152905" y="111153"/>
                    <a:pt x="169602" y="124383"/>
                    <a:pt x="194253" y="138661"/>
                  </a:cubicBezTo>
                  <a:cubicBezTo>
                    <a:pt x="212274" y="149091"/>
                    <a:pt x="229457" y="157359"/>
                    <a:pt x="249041" y="165255"/>
                  </a:cubicBezTo>
                  <a:cubicBezTo>
                    <a:pt x="259337" y="169399"/>
                    <a:pt x="280626" y="175799"/>
                    <a:pt x="280626" y="175799"/>
                  </a:cubicBezTo>
                  <a:cubicBezTo>
                    <a:pt x="280626" y="175799"/>
                    <a:pt x="264157" y="165998"/>
                    <a:pt x="253870" y="155597"/>
                  </a:cubicBezTo>
                  <a:cubicBezTo>
                    <a:pt x="236992" y="138528"/>
                    <a:pt x="225657" y="119278"/>
                    <a:pt x="214227" y="98018"/>
                  </a:cubicBezTo>
                  <a:cubicBezTo>
                    <a:pt x="195967" y="64033"/>
                    <a:pt x="153010" y="25371"/>
                    <a:pt x="107709" y="10512"/>
                  </a:cubicBezTo>
                  <a:cubicBezTo>
                    <a:pt x="54721" y="-6862"/>
                    <a:pt x="0" y="2540"/>
                    <a:pt x="0" y="254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881383" y="838741"/>
              <a:ext cx="381783" cy="168793"/>
            </a:xfrm>
            <a:custGeom>
              <a:rect b="b" l="l" r="r" t="t"/>
              <a:pathLst>
                <a:path extrusionOk="0" h="168793" w="381783">
                  <a:moveTo>
                    <a:pt x="0" y="0"/>
                  </a:moveTo>
                  <a:cubicBezTo>
                    <a:pt x="0" y="0"/>
                    <a:pt x="51166" y="42776"/>
                    <a:pt x="69117" y="58041"/>
                  </a:cubicBezTo>
                  <a:cubicBezTo>
                    <a:pt x="123447" y="104240"/>
                    <a:pt x="188865" y="145010"/>
                    <a:pt x="260597" y="156897"/>
                  </a:cubicBezTo>
                  <a:cubicBezTo>
                    <a:pt x="287296" y="161326"/>
                    <a:pt x="313394" y="166850"/>
                    <a:pt x="340445" y="166260"/>
                  </a:cubicBezTo>
                  <a:cubicBezTo>
                    <a:pt x="351771" y="166012"/>
                    <a:pt x="381784" y="168793"/>
                    <a:pt x="381784" y="168793"/>
                  </a:cubicBezTo>
                  <a:cubicBezTo>
                    <a:pt x="381784" y="168793"/>
                    <a:pt x="361115" y="162640"/>
                    <a:pt x="351132" y="158621"/>
                  </a:cubicBezTo>
                  <a:cubicBezTo>
                    <a:pt x="331797" y="150829"/>
                    <a:pt x="312232" y="141438"/>
                    <a:pt x="296211" y="127807"/>
                  </a:cubicBezTo>
                  <a:cubicBezTo>
                    <a:pt x="244043" y="83440"/>
                    <a:pt x="186207" y="47360"/>
                    <a:pt x="122266" y="22223"/>
                  </a:cubicBezTo>
                  <a:cubicBezTo>
                    <a:pt x="82756" y="6689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817581" y="737339"/>
              <a:ext cx="391760" cy="175069"/>
            </a:xfrm>
            <a:custGeom>
              <a:rect b="b" l="l" r="r" t="t"/>
              <a:pathLst>
                <a:path extrusionOk="0" h="175069" w="391760">
                  <a:moveTo>
                    <a:pt x="0" y="8174"/>
                  </a:moveTo>
                  <a:cubicBezTo>
                    <a:pt x="0" y="8174"/>
                    <a:pt x="36889" y="10984"/>
                    <a:pt x="45169" y="12816"/>
                  </a:cubicBezTo>
                  <a:cubicBezTo>
                    <a:pt x="65027" y="17211"/>
                    <a:pt x="85666" y="29317"/>
                    <a:pt x="102911" y="39845"/>
                  </a:cubicBezTo>
                  <a:cubicBezTo>
                    <a:pt x="127091" y="54607"/>
                    <a:pt x="148368" y="74973"/>
                    <a:pt x="173305" y="88838"/>
                  </a:cubicBezTo>
                  <a:cubicBezTo>
                    <a:pt x="215338" y="112197"/>
                    <a:pt x="259763" y="126923"/>
                    <a:pt x="303921" y="144712"/>
                  </a:cubicBezTo>
                  <a:cubicBezTo>
                    <a:pt x="323342" y="152537"/>
                    <a:pt x="338611" y="162190"/>
                    <a:pt x="360576" y="169680"/>
                  </a:cubicBezTo>
                  <a:cubicBezTo>
                    <a:pt x="382531" y="177168"/>
                    <a:pt x="391760" y="174669"/>
                    <a:pt x="391760" y="174669"/>
                  </a:cubicBezTo>
                  <a:cubicBezTo>
                    <a:pt x="391760" y="174669"/>
                    <a:pt x="346869" y="153847"/>
                    <a:pt x="334601" y="144039"/>
                  </a:cubicBezTo>
                  <a:cubicBezTo>
                    <a:pt x="313132" y="126876"/>
                    <a:pt x="297996" y="101709"/>
                    <a:pt x="277699" y="83108"/>
                  </a:cubicBezTo>
                  <a:cubicBezTo>
                    <a:pt x="242875" y="51207"/>
                    <a:pt x="193088" y="16528"/>
                    <a:pt x="146577" y="4226"/>
                  </a:cubicBezTo>
                  <a:cubicBezTo>
                    <a:pt x="103374" y="-7204"/>
                    <a:pt x="0" y="8174"/>
                    <a:pt x="0" y="817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757358" y="716459"/>
              <a:ext cx="31734" cy="413063"/>
            </a:xfrm>
            <a:custGeom>
              <a:rect b="b" l="l" r="r" t="t"/>
              <a:pathLst>
                <a:path extrusionOk="0" h="413063" w="31734">
                  <a:moveTo>
                    <a:pt x="11506" y="413063"/>
                  </a:moveTo>
                  <a:cubicBezTo>
                    <a:pt x="3226" y="407377"/>
                    <a:pt x="3681" y="393232"/>
                    <a:pt x="2081" y="384612"/>
                  </a:cubicBezTo>
                  <a:cubicBezTo>
                    <a:pt x="-3762" y="353122"/>
                    <a:pt x="3904" y="325785"/>
                    <a:pt x="10246" y="295029"/>
                  </a:cubicBezTo>
                  <a:cubicBezTo>
                    <a:pt x="23499" y="230775"/>
                    <a:pt x="34041" y="170792"/>
                    <a:pt x="31298" y="104837"/>
                  </a:cubicBezTo>
                  <a:cubicBezTo>
                    <a:pt x="29947" y="72372"/>
                    <a:pt x="24443" y="29347"/>
                    <a:pt x="821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812043" y="919635"/>
              <a:ext cx="121285" cy="310013"/>
            </a:xfrm>
            <a:custGeom>
              <a:rect b="b" l="l" r="r" t="t"/>
              <a:pathLst>
                <a:path extrusionOk="0" h="310013" w="121285">
                  <a:moveTo>
                    <a:pt x="871" y="310013"/>
                  </a:moveTo>
                  <a:cubicBezTo>
                    <a:pt x="-6780" y="251691"/>
                    <a:pt x="37655" y="196789"/>
                    <a:pt x="68395" y="152089"/>
                  </a:cubicBezTo>
                  <a:cubicBezTo>
                    <a:pt x="92838" y="116541"/>
                    <a:pt x="124158" y="65621"/>
                    <a:pt x="121075" y="20374"/>
                  </a:cubicBezTo>
                  <a:cubicBezTo>
                    <a:pt x="120584" y="13173"/>
                    <a:pt x="116515" y="7052"/>
                    <a:pt x="115589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888811" y="1029452"/>
              <a:ext cx="131630" cy="313515"/>
            </a:xfrm>
            <a:custGeom>
              <a:rect b="b" l="l" r="r" t="t"/>
              <a:pathLst>
                <a:path extrusionOk="0" h="313515" w="131630">
                  <a:moveTo>
                    <a:pt x="0" y="313515"/>
                  </a:moveTo>
                  <a:cubicBezTo>
                    <a:pt x="0" y="313515"/>
                    <a:pt x="887" y="272044"/>
                    <a:pt x="12143" y="236325"/>
                  </a:cubicBezTo>
                  <a:cubicBezTo>
                    <a:pt x="23400" y="200597"/>
                    <a:pt x="29235" y="191176"/>
                    <a:pt x="45028" y="170621"/>
                  </a:cubicBezTo>
                  <a:cubicBezTo>
                    <a:pt x="84768" y="118872"/>
                    <a:pt x="110514" y="60989"/>
                    <a:pt x="13163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942863" y="1230382"/>
              <a:ext cx="124527" cy="301228"/>
            </a:xfrm>
            <a:custGeom>
              <a:rect b="b" l="l" r="r" t="t"/>
              <a:pathLst>
                <a:path extrusionOk="0" h="301228" w="124527">
                  <a:moveTo>
                    <a:pt x="2154" y="301228"/>
                  </a:moveTo>
                  <a:cubicBezTo>
                    <a:pt x="-2010" y="301228"/>
                    <a:pt x="1145" y="286179"/>
                    <a:pt x="1145" y="282397"/>
                  </a:cubicBezTo>
                  <a:cubicBezTo>
                    <a:pt x="1145" y="262118"/>
                    <a:pt x="164" y="241221"/>
                    <a:pt x="3499" y="221209"/>
                  </a:cubicBezTo>
                  <a:cubicBezTo>
                    <a:pt x="13599" y="160620"/>
                    <a:pt x="52195" y="121872"/>
                    <a:pt x="86199" y="73295"/>
                  </a:cubicBezTo>
                  <a:cubicBezTo>
                    <a:pt x="98620" y="55550"/>
                    <a:pt x="124527" y="22289"/>
                    <a:pt x="12452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1054876" y="1423987"/>
              <a:ext cx="48184" cy="376599"/>
            </a:xfrm>
            <a:custGeom>
              <a:rect b="b" l="l" r="r" t="t"/>
              <a:pathLst>
                <a:path extrusionOk="0" h="376599" w="48184">
                  <a:moveTo>
                    <a:pt x="3855" y="376599"/>
                  </a:moveTo>
                  <a:cubicBezTo>
                    <a:pt x="-3955" y="363512"/>
                    <a:pt x="2741" y="313754"/>
                    <a:pt x="1427" y="296151"/>
                  </a:cubicBezTo>
                  <a:cubicBezTo>
                    <a:pt x="-4050" y="222685"/>
                    <a:pt x="10209" y="149247"/>
                    <a:pt x="24677" y="77772"/>
                  </a:cubicBezTo>
                  <a:cubicBezTo>
                    <a:pt x="29382" y="54521"/>
                    <a:pt x="35383" y="20022"/>
                    <a:pt x="4818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1099232" y="1321669"/>
              <a:ext cx="132168" cy="309248"/>
            </a:xfrm>
            <a:custGeom>
              <a:rect b="b" l="l" r="r" t="t"/>
              <a:pathLst>
                <a:path extrusionOk="0" h="309248" w="132168">
                  <a:moveTo>
                    <a:pt x="0" y="0"/>
                  </a:moveTo>
                  <a:cubicBezTo>
                    <a:pt x="3562" y="486"/>
                    <a:pt x="41443" y="56283"/>
                    <a:pt x="46549" y="64180"/>
                  </a:cubicBezTo>
                  <a:cubicBezTo>
                    <a:pt x="83191" y="120882"/>
                    <a:pt x="102975" y="184185"/>
                    <a:pt x="118205" y="249498"/>
                  </a:cubicBezTo>
                  <a:cubicBezTo>
                    <a:pt x="122872" y="269548"/>
                    <a:pt x="130874" y="288541"/>
                    <a:pt x="132169" y="30924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1067638" y="1161515"/>
              <a:ext cx="269957" cy="253623"/>
            </a:xfrm>
            <a:custGeom>
              <a:rect b="b" l="l" r="r" t="t"/>
              <a:pathLst>
                <a:path extrusionOk="0" h="253623" w="269957">
                  <a:moveTo>
                    <a:pt x="0" y="392"/>
                  </a:moveTo>
                  <a:cubicBezTo>
                    <a:pt x="2524" y="-1532"/>
                    <a:pt x="1810" y="4154"/>
                    <a:pt x="2810" y="6154"/>
                  </a:cubicBezTo>
                  <a:cubicBezTo>
                    <a:pt x="5667" y="11860"/>
                    <a:pt x="11059" y="16136"/>
                    <a:pt x="15773" y="20299"/>
                  </a:cubicBezTo>
                  <a:cubicBezTo>
                    <a:pt x="28299" y="31348"/>
                    <a:pt x="43082" y="40368"/>
                    <a:pt x="56807" y="49731"/>
                  </a:cubicBezTo>
                  <a:cubicBezTo>
                    <a:pt x="74438" y="61761"/>
                    <a:pt x="99289" y="69629"/>
                    <a:pt x="119253" y="77420"/>
                  </a:cubicBezTo>
                  <a:cubicBezTo>
                    <a:pt x="155839" y="91689"/>
                    <a:pt x="182413" y="100719"/>
                    <a:pt x="220094" y="144772"/>
                  </a:cubicBezTo>
                  <a:cubicBezTo>
                    <a:pt x="257766" y="188825"/>
                    <a:pt x="269958" y="253623"/>
                    <a:pt x="269958" y="25362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1040891" y="1043507"/>
              <a:ext cx="269948" cy="170415"/>
            </a:xfrm>
            <a:custGeom>
              <a:rect b="b" l="l" r="r" t="t"/>
              <a:pathLst>
                <a:path extrusionOk="0" h="170415" w="269948">
                  <a:moveTo>
                    <a:pt x="0" y="1004"/>
                  </a:moveTo>
                  <a:cubicBezTo>
                    <a:pt x="18793" y="-2539"/>
                    <a:pt x="34519" y="4004"/>
                    <a:pt x="51406" y="9605"/>
                  </a:cubicBezTo>
                  <a:cubicBezTo>
                    <a:pt x="127892" y="34989"/>
                    <a:pt x="160620" y="72470"/>
                    <a:pt x="213541" y="128887"/>
                  </a:cubicBezTo>
                  <a:cubicBezTo>
                    <a:pt x="227819" y="144117"/>
                    <a:pt x="269948" y="170416"/>
                    <a:pt x="269948" y="170416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891043" y="846704"/>
              <a:ext cx="362417" cy="160011"/>
            </a:xfrm>
            <a:custGeom>
              <a:rect b="b" l="l" r="r" t="t"/>
              <a:pathLst>
                <a:path extrusionOk="0" h="160011" w="362417">
                  <a:moveTo>
                    <a:pt x="0" y="125"/>
                  </a:moveTo>
                  <a:cubicBezTo>
                    <a:pt x="12263" y="-2192"/>
                    <a:pt x="89793" y="28440"/>
                    <a:pt x="103185" y="35547"/>
                  </a:cubicBezTo>
                  <a:cubicBezTo>
                    <a:pt x="134580" y="52219"/>
                    <a:pt x="168698" y="64014"/>
                    <a:pt x="199045" y="82667"/>
                  </a:cubicBezTo>
                  <a:cubicBezTo>
                    <a:pt x="226420" y="99494"/>
                    <a:pt x="252328" y="120197"/>
                    <a:pt x="280969" y="134713"/>
                  </a:cubicBezTo>
                  <a:cubicBezTo>
                    <a:pt x="300867" y="144790"/>
                    <a:pt x="342225" y="150667"/>
                    <a:pt x="362418" y="160011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851613" y="746015"/>
              <a:ext cx="356252" cy="166234"/>
            </a:xfrm>
            <a:custGeom>
              <a:rect b="b" l="l" r="r" t="t"/>
              <a:pathLst>
                <a:path extrusionOk="0" h="166234" w="356252">
                  <a:moveTo>
                    <a:pt x="0" y="921"/>
                  </a:moveTo>
                  <a:cubicBezTo>
                    <a:pt x="80909" y="-12674"/>
                    <a:pt x="275299" y="128131"/>
                    <a:pt x="356252" y="16623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1"/>
          <p:cNvSpPr/>
          <p:nvPr/>
        </p:nvSpPr>
        <p:spPr>
          <a:xfrm>
            <a:off x="193875" y="24529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1" name="Google Shape;51;p11"/>
          <p:cNvGrpSpPr/>
          <p:nvPr/>
        </p:nvGrpSpPr>
        <p:grpSpPr>
          <a:xfrm>
            <a:off x="-76200" y="-101590"/>
            <a:ext cx="1810539" cy="2256621"/>
            <a:chOff x="0" y="279410"/>
            <a:chExt cx="1810539" cy="2256621"/>
          </a:xfrm>
        </p:grpSpPr>
        <p:sp>
          <p:nvSpPr>
            <p:cNvPr id="52" name="Google Shape;52;p11"/>
            <p:cNvSpPr/>
            <p:nvPr/>
          </p:nvSpPr>
          <p:spPr>
            <a:xfrm>
              <a:off x="0" y="279410"/>
              <a:ext cx="1463916" cy="1868382"/>
            </a:xfrm>
            <a:custGeom>
              <a:rect b="b" l="l" r="r" t="t"/>
              <a:pathLst>
                <a:path extrusionOk="0" h="1868382" w="1463916">
                  <a:moveTo>
                    <a:pt x="0" y="0"/>
                  </a:moveTo>
                  <a:cubicBezTo>
                    <a:pt x="131595" y="23235"/>
                    <a:pt x="246960" y="152231"/>
                    <a:pt x="350062" y="228741"/>
                  </a:cubicBezTo>
                  <a:cubicBezTo>
                    <a:pt x="677678" y="471859"/>
                    <a:pt x="964197" y="807469"/>
                    <a:pt x="1160545" y="1166894"/>
                  </a:cubicBezTo>
                  <a:cubicBezTo>
                    <a:pt x="1246080" y="1323476"/>
                    <a:pt x="1297715" y="1486039"/>
                    <a:pt x="1363866" y="1649831"/>
                  </a:cubicBezTo>
                  <a:cubicBezTo>
                    <a:pt x="1389088" y="1712277"/>
                    <a:pt x="1416425" y="1777056"/>
                    <a:pt x="1446809" y="1837064"/>
                  </a:cubicBezTo>
                  <a:cubicBezTo>
                    <a:pt x="1447514" y="1838455"/>
                    <a:pt x="1463916" y="1868382"/>
                    <a:pt x="1463916" y="186838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498824" y="627246"/>
              <a:ext cx="33455" cy="265325"/>
            </a:xfrm>
            <a:custGeom>
              <a:rect b="b" l="l" r="r" t="t"/>
              <a:pathLst>
                <a:path extrusionOk="0" h="265325" w="33455">
                  <a:moveTo>
                    <a:pt x="0" y="0"/>
                  </a:moveTo>
                  <a:cubicBezTo>
                    <a:pt x="0" y="0"/>
                    <a:pt x="31944" y="76108"/>
                    <a:pt x="33262" y="163035"/>
                  </a:cubicBezTo>
                  <a:cubicBezTo>
                    <a:pt x="34581" y="249963"/>
                    <a:pt x="28698" y="265326"/>
                    <a:pt x="28698" y="265326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026080" y="1224810"/>
              <a:ext cx="14593" cy="197958"/>
            </a:xfrm>
            <a:custGeom>
              <a:rect b="b" l="l" r="r" t="t"/>
              <a:pathLst>
                <a:path extrusionOk="0" h="197958" w="14593">
                  <a:moveTo>
                    <a:pt x="0" y="0"/>
                  </a:moveTo>
                  <a:cubicBezTo>
                    <a:pt x="0" y="0"/>
                    <a:pt x="18078" y="68237"/>
                    <a:pt x="13992" y="138484"/>
                  </a:cubicBezTo>
                  <a:cubicBezTo>
                    <a:pt x="9896" y="208740"/>
                    <a:pt x="1210" y="197263"/>
                    <a:pt x="1210" y="19726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284398" y="1879225"/>
              <a:ext cx="59675" cy="216817"/>
            </a:xfrm>
            <a:custGeom>
              <a:rect b="b" l="l" r="r" t="t"/>
              <a:pathLst>
                <a:path extrusionOk="0" h="216817" w="59675">
                  <a:moveTo>
                    <a:pt x="59674" y="0"/>
                  </a:moveTo>
                  <a:cubicBezTo>
                    <a:pt x="59674" y="0"/>
                    <a:pt x="60055" y="52559"/>
                    <a:pt x="45129" y="106756"/>
                  </a:cubicBezTo>
                  <a:cubicBezTo>
                    <a:pt x="30213" y="160963"/>
                    <a:pt x="0" y="216818"/>
                    <a:pt x="0" y="21681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67203" y="1458668"/>
              <a:ext cx="201710" cy="80334"/>
            </a:xfrm>
            <a:custGeom>
              <a:rect b="b" l="l" r="r" t="t"/>
              <a:pathLst>
                <a:path extrusionOk="0" h="80334" w="201710">
                  <a:moveTo>
                    <a:pt x="0" y="0"/>
                  </a:moveTo>
                  <a:cubicBezTo>
                    <a:pt x="0" y="0"/>
                    <a:pt x="66465" y="41529"/>
                    <a:pt x="116891" y="61608"/>
                  </a:cubicBezTo>
                  <a:cubicBezTo>
                    <a:pt x="167316" y="81696"/>
                    <a:pt x="201711" y="80315"/>
                    <a:pt x="201711" y="80315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785111" y="761942"/>
              <a:ext cx="215156" cy="149418"/>
            </a:xfrm>
            <a:custGeom>
              <a:rect b="b" l="l" r="r" t="t"/>
              <a:pathLst>
                <a:path extrusionOk="0" h="149418" w="215156">
                  <a:moveTo>
                    <a:pt x="0" y="149419"/>
                  </a:moveTo>
                  <a:cubicBezTo>
                    <a:pt x="72896" y="143845"/>
                    <a:pt x="186496" y="70263"/>
                    <a:pt x="215156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223111" y="882046"/>
              <a:ext cx="303125" cy="207051"/>
            </a:xfrm>
            <a:custGeom>
              <a:rect b="b" l="l" r="r" t="t"/>
              <a:pathLst>
                <a:path extrusionOk="0" h="207051" w="303125">
                  <a:moveTo>
                    <a:pt x="66860" y="200832"/>
                  </a:moveTo>
                  <a:cubicBezTo>
                    <a:pt x="46037" y="204727"/>
                    <a:pt x="0" y="207052"/>
                    <a:pt x="0" y="207052"/>
                  </a:cubicBezTo>
                  <a:cubicBezTo>
                    <a:pt x="0" y="207052"/>
                    <a:pt x="68533" y="150149"/>
                    <a:pt x="83645" y="131204"/>
                  </a:cubicBezTo>
                  <a:cubicBezTo>
                    <a:pt x="131240" y="71520"/>
                    <a:pt x="177380" y="37074"/>
                    <a:pt x="247639" y="9962"/>
                  </a:cubicBezTo>
                  <a:cubicBezTo>
                    <a:pt x="261746" y="4518"/>
                    <a:pt x="303126" y="0"/>
                    <a:pt x="303126" y="0"/>
                  </a:cubicBezTo>
                  <a:cubicBezTo>
                    <a:pt x="303126" y="0"/>
                    <a:pt x="300928" y="44475"/>
                    <a:pt x="291941" y="78731"/>
                  </a:cubicBezTo>
                  <a:cubicBezTo>
                    <a:pt x="262807" y="189773"/>
                    <a:pt x="130407" y="188926"/>
                    <a:pt x="66860" y="2008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512638" y="881809"/>
              <a:ext cx="181961" cy="297823"/>
            </a:xfrm>
            <a:custGeom>
              <a:rect b="b" l="l" r="r" t="t"/>
              <a:pathLst>
                <a:path extrusionOk="0" h="297823" w="181961">
                  <a:moveTo>
                    <a:pt x="107300" y="77577"/>
                  </a:moveTo>
                  <a:cubicBezTo>
                    <a:pt x="188768" y="141595"/>
                    <a:pt x="181814" y="297824"/>
                    <a:pt x="181814" y="297824"/>
                  </a:cubicBezTo>
                  <a:cubicBezTo>
                    <a:pt x="181814" y="297824"/>
                    <a:pt x="117960" y="272859"/>
                    <a:pt x="76822" y="238121"/>
                  </a:cubicBezTo>
                  <a:cubicBezTo>
                    <a:pt x="41109" y="207965"/>
                    <a:pt x="18385" y="166750"/>
                    <a:pt x="2868" y="120602"/>
                  </a:cubicBezTo>
                  <a:cubicBezTo>
                    <a:pt x="-9409" y="84092"/>
                    <a:pt x="22261" y="32876"/>
                    <a:pt x="13318" y="0"/>
                  </a:cubicBezTo>
                  <a:cubicBezTo>
                    <a:pt x="13318" y="0"/>
                    <a:pt x="62561" y="42423"/>
                    <a:pt x="107300" y="7757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681330" y="1418428"/>
              <a:ext cx="348516" cy="185429"/>
            </a:xfrm>
            <a:custGeom>
              <a:rect b="b" l="l" r="r" t="t"/>
              <a:pathLst>
                <a:path extrusionOk="0" h="185429" w="348516">
                  <a:moveTo>
                    <a:pt x="347160" y="1511"/>
                  </a:moveTo>
                  <a:cubicBezTo>
                    <a:pt x="354018" y="-7509"/>
                    <a:pt x="332844" y="26390"/>
                    <a:pt x="328891" y="36154"/>
                  </a:cubicBezTo>
                  <a:cubicBezTo>
                    <a:pt x="317032" y="65433"/>
                    <a:pt x="305602" y="102838"/>
                    <a:pt x="283866" y="125546"/>
                  </a:cubicBezTo>
                  <a:cubicBezTo>
                    <a:pt x="224035" y="188058"/>
                    <a:pt x="142128" y="184410"/>
                    <a:pt x="64201" y="184972"/>
                  </a:cubicBezTo>
                  <a:cubicBezTo>
                    <a:pt x="48474" y="185087"/>
                    <a:pt x="0" y="185429"/>
                    <a:pt x="0" y="185429"/>
                  </a:cubicBezTo>
                  <a:cubicBezTo>
                    <a:pt x="0" y="185429"/>
                    <a:pt x="23728" y="166684"/>
                    <a:pt x="30487" y="161788"/>
                  </a:cubicBezTo>
                  <a:cubicBezTo>
                    <a:pt x="51172" y="146786"/>
                    <a:pt x="78235" y="137919"/>
                    <a:pt x="103781" y="96961"/>
                  </a:cubicBezTo>
                  <a:cubicBezTo>
                    <a:pt x="135949" y="45393"/>
                    <a:pt x="192813" y="11217"/>
                    <a:pt x="253939" y="5883"/>
                  </a:cubicBezTo>
                  <a:cubicBezTo>
                    <a:pt x="280065" y="3607"/>
                    <a:pt x="335034" y="17475"/>
                    <a:pt x="347160" y="151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977547" y="1409252"/>
              <a:ext cx="130758" cy="388896"/>
            </a:xfrm>
            <a:custGeom>
              <a:rect b="b" l="l" r="r" t="t"/>
              <a:pathLst>
                <a:path extrusionOk="0" h="388896" w="130758">
                  <a:moveTo>
                    <a:pt x="113836" y="117729"/>
                  </a:moveTo>
                  <a:cubicBezTo>
                    <a:pt x="167252" y="262118"/>
                    <a:pt x="77136" y="388896"/>
                    <a:pt x="77136" y="388896"/>
                  </a:cubicBezTo>
                  <a:cubicBezTo>
                    <a:pt x="77136" y="388896"/>
                    <a:pt x="67888" y="357607"/>
                    <a:pt x="63601" y="347120"/>
                  </a:cubicBezTo>
                  <a:cubicBezTo>
                    <a:pt x="51952" y="318573"/>
                    <a:pt x="31874" y="295332"/>
                    <a:pt x="17881" y="268348"/>
                  </a:cubicBezTo>
                  <a:cubicBezTo>
                    <a:pt x="-17675" y="199777"/>
                    <a:pt x="7166" y="123072"/>
                    <a:pt x="28940" y="54388"/>
                  </a:cubicBezTo>
                  <a:cubicBezTo>
                    <a:pt x="33521" y="39938"/>
                    <a:pt x="57058" y="0"/>
                    <a:pt x="57058" y="0"/>
                  </a:cubicBezTo>
                  <a:cubicBezTo>
                    <a:pt x="57058" y="0"/>
                    <a:pt x="108417" y="103070"/>
                    <a:pt x="113836" y="11772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072219" y="2040333"/>
              <a:ext cx="236534" cy="161297"/>
            </a:xfrm>
            <a:custGeom>
              <a:rect b="b" l="l" r="r" t="t"/>
              <a:pathLst>
                <a:path extrusionOk="0" h="161297" w="236534">
                  <a:moveTo>
                    <a:pt x="203902" y="65082"/>
                  </a:moveTo>
                  <a:cubicBezTo>
                    <a:pt x="162687" y="119175"/>
                    <a:pt x="151238" y="148226"/>
                    <a:pt x="106051" y="157132"/>
                  </a:cubicBezTo>
                  <a:cubicBezTo>
                    <a:pt x="81382" y="161999"/>
                    <a:pt x="58903" y="162132"/>
                    <a:pt x="34147" y="159923"/>
                  </a:cubicBezTo>
                  <a:cubicBezTo>
                    <a:pt x="22774" y="158904"/>
                    <a:pt x="0" y="157160"/>
                    <a:pt x="0" y="157160"/>
                  </a:cubicBezTo>
                  <a:cubicBezTo>
                    <a:pt x="0" y="157160"/>
                    <a:pt x="10468" y="153322"/>
                    <a:pt x="15392" y="150760"/>
                  </a:cubicBezTo>
                  <a:cubicBezTo>
                    <a:pt x="36433" y="139825"/>
                    <a:pt x="54673" y="125671"/>
                    <a:pt x="68866" y="106326"/>
                  </a:cubicBezTo>
                  <a:cubicBezTo>
                    <a:pt x="110166" y="50033"/>
                    <a:pt x="157772" y="-17547"/>
                    <a:pt x="236534" y="4160"/>
                  </a:cubicBezTo>
                  <a:lnTo>
                    <a:pt x="203902" y="6508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288150" y="2045655"/>
              <a:ext cx="105599" cy="295722"/>
            </a:xfrm>
            <a:custGeom>
              <a:rect b="b" l="l" r="r" t="t"/>
              <a:pathLst>
                <a:path extrusionOk="0" h="295722" w="105599">
                  <a:moveTo>
                    <a:pt x="57428" y="54912"/>
                  </a:moveTo>
                  <a:cubicBezTo>
                    <a:pt x="81078" y="91402"/>
                    <a:pt x="103909" y="138008"/>
                    <a:pt x="105443" y="182270"/>
                  </a:cubicBezTo>
                  <a:cubicBezTo>
                    <a:pt x="106557" y="214141"/>
                    <a:pt x="101719" y="242173"/>
                    <a:pt x="91260" y="272253"/>
                  </a:cubicBezTo>
                  <a:cubicBezTo>
                    <a:pt x="90936" y="273177"/>
                    <a:pt x="80526" y="295723"/>
                    <a:pt x="80526" y="295723"/>
                  </a:cubicBezTo>
                  <a:cubicBezTo>
                    <a:pt x="80526" y="295723"/>
                    <a:pt x="60923" y="270700"/>
                    <a:pt x="55923" y="262814"/>
                  </a:cubicBezTo>
                  <a:cubicBezTo>
                    <a:pt x="22499" y="210083"/>
                    <a:pt x="5145" y="164859"/>
                    <a:pt x="96" y="102137"/>
                  </a:cubicBezTo>
                  <a:cubicBezTo>
                    <a:pt x="-1618" y="80829"/>
                    <a:pt x="20099" y="0"/>
                    <a:pt x="20099" y="0"/>
                  </a:cubicBezTo>
                  <a:cubicBezTo>
                    <a:pt x="20099" y="0"/>
                    <a:pt x="48617" y="41329"/>
                    <a:pt x="57428" y="5491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1443132" y="2105413"/>
              <a:ext cx="367407" cy="171232"/>
            </a:xfrm>
            <a:custGeom>
              <a:rect b="b" l="l" r="r" t="t"/>
              <a:pathLst>
                <a:path extrusionOk="0" h="171232" w="367407">
                  <a:moveTo>
                    <a:pt x="0" y="3650"/>
                  </a:moveTo>
                  <a:cubicBezTo>
                    <a:pt x="0" y="3650"/>
                    <a:pt x="102032" y="-9371"/>
                    <a:pt x="177175" y="13775"/>
                  </a:cubicBezTo>
                  <a:cubicBezTo>
                    <a:pt x="268510" y="41912"/>
                    <a:pt x="367408" y="171233"/>
                    <a:pt x="367408" y="171233"/>
                  </a:cubicBezTo>
                  <a:cubicBezTo>
                    <a:pt x="367408" y="171233"/>
                    <a:pt x="299952" y="145848"/>
                    <a:pt x="278968" y="141705"/>
                  </a:cubicBezTo>
                  <a:cubicBezTo>
                    <a:pt x="212550" y="128608"/>
                    <a:pt x="143837" y="114587"/>
                    <a:pt x="83391" y="84022"/>
                  </a:cubicBezTo>
                  <a:cubicBezTo>
                    <a:pt x="64751" y="74601"/>
                    <a:pt x="42824" y="59676"/>
                    <a:pt x="31318" y="42083"/>
                  </a:cubicBezTo>
                  <a:cubicBezTo>
                    <a:pt x="27451" y="36168"/>
                    <a:pt x="0" y="3650"/>
                    <a:pt x="0" y="36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1435404" y="2126380"/>
              <a:ext cx="96241" cy="409651"/>
            </a:xfrm>
            <a:custGeom>
              <a:rect b="b" l="l" r="r" t="t"/>
              <a:pathLst>
                <a:path extrusionOk="0" h="409651" w="96241">
                  <a:moveTo>
                    <a:pt x="73537" y="95793"/>
                  </a:moveTo>
                  <a:cubicBezTo>
                    <a:pt x="106455" y="178536"/>
                    <a:pt x="101578" y="262518"/>
                    <a:pt x="71765" y="345434"/>
                  </a:cubicBezTo>
                  <a:cubicBezTo>
                    <a:pt x="68355" y="354930"/>
                    <a:pt x="48810" y="409651"/>
                    <a:pt x="48810" y="409651"/>
                  </a:cubicBezTo>
                  <a:cubicBezTo>
                    <a:pt x="48810" y="409651"/>
                    <a:pt x="39856" y="332270"/>
                    <a:pt x="35446" y="311953"/>
                  </a:cubicBezTo>
                  <a:cubicBezTo>
                    <a:pt x="22149" y="250584"/>
                    <a:pt x="-330" y="197110"/>
                    <a:pt x="4" y="132979"/>
                  </a:cubicBezTo>
                  <a:cubicBezTo>
                    <a:pt x="185" y="98212"/>
                    <a:pt x="17196" y="0"/>
                    <a:pt x="17196" y="0"/>
                  </a:cubicBezTo>
                  <a:cubicBezTo>
                    <a:pt x="17196" y="0"/>
                    <a:pt x="68022" y="81934"/>
                    <a:pt x="73537" y="9579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366704" y="1538954"/>
              <a:ext cx="224142" cy="315020"/>
            </a:xfrm>
            <a:custGeom>
              <a:rect b="b" l="l" r="r" t="t"/>
              <a:pathLst>
                <a:path extrusionOk="0" h="315020" w="224142">
                  <a:moveTo>
                    <a:pt x="0" y="0"/>
                  </a:moveTo>
                  <a:cubicBezTo>
                    <a:pt x="0" y="0"/>
                    <a:pt x="22298" y="85896"/>
                    <a:pt x="26689" y="102127"/>
                  </a:cubicBezTo>
                  <a:cubicBezTo>
                    <a:pt x="45558" y="171898"/>
                    <a:pt x="116396" y="219961"/>
                    <a:pt x="168869" y="262195"/>
                  </a:cubicBezTo>
                  <a:cubicBezTo>
                    <a:pt x="185414" y="275520"/>
                    <a:pt x="224142" y="315020"/>
                    <a:pt x="224142" y="315020"/>
                  </a:cubicBezTo>
                  <a:cubicBezTo>
                    <a:pt x="224142" y="315020"/>
                    <a:pt x="212055" y="284159"/>
                    <a:pt x="209369" y="277254"/>
                  </a:cubicBezTo>
                  <a:cubicBezTo>
                    <a:pt x="200120" y="253460"/>
                    <a:pt x="188995" y="229819"/>
                    <a:pt x="184518" y="204616"/>
                  </a:cubicBezTo>
                  <a:cubicBezTo>
                    <a:pt x="164944" y="94593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68913" y="1435165"/>
              <a:ext cx="358349" cy="121183"/>
            </a:xfrm>
            <a:custGeom>
              <a:rect b="b" l="l" r="r" t="t"/>
              <a:pathLst>
                <a:path extrusionOk="0" h="121183" w="358349">
                  <a:moveTo>
                    <a:pt x="0" y="99312"/>
                  </a:moveTo>
                  <a:cubicBezTo>
                    <a:pt x="0" y="99312"/>
                    <a:pt x="174450" y="124934"/>
                    <a:pt x="263976" y="120714"/>
                  </a:cubicBezTo>
                  <a:cubicBezTo>
                    <a:pt x="305371" y="118762"/>
                    <a:pt x="358350" y="89177"/>
                    <a:pt x="358350" y="89177"/>
                  </a:cubicBezTo>
                  <a:cubicBezTo>
                    <a:pt x="358350" y="89177"/>
                    <a:pt x="316611" y="78833"/>
                    <a:pt x="314382" y="78004"/>
                  </a:cubicBezTo>
                  <a:cubicBezTo>
                    <a:pt x="285664" y="67317"/>
                    <a:pt x="261261" y="40800"/>
                    <a:pt x="231981" y="26055"/>
                  </a:cubicBezTo>
                  <a:cubicBezTo>
                    <a:pt x="170355" y="-4997"/>
                    <a:pt x="142294" y="-8387"/>
                    <a:pt x="85639" y="16387"/>
                  </a:cubicBezTo>
                  <a:cubicBezTo>
                    <a:pt x="44872" y="34218"/>
                    <a:pt x="0" y="99312"/>
                    <a:pt x="0" y="9931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1001353" y="584118"/>
              <a:ext cx="286897" cy="176115"/>
            </a:xfrm>
            <a:custGeom>
              <a:rect b="b" l="l" r="r" t="t"/>
              <a:pathLst>
                <a:path extrusionOk="0" h="176115" w="286897">
                  <a:moveTo>
                    <a:pt x="0" y="176100"/>
                  </a:moveTo>
                  <a:cubicBezTo>
                    <a:pt x="0" y="176100"/>
                    <a:pt x="81725" y="176692"/>
                    <a:pt x="104518" y="170508"/>
                  </a:cubicBezTo>
                  <a:cubicBezTo>
                    <a:pt x="173012" y="151925"/>
                    <a:pt x="212350" y="99730"/>
                    <a:pt x="250165" y="44889"/>
                  </a:cubicBezTo>
                  <a:cubicBezTo>
                    <a:pt x="253918" y="39448"/>
                    <a:pt x="287684" y="4572"/>
                    <a:pt x="286884" y="198"/>
                  </a:cubicBezTo>
                  <a:cubicBezTo>
                    <a:pt x="286541" y="-1643"/>
                    <a:pt x="237925" y="9914"/>
                    <a:pt x="221028" y="11304"/>
                  </a:cubicBezTo>
                  <a:cubicBezTo>
                    <a:pt x="126254" y="19104"/>
                    <a:pt x="110985" y="24447"/>
                    <a:pt x="48073" y="97012"/>
                  </a:cubicBezTo>
                  <a:cubicBezTo>
                    <a:pt x="37024" y="109757"/>
                    <a:pt x="0" y="176100"/>
                    <a:pt x="0" y="17610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07979" y="394129"/>
              <a:ext cx="141443" cy="368505"/>
            </a:xfrm>
            <a:custGeom>
              <a:rect b="b" l="l" r="r" t="t"/>
              <a:pathLst>
                <a:path extrusionOk="0" h="368505" w="141443">
                  <a:moveTo>
                    <a:pt x="91984" y="368505"/>
                  </a:moveTo>
                  <a:cubicBezTo>
                    <a:pt x="91984" y="368505"/>
                    <a:pt x="38569" y="324565"/>
                    <a:pt x="19751" y="290832"/>
                  </a:cubicBezTo>
                  <a:cubicBezTo>
                    <a:pt x="-359" y="254780"/>
                    <a:pt x="9412" y="205619"/>
                    <a:pt x="10941" y="167124"/>
                  </a:cubicBezTo>
                  <a:cubicBezTo>
                    <a:pt x="13070" y="113570"/>
                    <a:pt x="0" y="0"/>
                    <a:pt x="0" y="0"/>
                  </a:cubicBezTo>
                  <a:cubicBezTo>
                    <a:pt x="0" y="0"/>
                    <a:pt x="41320" y="46055"/>
                    <a:pt x="53589" y="58022"/>
                  </a:cubicBezTo>
                  <a:cubicBezTo>
                    <a:pt x="100937" y="104217"/>
                    <a:pt x="130770" y="117345"/>
                    <a:pt x="140371" y="194966"/>
                  </a:cubicBezTo>
                  <a:cubicBezTo>
                    <a:pt x="149972" y="272586"/>
                    <a:pt x="91984" y="368505"/>
                    <a:pt x="91984" y="36850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243500" y="751875"/>
            <a:ext cx="9705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1243500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669884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3" type="body"/>
          </p:nvPr>
        </p:nvSpPr>
        <p:spPr>
          <a:xfrm>
            <a:off x="1243500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4" type="body"/>
          </p:nvPr>
        </p:nvSpPr>
        <p:spPr>
          <a:xfrm>
            <a:off x="4669884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5" type="title"/>
          </p:nvPr>
        </p:nvSpPr>
        <p:spPr>
          <a:xfrm>
            <a:off x="1243500" y="20465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6" type="title"/>
          </p:nvPr>
        </p:nvSpPr>
        <p:spPr>
          <a:xfrm>
            <a:off x="4669897" y="20240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7" type="title"/>
          </p:nvPr>
        </p:nvSpPr>
        <p:spPr>
          <a:xfrm>
            <a:off x="1243500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8" type="title"/>
          </p:nvPr>
        </p:nvSpPr>
        <p:spPr>
          <a:xfrm>
            <a:off x="4669884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9" type="body"/>
          </p:nvPr>
        </p:nvSpPr>
        <p:spPr>
          <a:xfrm>
            <a:off x="8096268" y="2742368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3" type="body"/>
          </p:nvPr>
        </p:nvSpPr>
        <p:spPr>
          <a:xfrm>
            <a:off x="8096268" y="4783425"/>
            <a:ext cx="28521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4" type="title"/>
          </p:nvPr>
        </p:nvSpPr>
        <p:spPr>
          <a:xfrm>
            <a:off x="8096268" y="2046599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5" type="title"/>
          </p:nvPr>
        </p:nvSpPr>
        <p:spPr>
          <a:xfrm>
            <a:off x="8096268" y="4087656"/>
            <a:ext cx="285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b="1" sz="26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64" y="5660596"/>
            <a:ext cx="2419411" cy="2419431"/>
          </a:xfrm>
          <a:custGeom>
            <a:rect b="b" l="l" r="r" t="t"/>
            <a:pathLst>
              <a:path extrusionOk="0" h="1117520" w="1117511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2"/>
          <p:cNvGrpSpPr/>
          <p:nvPr/>
        </p:nvGrpSpPr>
        <p:grpSpPr>
          <a:xfrm>
            <a:off x="338378" y="354408"/>
            <a:ext cx="662961" cy="1669605"/>
            <a:chOff x="3749116" y="747756"/>
            <a:chExt cx="306076" cy="770824"/>
          </a:xfrm>
        </p:grpSpPr>
        <p:sp>
          <p:nvSpPr>
            <p:cNvPr id="86" name="Google Shape;86;p12"/>
            <p:cNvSpPr/>
            <p:nvPr/>
          </p:nvSpPr>
          <p:spPr>
            <a:xfrm>
              <a:off x="3749116" y="74775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3749116" y="829591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3749116" y="91142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3749116" y="99325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3749116" y="1075096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3749116" y="1156935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3749116" y="123876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749116" y="1320603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749116" y="140243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3749116" y="1484271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2"/>
          <p:cNvSpPr/>
          <p:nvPr/>
        </p:nvSpPr>
        <p:spPr>
          <a:xfrm>
            <a:off x="11188465" y="2281233"/>
            <a:ext cx="742584" cy="1736328"/>
          </a:xfrm>
          <a:custGeom>
            <a:rect b="b" l="l" r="r" t="t"/>
            <a:pathLst>
              <a:path extrusionOk="0" h="801999" w="342995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 flipH="1">
            <a:off x="8855925" y="25031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2"/>
          <p:cNvSpPr/>
          <p:nvPr/>
        </p:nvSpPr>
        <p:spPr>
          <a:xfrm>
            <a:off x="127006" y="2717744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 flipH="1" rot="-5400000">
            <a:off x="8601764" y="1758842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2"/>
          <p:cNvGrpSpPr/>
          <p:nvPr/>
        </p:nvGrpSpPr>
        <p:grpSpPr>
          <a:xfrm rot="1825325">
            <a:off x="705167" y="5522461"/>
            <a:ext cx="1714581" cy="2251841"/>
            <a:chOff x="3749116" y="2023694"/>
            <a:chExt cx="791581" cy="1039621"/>
          </a:xfrm>
        </p:grpSpPr>
        <p:sp>
          <p:nvSpPr>
            <p:cNvPr id="101" name="Google Shape;101;p12"/>
            <p:cNvSpPr/>
            <p:nvPr/>
          </p:nvSpPr>
          <p:spPr>
            <a:xfrm>
              <a:off x="3749116" y="2625556"/>
              <a:ext cx="228161" cy="437759"/>
            </a:xfrm>
            <a:custGeom>
              <a:rect b="b" l="l" r="r" t="t"/>
              <a:pathLst>
                <a:path extrusionOk="0" h="437759" w="228161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3795131" y="2277860"/>
              <a:ext cx="142602" cy="488638"/>
            </a:xfrm>
            <a:custGeom>
              <a:rect b="b" l="l" r="r" t="t"/>
              <a:pathLst>
                <a:path extrusionOk="0" h="488638" w="142602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3996632" y="2023694"/>
              <a:ext cx="270355" cy="585050"/>
            </a:xfrm>
            <a:custGeom>
              <a:rect b="b" l="l" r="r" t="t"/>
              <a:pathLst>
                <a:path extrusionOk="0" h="585050" w="270355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3977278" y="2259805"/>
              <a:ext cx="563419" cy="365751"/>
            </a:xfrm>
            <a:custGeom>
              <a:rect b="b" l="l" r="r" t="t"/>
              <a:pathLst>
                <a:path extrusionOk="0" h="365751" w="563419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3831288" y="2586850"/>
              <a:ext cx="536810" cy="245132"/>
            </a:xfrm>
            <a:custGeom>
              <a:rect b="b" l="l" r="r" t="t"/>
              <a:pathLst>
                <a:path extrusionOk="0" h="245132" w="53681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3836022" y="2634274"/>
              <a:ext cx="502034" cy="191945"/>
            </a:xfrm>
            <a:custGeom>
              <a:rect b="b" l="l" r="r" t="t"/>
              <a:pathLst>
                <a:path extrusionOk="0" h="191945" w="502034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4023902" y="2284475"/>
              <a:ext cx="509377" cy="298123"/>
            </a:xfrm>
            <a:custGeom>
              <a:rect b="b" l="l" r="r" t="t"/>
              <a:pathLst>
                <a:path extrusionOk="0" h="298123" w="509377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4022283" y="2030463"/>
              <a:ext cx="188864" cy="539724"/>
            </a:xfrm>
            <a:custGeom>
              <a:rect b="b" l="l" r="r" t="t"/>
              <a:pathLst>
                <a:path extrusionOk="0" h="539724" w="188864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3830532" y="2290000"/>
              <a:ext cx="37918" cy="452885"/>
            </a:xfrm>
            <a:custGeom>
              <a:rect b="b" l="l" r="r" t="t"/>
              <a:pathLst>
                <a:path extrusionOk="0" h="452885" w="37918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2401350" y="2774050"/>
            <a:ext cx="73893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401350" y="4857700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113" name="Google Shape;113;p13"/>
          <p:cNvGrpSpPr/>
          <p:nvPr/>
        </p:nvGrpSpPr>
        <p:grpSpPr>
          <a:xfrm>
            <a:off x="10122621" y="304758"/>
            <a:ext cx="1739893" cy="692831"/>
            <a:chOff x="7338164" y="616032"/>
            <a:chExt cx="771229" cy="307106"/>
          </a:xfrm>
        </p:grpSpPr>
        <p:sp>
          <p:nvSpPr>
            <p:cNvPr id="114" name="Google Shape;114;p13"/>
            <p:cNvSpPr/>
            <p:nvPr/>
          </p:nvSpPr>
          <p:spPr>
            <a:xfrm>
              <a:off x="8074675" y="617017"/>
              <a:ext cx="34718" cy="306121"/>
            </a:xfrm>
            <a:custGeom>
              <a:rect b="b" l="l" r="r" t="t"/>
              <a:pathLst>
                <a:path extrusionOk="0" h="306121" w="34718">
                  <a:moveTo>
                    <a:pt x="34719" y="46"/>
                  </a:moveTo>
                  <a:lnTo>
                    <a:pt x="34309" y="306121"/>
                  </a:lnTo>
                  <a:lnTo>
                    <a:pt x="0" y="306075"/>
                  </a:lnTo>
                  <a:lnTo>
                    <a:pt x="410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7992837" y="616907"/>
              <a:ext cx="34728" cy="306122"/>
            </a:xfrm>
            <a:custGeom>
              <a:rect b="b" l="l" r="r" t="t"/>
              <a:pathLst>
                <a:path extrusionOk="0" h="306122" w="34728">
                  <a:moveTo>
                    <a:pt x="34728" y="46"/>
                  </a:moveTo>
                  <a:lnTo>
                    <a:pt x="34318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911007" y="616798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829169" y="616688"/>
              <a:ext cx="34728" cy="306122"/>
            </a:xfrm>
            <a:custGeom>
              <a:rect b="b" l="l" r="r" t="t"/>
              <a:pathLst>
                <a:path extrusionOk="0" h="306122" w="34728">
                  <a:moveTo>
                    <a:pt x="34728" y="46"/>
                  </a:moveTo>
                  <a:lnTo>
                    <a:pt x="34318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747339" y="616578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8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665500" y="616469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7"/>
                  </a:moveTo>
                  <a:lnTo>
                    <a:pt x="34319" y="306122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583671" y="616360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10" y="306122"/>
                  </a:lnTo>
                  <a:lnTo>
                    <a:pt x="0" y="306075"/>
                  </a:lnTo>
                  <a:lnTo>
                    <a:pt x="401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501832" y="616251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419994" y="616141"/>
              <a:ext cx="34728" cy="306122"/>
            </a:xfrm>
            <a:custGeom>
              <a:rect b="b" l="l" r="r" t="t"/>
              <a:pathLst>
                <a:path extrusionOk="0" h="306122" w="34728">
                  <a:moveTo>
                    <a:pt x="34728" y="46"/>
                  </a:moveTo>
                  <a:lnTo>
                    <a:pt x="34318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338164" y="616032"/>
              <a:ext cx="34718" cy="306122"/>
            </a:xfrm>
            <a:custGeom>
              <a:rect b="b" l="l" r="r" t="t"/>
              <a:pathLst>
                <a:path extrusionOk="0" h="306122" w="34718">
                  <a:moveTo>
                    <a:pt x="34719" y="46"/>
                  </a:moveTo>
                  <a:lnTo>
                    <a:pt x="34309" y="306122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9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3"/>
          <p:cNvSpPr/>
          <p:nvPr/>
        </p:nvSpPr>
        <p:spPr>
          <a:xfrm>
            <a:off x="254714" y="4158488"/>
            <a:ext cx="798518" cy="2377645"/>
          </a:xfrm>
          <a:custGeom>
            <a:rect b="b" l="l" r="r" t="t"/>
            <a:pathLst>
              <a:path extrusionOk="0" h="1054388" w="354110">
                <a:moveTo>
                  <a:pt x="0" y="0"/>
                </a:moveTo>
                <a:lnTo>
                  <a:pt x="354111" y="0"/>
                </a:lnTo>
                <a:lnTo>
                  <a:pt x="354111" y="1054389"/>
                </a:lnTo>
                <a:lnTo>
                  <a:pt x="0" y="1054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10952993" y="5034788"/>
            <a:ext cx="2005417" cy="2005417"/>
          </a:xfrm>
          <a:custGeom>
            <a:rect b="b" l="l" r="r" t="t"/>
            <a:pathLst>
              <a:path extrusionOk="0" h="889320" w="889320">
                <a:moveTo>
                  <a:pt x="0" y="444665"/>
                </a:moveTo>
                <a:cubicBezTo>
                  <a:pt x="0" y="199082"/>
                  <a:pt x="199082" y="0"/>
                  <a:pt x="444665" y="0"/>
                </a:cubicBezTo>
                <a:cubicBezTo>
                  <a:pt x="690239" y="0"/>
                  <a:pt x="889321" y="199082"/>
                  <a:pt x="889321" y="444665"/>
                </a:cubicBezTo>
                <a:cubicBezTo>
                  <a:pt x="889321" y="690239"/>
                  <a:pt x="690239" y="889321"/>
                  <a:pt x="444665" y="889321"/>
                </a:cubicBezTo>
                <a:cubicBezTo>
                  <a:pt x="199082" y="889321"/>
                  <a:pt x="0" y="690239"/>
                  <a:pt x="0" y="444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 flipH="1" rot="10800000">
            <a:off x="165375" y="176275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"/>
          <p:cNvSpPr/>
          <p:nvPr/>
        </p:nvSpPr>
        <p:spPr>
          <a:xfrm flipH="1" rot="10800000">
            <a:off x="310281" y="2263367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 flipH="1" rot="-5400000">
            <a:off x="8787214" y="418208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3"/>
          <p:cNvGrpSpPr/>
          <p:nvPr/>
        </p:nvGrpSpPr>
        <p:grpSpPr>
          <a:xfrm>
            <a:off x="10238544" y="4056905"/>
            <a:ext cx="1564615" cy="3116330"/>
            <a:chOff x="8417270" y="1713833"/>
            <a:chExt cx="693535" cy="1381352"/>
          </a:xfrm>
        </p:grpSpPr>
        <p:sp>
          <p:nvSpPr>
            <p:cNvPr id="130" name="Google Shape;130;p13"/>
            <p:cNvSpPr/>
            <p:nvPr/>
          </p:nvSpPr>
          <p:spPr>
            <a:xfrm>
              <a:off x="8460434" y="2740853"/>
              <a:ext cx="314827" cy="158819"/>
            </a:xfrm>
            <a:custGeom>
              <a:rect b="b" l="l" r="r" t="t"/>
              <a:pathLst>
                <a:path extrusionOk="0" h="158819" w="314827">
                  <a:moveTo>
                    <a:pt x="314796" y="124200"/>
                  </a:moveTo>
                  <a:cubicBezTo>
                    <a:pt x="314796" y="124200"/>
                    <a:pt x="239148" y="156280"/>
                    <a:pt x="222079" y="157614"/>
                  </a:cubicBezTo>
                  <a:cubicBezTo>
                    <a:pt x="158843" y="162548"/>
                    <a:pt x="93587" y="153423"/>
                    <a:pt x="45086" y="109893"/>
                  </a:cubicBezTo>
                  <a:cubicBezTo>
                    <a:pt x="27446" y="94063"/>
                    <a:pt x="509" y="67745"/>
                    <a:pt x="4" y="41390"/>
                  </a:cubicBezTo>
                  <a:cubicBezTo>
                    <a:pt x="-387" y="20701"/>
                    <a:pt x="29722" y="12338"/>
                    <a:pt x="45553" y="12262"/>
                  </a:cubicBezTo>
                  <a:cubicBezTo>
                    <a:pt x="79071" y="12100"/>
                    <a:pt x="107560" y="32760"/>
                    <a:pt x="142336" y="29226"/>
                  </a:cubicBezTo>
                  <a:cubicBezTo>
                    <a:pt x="187599" y="24645"/>
                    <a:pt x="218288" y="-15865"/>
                    <a:pt x="266828" y="6890"/>
                  </a:cubicBezTo>
                  <a:cubicBezTo>
                    <a:pt x="305109" y="24835"/>
                    <a:pt x="315034" y="68231"/>
                    <a:pt x="314824" y="106988"/>
                  </a:cubicBezTo>
                  <a:cubicBezTo>
                    <a:pt x="314776" y="115142"/>
                    <a:pt x="314796" y="124200"/>
                    <a:pt x="314796" y="12420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417270" y="2476312"/>
              <a:ext cx="253819" cy="208037"/>
            </a:xfrm>
            <a:custGeom>
              <a:rect b="b" l="l" r="r" t="t"/>
              <a:pathLst>
                <a:path extrusionOk="0" h="208037" w="253819">
                  <a:moveTo>
                    <a:pt x="253766" y="146920"/>
                  </a:moveTo>
                  <a:cubicBezTo>
                    <a:pt x="253766" y="146920"/>
                    <a:pt x="242869" y="160236"/>
                    <a:pt x="239907" y="163456"/>
                  </a:cubicBezTo>
                  <a:cubicBezTo>
                    <a:pt x="223248" y="181534"/>
                    <a:pt x="205369" y="193916"/>
                    <a:pt x="181710" y="202099"/>
                  </a:cubicBezTo>
                  <a:cubicBezTo>
                    <a:pt x="111481" y="226387"/>
                    <a:pt x="-20963" y="174095"/>
                    <a:pt x="2821" y="83274"/>
                  </a:cubicBezTo>
                  <a:cubicBezTo>
                    <a:pt x="23357" y="4884"/>
                    <a:pt x="117397" y="-21377"/>
                    <a:pt x="183824" y="18304"/>
                  </a:cubicBezTo>
                  <a:cubicBezTo>
                    <a:pt x="209236" y="33487"/>
                    <a:pt x="245632" y="65462"/>
                    <a:pt x="250918" y="95752"/>
                  </a:cubicBezTo>
                  <a:cubicBezTo>
                    <a:pt x="252880" y="107001"/>
                    <a:pt x="254356" y="119260"/>
                    <a:pt x="253633" y="130566"/>
                  </a:cubicBezTo>
                  <a:cubicBezTo>
                    <a:pt x="253423" y="133843"/>
                    <a:pt x="253766" y="146920"/>
                    <a:pt x="253766" y="14692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502469" y="2138281"/>
              <a:ext cx="151179" cy="212278"/>
            </a:xfrm>
            <a:custGeom>
              <a:rect b="b" l="l" r="r" t="t"/>
              <a:pathLst>
                <a:path extrusionOk="0" h="212278" w="151179">
                  <a:moveTo>
                    <a:pt x="151173" y="212279"/>
                  </a:moveTo>
                  <a:cubicBezTo>
                    <a:pt x="91918" y="197239"/>
                    <a:pt x="36150" y="149452"/>
                    <a:pt x="6927" y="97550"/>
                  </a:cubicBezTo>
                  <a:cubicBezTo>
                    <a:pt x="-7408" y="72099"/>
                    <a:pt x="993" y="21893"/>
                    <a:pt x="27624" y="6891"/>
                  </a:cubicBezTo>
                  <a:cubicBezTo>
                    <a:pt x="42370" y="-1405"/>
                    <a:pt x="57372" y="-548"/>
                    <a:pt x="73459" y="1033"/>
                  </a:cubicBezTo>
                  <a:cubicBezTo>
                    <a:pt x="142115" y="7815"/>
                    <a:pt x="148487" y="76062"/>
                    <a:pt x="144744" y="132021"/>
                  </a:cubicBezTo>
                  <a:cubicBezTo>
                    <a:pt x="143506" y="150614"/>
                    <a:pt x="147954" y="187333"/>
                    <a:pt x="147954" y="187333"/>
                  </a:cubicBezTo>
                  <a:cubicBezTo>
                    <a:pt x="147954" y="187333"/>
                    <a:pt x="151336" y="212317"/>
                    <a:pt x="151173" y="21227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536828" y="1945554"/>
              <a:ext cx="122672" cy="167787"/>
            </a:xfrm>
            <a:custGeom>
              <a:rect b="b" l="l" r="r" t="t"/>
              <a:pathLst>
                <a:path extrusionOk="0" h="167787" w="122672">
                  <a:moveTo>
                    <a:pt x="92736" y="163805"/>
                  </a:moveTo>
                  <a:cubicBezTo>
                    <a:pt x="92736" y="163805"/>
                    <a:pt x="89964" y="167158"/>
                    <a:pt x="87992" y="167634"/>
                  </a:cubicBezTo>
                  <a:cubicBezTo>
                    <a:pt x="80524" y="169415"/>
                    <a:pt x="60713" y="155175"/>
                    <a:pt x="55160" y="150956"/>
                  </a:cubicBezTo>
                  <a:cubicBezTo>
                    <a:pt x="27251" y="129724"/>
                    <a:pt x="3277" y="98568"/>
                    <a:pt x="305" y="62459"/>
                  </a:cubicBezTo>
                  <a:cubicBezTo>
                    <a:pt x="-1267" y="43333"/>
                    <a:pt x="2772" y="13081"/>
                    <a:pt x="23470" y="4899"/>
                  </a:cubicBezTo>
                  <a:cubicBezTo>
                    <a:pt x="70647" y="-13760"/>
                    <a:pt x="121615" y="23406"/>
                    <a:pt x="122654" y="73632"/>
                  </a:cubicBezTo>
                  <a:cubicBezTo>
                    <a:pt x="123111" y="95882"/>
                    <a:pt x="115129" y="123143"/>
                    <a:pt x="105280" y="143012"/>
                  </a:cubicBezTo>
                  <a:cubicBezTo>
                    <a:pt x="104108" y="145383"/>
                    <a:pt x="92736" y="163805"/>
                    <a:pt x="92736" y="16380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574561" y="1713833"/>
              <a:ext cx="93482" cy="139541"/>
            </a:xfrm>
            <a:custGeom>
              <a:rect b="b" l="l" r="r" t="t"/>
              <a:pathLst>
                <a:path extrusionOk="0" h="139541" w="93482">
                  <a:moveTo>
                    <a:pt x="84768" y="139274"/>
                  </a:moveTo>
                  <a:cubicBezTo>
                    <a:pt x="38324" y="143113"/>
                    <a:pt x="4396" y="105061"/>
                    <a:pt x="262" y="60645"/>
                  </a:cubicBezTo>
                  <a:cubicBezTo>
                    <a:pt x="-1938" y="37061"/>
                    <a:pt x="9577" y="-677"/>
                    <a:pt x="39667" y="9"/>
                  </a:cubicBezTo>
                  <a:cubicBezTo>
                    <a:pt x="83253" y="990"/>
                    <a:pt x="98903" y="65503"/>
                    <a:pt x="91864" y="99927"/>
                  </a:cubicBezTo>
                  <a:cubicBezTo>
                    <a:pt x="90197" y="108051"/>
                    <a:pt x="84768" y="139274"/>
                    <a:pt x="84768" y="13927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695212" y="1828873"/>
              <a:ext cx="110529" cy="161584"/>
            </a:xfrm>
            <a:custGeom>
              <a:rect b="b" l="l" r="r" t="t"/>
              <a:pathLst>
                <a:path extrusionOk="0" h="161584" w="110529">
                  <a:moveTo>
                    <a:pt x="6142" y="161584"/>
                  </a:moveTo>
                  <a:cubicBezTo>
                    <a:pt x="-5393" y="129028"/>
                    <a:pt x="-174" y="59343"/>
                    <a:pt x="17553" y="29215"/>
                  </a:cubicBezTo>
                  <a:cubicBezTo>
                    <a:pt x="27773" y="11842"/>
                    <a:pt x="44632" y="-6246"/>
                    <a:pt x="66864" y="2098"/>
                  </a:cubicBezTo>
                  <a:cubicBezTo>
                    <a:pt x="79770" y="6936"/>
                    <a:pt x="100649" y="15671"/>
                    <a:pt x="106811" y="38798"/>
                  </a:cubicBezTo>
                  <a:cubicBezTo>
                    <a:pt x="125690" y="109616"/>
                    <a:pt x="67673" y="103539"/>
                    <a:pt x="45289" y="119208"/>
                  </a:cubicBezTo>
                  <a:cubicBezTo>
                    <a:pt x="34241" y="126942"/>
                    <a:pt x="23687" y="136277"/>
                    <a:pt x="15391" y="146944"/>
                  </a:cubicBezTo>
                  <a:cubicBezTo>
                    <a:pt x="12942" y="150097"/>
                    <a:pt x="9790" y="153536"/>
                    <a:pt x="7999" y="157117"/>
                  </a:cubicBezTo>
                  <a:cubicBezTo>
                    <a:pt x="7046" y="159013"/>
                    <a:pt x="6142" y="161584"/>
                    <a:pt x="6142" y="16158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703225" y="2346668"/>
              <a:ext cx="182991" cy="189218"/>
            </a:xfrm>
            <a:custGeom>
              <a:rect b="b" l="l" r="r" t="t"/>
              <a:pathLst>
                <a:path extrusionOk="0" h="189218" w="182991">
                  <a:moveTo>
                    <a:pt x="33553" y="185515"/>
                  </a:moveTo>
                  <a:cubicBezTo>
                    <a:pt x="17970" y="177266"/>
                    <a:pt x="13845" y="156606"/>
                    <a:pt x="7683" y="141681"/>
                  </a:cubicBezTo>
                  <a:cubicBezTo>
                    <a:pt x="-17225" y="81416"/>
                    <a:pt x="21923" y="35877"/>
                    <a:pt x="74948" y="10445"/>
                  </a:cubicBezTo>
                  <a:cubicBezTo>
                    <a:pt x="96684" y="15"/>
                    <a:pt x="131308" y="-5614"/>
                    <a:pt x="153254" y="8207"/>
                  </a:cubicBezTo>
                  <a:cubicBezTo>
                    <a:pt x="211327" y="44764"/>
                    <a:pt x="173799" y="125393"/>
                    <a:pt x="130250" y="155835"/>
                  </a:cubicBezTo>
                  <a:cubicBezTo>
                    <a:pt x="110133" y="169884"/>
                    <a:pt x="87512" y="178599"/>
                    <a:pt x="64509" y="186258"/>
                  </a:cubicBezTo>
                  <a:cubicBezTo>
                    <a:pt x="57974" y="188439"/>
                    <a:pt x="50764" y="190163"/>
                    <a:pt x="43916" y="188639"/>
                  </a:cubicBezTo>
                  <a:cubicBezTo>
                    <a:pt x="41620" y="188124"/>
                    <a:pt x="33790" y="185639"/>
                    <a:pt x="33553" y="18551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720899" y="2069984"/>
              <a:ext cx="200674" cy="191126"/>
            </a:xfrm>
            <a:custGeom>
              <a:rect b="b" l="l" r="r" t="t"/>
              <a:pathLst>
                <a:path extrusionOk="0" h="191126" w="200674">
                  <a:moveTo>
                    <a:pt x="3972" y="108250"/>
                  </a:moveTo>
                  <a:cubicBezTo>
                    <a:pt x="22050" y="33288"/>
                    <a:pt x="110671" y="-42436"/>
                    <a:pt x="176641" y="28040"/>
                  </a:cubicBezTo>
                  <a:cubicBezTo>
                    <a:pt x="260680" y="117803"/>
                    <a:pt x="101241" y="163276"/>
                    <a:pt x="51425" y="173324"/>
                  </a:cubicBezTo>
                  <a:cubicBezTo>
                    <a:pt x="38605" y="175906"/>
                    <a:pt x="7982" y="180030"/>
                    <a:pt x="0" y="191127"/>
                  </a:cubicBezTo>
                  <a:cubicBezTo>
                    <a:pt x="0" y="191127"/>
                    <a:pt x="800" y="121394"/>
                    <a:pt x="3972" y="1082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854190" y="2451631"/>
              <a:ext cx="256615" cy="267241"/>
            </a:xfrm>
            <a:custGeom>
              <a:rect b="b" l="l" r="r" t="t"/>
              <a:pathLst>
                <a:path extrusionOk="0" h="267241" w="256615">
                  <a:moveTo>
                    <a:pt x="51676" y="267242"/>
                  </a:moveTo>
                  <a:cubicBezTo>
                    <a:pt x="51676" y="267242"/>
                    <a:pt x="12327" y="217321"/>
                    <a:pt x="8555" y="204729"/>
                  </a:cubicBezTo>
                  <a:cubicBezTo>
                    <a:pt x="-10495" y="141236"/>
                    <a:pt x="1726" y="84448"/>
                    <a:pt x="50675" y="34241"/>
                  </a:cubicBezTo>
                  <a:cubicBezTo>
                    <a:pt x="112893" y="-29576"/>
                    <a:pt x="193284" y="13629"/>
                    <a:pt x="210466" y="22878"/>
                  </a:cubicBezTo>
                  <a:cubicBezTo>
                    <a:pt x="246281" y="42166"/>
                    <a:pt x="264645" y="93887"/>
                    <a:pt x="253253" y="131853"/>
                  </a:cubicBezTo>
                  <a:cubicBezTo>
                    <a:pt x="238546" y="180888"/>
                    <a:pt x="174824" y="184755"/>
                    <a:pt x="134914" y="200719"/>
                  </a:cubicBezTo>
                  <a:cubicBezTo>
                    <a:pt x="111654" y="210025"/>
                    <a:pt x="82727" y="223503"/>
                    <a:pt x="66715" y="243515"/>
                  </a:cubicBezTo>
                  <a:cubicBezTo>
                    <a:pt x="60267" y="251573"/>
                    <a:pt x="51676" y="267242"/>
                    <a:pt x="51676" y="26724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659024" y="1850516"/>
              <a:ext cx="448932" cy="1244669"/>
            </a:xfrm>
            <a:custGeom>
              <a:rect b="b" l="l" r="r" t="t"/>
              <a:pathLst>
                <a:path extrusionOk="0" h="1244669" w="448932">
                  <a:moveTo>
                    <a:pt x="448932" y="1244670"/>
                  </a:moveTo>
                  <a:cubicBezTo>
                    <a:pt x="409613" y="1213780"/>
                    <a:pt x="365379" y="1188587"/>
                    <a:pt x="327813" y="1154802"/>
                  </a:cubicBezTo>
                  <a:cubicBezTo>
                    <a:pt x="257976" y="1091984"/>
                    <a:pt x="188776" y="1014432"/>
                    <a:pt x="139980" y="934126"/>
                  </a:cubicBezTo>
                  <a:cubicBezTo>
                    <a:pt x="18126" y="733606"/>
                    <a:pt x="4715" y="485556"/>
                    <a:pt x="7068" y="256604"/>
                  </a:cubicBezTo>
                  <a:cubicBezTo>
                    <a:pt x="7944" y="170774"/>
                    <a:pt x="10135" y="84458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890130" y="2460193"/>
              <a:ext cx="136312" cy="449046"/>
            </a:xfrm>
            <a:custGeom>
              <a:rect b="b" l="l" r="r" t="t"/>
              <a:pathLst>
                <a:path extrusionOk="0" h="449046" w="136312">
                  <a:moveTo>
                    <a:pt x="1610" y="449047"/>
                  </a:moveTo>
                  <a:cubicBezTo>
                    <a:pt x="1610" y="449047"/>
                    <a:pt x="0" y="410489"/>
                    <a:pt x="0" y="376752"/>
                  </a:cubicBezTo>
                  <a:cubicBezTo>
                    <a:pt x="0" y="342052"/>
                    <a:pt x="12573" y="322421"/>
                    <a:pt x="14459" y="286379"/>
                  </a:cubicBezTo>
                  <a:cubicBezTo>
                    <a:pt x="18241" y="213998"/>
                    <a:pt x="31699" y="134283"/>
                    <a:pt x="71028" y="72466"/>
                  </a:cubicBezTo>
                  <a:cubicBezTo>
                    <a:pt x="83477" y="52902"/>
                    <a:pt x="98860" y="31995"/>
                    <a:pt x="116377" y="16640"/>
                  </a:cubicBezTo>
                  <a:cubicBezTo>
                    <a:pt x="122254" y="11487"/>
                    <a:pt x="136313" y="0"/>
                    <a:pt x="136313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733791" y="2351370"/>
              <a:ext cx="120529" cy="299351"/>
            </a:xfrm>
            <a:custGeom>
              <a:rect b="b" l="l" r="r" t="t"/>
              <a:pathLst>
                <a:path extrusionOk="0" h="299351" w="120529">
                  <a:moveTo>
                    <a:pt x="1244" y="299352"/>
                  </a:moveTo>
                  <a:cubicBezTo>
                    <a:pt x="2577" y="286093"/>
                    <a:pt x="9178" y="273225"/>
                    <a:pt x="9911" y="259832"/>
                  </a:cubicBezTo>
                  <a:cubicBezTo>
                    <a:pt x="11340" y="233762"/>
                    <a:pt x="-814" y="203111"/>
                    <a:pt x="43" y="179013"/>
                  </a:cubicBezTo>
                  <a:cubicBezTo>
                    <a:pt x="2091" y="121482"/>
                    <a:pt x="125050" y="157077"/>
                    <a:pt x="120401" y="57921"/>
                  </a:cubicBezTo>
                  <a:cubicBezTo>
                    <a:pt x="119277" y="34157"/>
                    <a:pt x="115905" y="0"/>
                    <a:pt x="11590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675265" y="2093575"/>
              <a:ext cx="217855" cy="278501"/>
            </a:xfrm>
            <a:custGeom>
              <a:rect b="b" l="l" r="r" t="t"/>
              <a:pathLst>
                <a:path extrusionOk="0" h="278501" w="217855">
                  <a:moveTo>
                    <a:pt x="0" y="278501"/>
                  </a:moveTo>
                  <a:cubicBezTo>
                    <a:pt x="0" y="278501"/>
                    <a:pt x="3572" y="257289"/>
                    <a:pt x="4439" y="253603"/>
                  </a:cubicBezTo>
                  <a:cubicBezTo>
                    <a:pt x="9544" y="231915"/>
                    <a:pt x="19574" y="205788"/>
                    <a:pt x="32947" y="187947"/>
                  </a:cubicBezTo>
                  <a:cubicBezTo>
                    <a:pt x="52540" y="161811"/>
                    <a:pt x="68399" y="130912"/>
                    <a:pt x="92630" y="108347"/>
                  </a:cubicBezTo>
                  <a:cubicBezTo>
                    <a:pt x="114728" y="87773"/>
                    <a:pt x="143275" y="73609"/>
                    <a:pt x="167564" y="55950"/>
                  </a:cubicBezTo>
                  <a:cubicBezTo>
                    <a:pt x="187080" y="41748"/>
                    <a:pt x="207159" y="19764"/>
                    <a:pt x="217856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665873" y="1839591"/>
              <a:ext cx="111752" cy="322497"/>
            </a:xfrm>
            <a:custGeom>
              <a:rect b="b" l="l" r="r" t="t"/>
              <a:pathLst>
                <a:path extrusionOk="0" h="322497" w="111752">
                  <a:moveTo>
                    <a:pt x="0" y="322497"/>
                  </a:moveTo>
                  <a:cubicBezTo>
                    <a:pt x="0" y="322497"/>
                    <a:pt x="8477" y="257566"/>
                    <a:pt x="13354" y="234791"/>
                  </a:cubicBezTo>
                  <a:cubicBezTo>
                    <a:pt x="23184" y="188862"/>
                    <a:pt x="35176" y="125721"/>
                    <a:pt x="63951" y="87335"/>
                  </a:cubicBezTo>
                  <a:cubicBezTo>
                    <a:pt x="78620" y="67770"/>
                    <a:pt x="115319" y="26918"/>
                    <a:pt x="11147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581167" y="1737636"/>
              <a:ext cx="75666" cy="115471"/>
            </a:xfrm>
            <a:custGeom>
              <a:rect b="b" l="l" r="r" t="t"/>
              <a:pathLst>
                <a:path extrusionOk="0" h="115471" w="75666">
                  <a:moveTo>
                    <a:pt x="75667" y="115472"/>
                  </a:moveTo>
                  <a:cubicBezTo>
                    <a:pt x="75667" y="115472"/>
                    <a:pt x="65104" y="87525"/>
                    <a:pt x="60999" y="78762"/>
                  </a:cubicBezTo>
                  <a:cubicBezTo>
                    <a:pt x="47283" y="49492"/>
                    <a:pt x="25270" y="19983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547173" y="1960978"/>
              <a:ext cx="119024" cy="236858"/>
            </a:xfrm>
            <a:custGeom>
              <a:rect b="b" l="l" r="r" t="t"/>
              <a:pathLst>
                <a:path extrusionOk="0" h="236858" w="119024">
                  <a:moveTo>
                    <a:pt x="119024" y="236858"/>
                  </a:moveTo>
                  <a:cubicBezTo>
                    <a:pt x="106470" y="179337"/>
                    <a:pt x="78829" y="161554"/>
                    <a:pt x="64856" y="122653"/>
                  </a:cubicBezTo>
                  <a:cubicBezTo>
                    <a:pt x="60512" y="110557"/>
                    <a:pt x="61598" y="80696"/>
                    <a:pt x="57636" y="68466"/>
                  </a:cubicBezTo>
                  <a:cubicBezTo>
                    <a:pt x="45653" y="31528"/>
                    <a:pt x="33023" y="21755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513168" y="2162879"/>
              <a:ext cx="167249" cy="254793"/>
            </a:xfrm>
            <a:custGeom>
              <a:rect b="b" l="l" r="r" t="t"/>
              <a:pathLst>
                <a:path extrusionOk="0" h="254793" w="167249">
                  <a:moveTo>
                    <a:pt x="167250" y="254794"/>
                  </a:moveTo>
                  <a:cubicBezTo>
                    <a:pt x="142980" y="241811"/>
                    <a:pt x="142141" y="212341"/>
                    <a:pt x="140475" y="187652"/>
                  </a:cubicBezTo>
                  <a:cubicBezTo>
                    <a:pt x="138122" y="152638"/>
                    <a:pt x="113519" y="105813"/>
                    <a:pt x="94965" y="76667"/>
                  </a:cubicBezTo>
                  <a:cubicBezTo>
                    <a:pt x="81534" y="55588"/>
                    <a:pt x="63798" y="32328"/>
                    <a:pt x="43062" y="17012"/>
                  </a:cubicBezTo>
                  <a:cubicBezTo>
                    <a:pt x="23660" y="2667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443988" y="2514733"/>
              <a:ext cx="297427" cy="152876"/>
            </a:xfrm>
            <a:custGeom>
              <a:rect b="b" l="l" r="r" t="t"/>
              <a:pathLst>
                <a:path extrusionOk="0" h="152876" w="297427">
                  <a:moveTo>
                    <a:pt x="297428" y="152876"/>
                  </a:moveTo>
                  <a:cubicBezTo>
                    <a:pt x="297428" y="152876"/>
                    <a:pt x="274263" y="152238"/>
                    <a:pt x="256308" y="138703"/>
                  </a:cubicBezTo>
                  <a:cubicBezTo>
                    <a:pt x="222914" y="113519"/>
                    <a:pt x="205750" y="84306"/>
                    <a:pt x="177460" y="59150"/>
                  </a:cubicBezTo>
                  <a:cubicBezTo>
                    <a:pt x="132464" y="19155"/>
                    <a:pt x="63179" y="40824"/>
                    <a:pt x="13478" y="11001"/>
                  </a:cubicBezTo>
                  <a:cubicBezTo>
                    <a:pt x="7211" y="7248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491538" y="2781334"/>
              <a:ext cx="392867" cy="119491"/>
            </a:xfrm>
            <a:custGeom>
              <a:rect b="b" l="l" r="r" t="t"/>
              <a:pathLst>
                <a:path extrusionOk="0" h="119491" w="392867">
                  <a:moveTo>
                    <a:pt x="392867" y="119466"/>
                  </a:moveTo>
                  <a:cubicBezTo>
                    <a:pt x="392867" y="120199"/>
                    <a:pt x="363540" y="105188"/>
                    <a:pt x="358787" y="103074"/>
                  </a:cubicBezTo>
                  <a:cubicBezTo>
                    <a:pt x="337251" y="93501"/>
                    <a:pt x="315200" y="92663"/>
                    <a:pt x="292655" y="85147"/>
                  </a:cubicBezTo>
                  <a:cubicBezTo>
                    <a:pt x="258250" y="73679"/>
                    <a:pt x="227676" y="47400"/>
                    <a:pt x="192014" y="40266"/>
                  </a:cubicBezTo>
                  <a:cubicBezTo>
                    <a:pt x="157276" y="33322"/>
                    <a:pt x="121748" y="39875"/>
                    <a:pt x="86648" y="33293"/>
                  </a:cubicBezTo>
                  <a:cubicBezTo>
                    <a:pt x="63293" y="28912"/>
                    <a:pt x="41367" y="20777"/>
                    <a:pt x="20354" y="10262"/>
                  </a:cubicBezTo>
                  <a:cubicBezTo>
                    <a:pt x="13344" y="6757"/>
                    <a:pt x="-1820" y="-911"/>
                    <a:pt x="180" y="89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2215875" y="139817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2215875" y="2522775"/>
            <a:ext cx="7794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152" name="Google Shape;152;p14"/>
          <p:cNvGrpSpPr/>
          <p:nvPr/>
        </p:nvGrpSpPr>
        <p:grpSpPr>
          <a:xfrm>
            <a:off x="76205" y="4610173"/>
            <a:ext cx="1837349" cy="2366324"/>
            <a:chOff x="633183" y="5159256"/>
            <a:chExt cx="760555" cy="979520"/>
          </a:xfrm>
        </p:grpSpPr>
        <p:sp>
          <p:nvSpPr>
            <p:cNvPr id="153" name="Google Shape;153;p14"/>
            <p:cNvSpPr/>
            <p:nvPr/>
          </p:nvSpPr>
          <p:spPr>
            <a:xfrm>
              <a:off x="770003" y="5376195"/>
              <a:ext cx="195193" cy="762581"/>
            </a:xfrm>
            <a:custGeom>
              <a:rect b="b" l="l" r="r" t="t"/>
              <a:pathLst>
                <a:path extrusionOk="0" h="762581" w="195193">
                  <a:moveTo>
                    <a:pt x="35664" y="762581"/>
                  </a:moveTo>
                  <a:cubicBezTo>
                    <a:pt x="35664" y="762581"/>
                    <a:pt x="-12669" y="741359"/>
                    <a:pt x="3198" y="685724"/>
                  </a:cubicBezTo>
                  <a:cubicBezTo>
                    <a:pt x="24067" y="612563"/>
                    <a:pt x="121974" y="575863"/>
                    <a:pt x="163303" y="514169"/>
                  </a:cubicBezTo>
                  <a:cubicBezTo>
                    <a:pt x="211520" y="442198"/>
                    <a:pt x="196861" y="303438"/>
                    <a:pt x="172836" y="209331"/>
                  </a:cubicBezTo>
                  <a:cubicBezTo>
                    <a:pt x="144482" y="98270"/>
                    <a:pt x="50392" y="0"/>
                    <a:pt x="50392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33183" y="5159256"/>
              <a:ext cx="253224" cy="245216"/>
            </a:xfrm>
            <a:custGeom>
              <a:rect b="b" l="l" r="r" t="t"/>
              <a:pathLst>
                <a:path extrusionOk="0" h="245216" w="253224">
                  <a:moveTo>
                    <a:pt x="209157" y="244067"/>
                  </a:moveTo>
                  <a:cubicBezTo>
                    <a:pt x="209157" y="244067"/>
                    <a:pt x="-35498" y="264755"/>
                    <a:pt x="4398" y="130576"/>
                  </a:cubicBezTo>
                  <a:cubicBezTo>
                    <a:pt x="19181" y="80865"/>
                    <a:pt x="68967" y="107088"/>
                    <a:pt x="68967" y="107088"/>
                  </a:cubicBezTo>
                  <a:cubicBezTo>
                    <a:pt x="68967" y="107088"/>
                    <a:pt x="42435" y="49061"/>
                    <a:pt x="71089" y="28259"/>
                  </a:cubicBezTo>
                  <a:cubicBezTo>
                    <a:pt x="113964" y="-2878"/>
                    <a:pt x="144911" y="38308"/>
                    <a:pt x="144911" y="38308"/>
                  </a:cubicBezTo>
                  <a:cubicBezTo>
                    <a:pt x="144911" y="38308"/>
                    <a:pt x="157188" y="-10613"/>
                    <a:pt x="207117" y="2113"/>
                  </a:cubicBezTo>
                  <a:cubicBezTo>
                    <a:pt x="309656" y="28259"/>
                    <a:pt x="209157" y="244067"/>
                    <a:pt x="209157" y="2440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43125" y="5328508"/>
              <a:ext cx="145218" cy="169006"/>
            </a:xfrm>
            <a:custGeom>
              <a:rect b="b" l="l" r="r" t="t"/>
              <a:pathLst>
                <a:path extrusionOk="0" h="169006" w="145218">
                  <a:moveTo>
                    <a:pt x="26215" y="169007"/>
                  </a:moveTo>
                  <a:cubicBezTo>
                    <a:pt x="26215" y="169007"/>
                    <a:pt x="-30242" y="26665"/>
                    <a:pt x="22548" y="4501"/>
                  </a:cubicBezTo>
                  <a:cubicBezTo>
                    <a:pt x="60496" y="-11444"/>
                    <a:pt x="66296" y="20103"/>
                    <a:pt x="66296" y="20103"/>
                  </a:cubicBezTo>
                  <a:cubicBezTo>
                    <a:pt x="66296" y="20103"/>
                    <a:pt x="82565" y="-1872"/>
                    <a:pt x="102796" y="5700"/>
                  </a:cubicBezTo>
                  <a:cubicBezTo>
                    <a:pt x="149192" y="23074"/>
                    <a:pt x="126390" y="65270"/>
                    <a:pt x="126390" y="65270"/>
                  </a:cubicBezTo>
                  <a:cubicBezTo>
                    <a:pt x="126390" y="65270"/>
                    <a:pt x="144144" y="68766"/>
                    <a:pt x="145182" y="89711"/>
                  </a:cubicBezTo>
                  <a:cubicBezTo>
                    <a:pt x="147602" y="138880"/>
                    <a:pt x="26215" y="169007"/>
                    <a:pt x="26215" y="16900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033510" y="5577163"/>
              <a:ext cx="78914" cy="88220"/>
            </a:xfrm>
            <a:custGeom>
              <a:rect b="b" l="l" r="r" t="t"/>
              <a:pathLst>
                <a:path extrusionOk="0" h="88220" w="78914">
                  <a:moveTo>
                    <a:pt x="0" y="86287"/>
                  </a:moveTo>
                  <a:cubicBezTo>
                    <a:pt x="0" y="86287"/>
                    <a:pt x="4334" y="47397"/>
                    <a:pt x="24070" y="25822"/>
                  </a:cubicBezTo>
                  <a:cubicBezTo>
                    <a:pt x="43796" y="4248"/>
                    <a:pt x="78915" y="0"/>
                    <a:pt x="78915" y="0"/>
                  </a:cubicBezTo>
                  <a:cubicBezTo>
                    <a:pt x="78915" y="0"/>
                    <a:pt x="74562" y="52311"/>
                    <a:pt x="54835" y="73876"/>
                  </a:cubicBezTo>
                  <a:cubicBezTo>
                    <a:pt x="35100" y="95450"/>
                    <a:pt x="0" y="86287"/>
                    <a:pt x="0" y="8628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98078" y="5510104"/>
              <a:ext cx="210439" cy="263483"/>
            </a:xfrm>
            <a:custGeom>
              <a:rect b="b" l="l" r="r" t="t"/>
              <a:pathLst>
                <a:path extrusionOk="0" h="263483" w="210439">
                  <a:moveTo>
                    <a:pt x="182115" y="263484"/>
                  </a:moveTo>
                  <a:cubicBezTo>
                    <a:pt x="182115" y="263484"/>
                    <a:pt x="264861" y="24064"/>
                    <a:pt x="147494" y="699"/>
                  </a:cubicBezTo>
                  <a:cubicBezTo>
                    <a:pt x="123709" y="-4035"/>
                    <a:pt x="108842" y="16834"/>
                    <a:pt x="108842" y="16834"/>
                  </a:cubicBezTo>
                  <a:cubicBezTo>
                    <a:pt x="108842" y="16834"/>
                    <a:pt x="62838" y="-11636"/>
                    <a:pt x="31779" y="23797"/>
                  </a:cubicBezTo>
                  <a:cubicBezTo>
                    <a:pt x="4045" y="55439"/>
                    <a:pt x="32377" y="100416"/>
                    <a:pt x="32377" y="100416"/>
                  </a:cubicBezTo>
                  <a:cubicBezTo>
                    <a:pt x="32377" y="100416"/>
                    <a:pt x="15157" y="99187"/>
                    <a:pt x="6226" y="122180"/>
                  </a:cubicBezTo>
                  <a:cubicBezTo>
                    <a:pt x="-39552" y="240081"/>
                    <a:pt x="182115" y="263484"/>
                    <a:pt x="182115" y="26348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038836" y="5679616"/>
              <a:ext cx="354902" cy="249934"/>
            </a:xfrm>
            <a:custGeom>
              <a:rect b="b" l="l" r="r" t="t"/>
              <a:pathLst>
                <a:path extrusionOk="0" h="249934" w="354902">
                  <a:moveTo>
                    <a:pt x="227" y="186050"/>
                  </a:moveTo>
                  <a:cubicBezTo>
                    <a:pt x="227" y="186050"/>
                    <a:pt x="-6212" y="100744"/>
                    <a:pt x="49509" y="59606"/>
                  </a:cubicBezTo>
                  <a:cubicBezTo>
                    <a:pt x="102211" y="20686"/>
                    <a:pt x="162285" y="47528"/>
                    <a:pt x="201909" y="33917"/>
                  </a:cubicBezTo>
                  <a:cubicBezTo>
                    <a:pt x="234904" y="22582"/>
                    <a:pt x="247763" y="-13575"/>
                    <a:pt x="276357" y="5418"/>
                  </a:cubicBezTo>
                  <a:cubicBezTo>
                    <a:pt x="308599" y="26840"/>
                    <a:pt x="294645" y="72769"/>
                    <a:pt x="294645" y="72769"/>
                  </a:cubicBezTo>
                  <a:cubicBezTo>
                    <a:pt x="294645" y="72769"/>
                    <a:pt x="344737" y="94791"/>
                    <a:pt x="353443" y="140473"/>
                  </a:cubicBezTo>
                  <a:cubicBezTo>
                    <a:pt x="365034" y="201252"/>
                    <a:pt x="305370" y="216597"/>
                    <a:pt x="252639" y="207662"/>
                  </a:cubicBezTo>
                  <a:cubicBezTo>
                    <a:pt x="205491" y="199671"/>
                    <a:pt x="182193" y="246200"/>
                    <a:pt x="136044" y="249744"/>
                  </a:cubicBezTo>
                  <a:cubicBezTo>
                    <a:pt x="80732" y="253982"/>
                    <a:pt x="227" y="186050"/>
                    <a:pt x="227" y="1860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00934" y="5265762"/>
              <a:ext cx="83717" cy="68275"/>
            </a:xfrm>
            <a:custGeom>
              <a:rect b="b" l="l" r="r" t="t"/>
              <a:pathLst>
                <a:path extrusionOk="0" h="68275" w="83717">
                  <a:moveTo>
                    <a:pt x="83717" y="68275"/>
                  </a:moveTo>
                  <a:cubicBezTo>
                    <a:pt x="83717" y="68275"/>
                    <a:pt x="63471" y="44682"/>
                    <a:pt x="42541" y="27613"/>
                  </a:cubicBezTo>
                  <a:cubicBezTo>
                    <a:pt x="21611" y="10544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77056" y="5196315"/>
              <a:ext cx="26241" cy="138284"/>
            </a:xfrm>
            <a:custGeom>
              <a:rect b="b" l="l" r="r" t="t"/>
              <a:pathLst>
                <a:path extrusionOk="0" h="138284" w="26241">
                  <a:moveTo>
                    <a:pt x="0" y="0"/>
                  </a:moveTo>
                  <a:cubicBezTo>
                    <a:pt x="0" y="0"/>
                    <a:pt x="12355" y="23079"/>
                    <a:pt x="18916" y="57645"/>
                  </a:cubicBezTo>
                  <a:cubicBezTo>
                    <a:pt x="25476" y="92221"/>
                    <a:pt x="26241" y="138284"/>
                    <a:pt x="26241" y="13828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969063" y="5376195"/>
              <a:ext cx="27625" cy="120586"/>
            </a:xfrm>
            <a:custGeom>
              <a:rect b="b" l="l" r="r" t="t"/>
              <a:pathLst>
                <a:path extrusionOk="0" h="120586" w="27625">
                  <a:moveTo>
                    <a:pt x="0" y="120587"/>
                  </a:moveTo>
                  <a:cubicBezTo>
                    <a:pt x="0" y="120587"/>
                    <a:pt x="12792" y="89583"/>
                    <a:pt x="15488" y="80391"/>
                  </a:cubicBezTo>
                  <a:cubicBezTo>
                    <a:pt x="21479" y="59941"/>
                    <a:pt x="36138" y="20355"/>
                    <a:pt x="2095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981741" y="5401817"/>
              <a:ext cx="78714" cy="62874"/>
            </a:xfrm>
            <a:custGeom>
              <a:rect b="b" l="l" r="r" t="t"/>
              <a:pathLst>
                <a:path extrusionOk="0" h="62874" w="78714">
                  <a:moveTo>
                    <a:pt x="0" y="62875"/>
                  </a:moveTo>
                  <a:cubicBezTo>
                    <a:pt x="8915" y="29728"/>
                    <a:pt x="51768" y="29585"/>
                    <a:pt x="7871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033567" y="5577582"/>
              <a:ext cx="76219" cy="85420"/>
            </a:xfrm>
            <a:custGeom>
              <a:rect b="b" l="l" r="r" t="t"/>
              <a:pathLst>
                <a:path extrusionOk="0" h="85420" w="76219">
                  <a:moveTo>
                    <a:pt x="0" y="85420"/>
                  </a:moveTo>
                  <a:cubicBezTo>
                    <a:pt x="0" y="85420"/>
                    <a:pt x="20345" y="69313"/>
                    <a:pt x="39395" y="47968"/>
                  </a:cubicBezTo>
                  <a:cubicBezTo>
                    <a:pt x="58455" y="26613"/>
                    <a:pt x="76219" y="0"/>
                    <a:pt x="76219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039053" y="5721715"/>
              <a:ext cx="249735" cy="143789"/>
            </a:xfrm>
            <a:custGeom>
              <a:rect b="b" l="l" r="r" t="t"/>
              <a:pathLst>
                <a:path extrusionOk="0" h="143789" w="249735">
                  <a:moveTo>
                    <a:pt x="0" y="143789"/>
                  </a:moveTo>
                  <a:cubicBezTo>
                    <a:pt x="0" y="143789"/>
                    <a:pt x="33099" y="43367"/>
                    <a:pt x="99403" y="43691"/>
                  </a:cubicBezTo>
                  <a:cubicBezTo>
                    <a:pt x="246450" y="44396"/>
                    <a:pt x="249736" y="0"/>
                    <a:pt x="249736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040882" y="5787501"/>
              <a:ext cx="289855" cy="75545"/>
            </a:xfrm>
            <a:custGeom>
              <a:rect b="b" l="l" r="r" t="t"/>
              <a:pathLst>
                <a:path extrusionOk="0" h="75545" w="289855">
                  <a:moveTo>
                    <a:pt x="0" y="75545"/>
                  </a:moveTo>
                  <a:cubicBezTo>
                    <a:pt x="47025" y="70735"/>
                    <a:pt x="134360" y="24615"/>
                    <a:pt x="175403" y="6108"/>
                  </a:cubicBezTo>
                  <a:cubicBezTo>
                    <a:pt x="208236" y="-8704"/>
                    <a:pt x="289855" y="8080"/>
                    <a:pt x="289855" y="808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041158" y="5837418"/>
              <a:ext cx="306485" cy="50773"/>
            </a:xfrm>
            <a:custGeom>
              <a:rect b="b" l="l" r="r" t="t"/>
              <a:pathLst>
                <a:path extrusionOk="0" h="50773" w="306485">
                  <a:moveTo>
                    <a:pt x="0" y="25591"/>
                  </a:moveTo>
                  <a:cubicBezTo>
                    <a:pt x="0" y="25591"/>
                    <a:pt x="119167" y="82226"/>
                    <a:pt x="180670" y="25629"/>
                  </a:cubicBezTo>
                  <a:cubicBezTo>
                    <a:pt x="239249" y="-28273"/>
                    <a:pt x="306486" y="19590"/>
                    <a:pt x="306486" y="1959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02565" y="5546045"/>
              <a:ext cx="72141" cy="197005"/>
            </a:xfrm>
            <a:custGeom>
              <a:rect b="b" l="l" r="r" t="t"/>
              <a:pathLst>
                <a:path extrusionOk="0" h="197005" w="72141">
                  <a:moveTo>
                    <a:pt x="4892" y="0"/>
                  </a:moveTo>
                  <a:cubicBezTo>
                    <a:pt x="4892" y="0"/>
                    <a:pt x="-21643" y="78210"/>
                    <a:pt x="48885" y="133569"/>
                  </a:cubicBezTo>
                  <a:cubicBezTo>
                    <a:pt x="87387" y="163792"/>
                    <a:pt x="66468" y="197005"/>
                    <a:pt x="66468" y="197005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740493" y="5619750"/>
              <a:ext cx="110956" cy="122891"/>
            </a:xfrm>
            <a:custGeom>
              <a:rect b="b" l="l" r="r" t="t"/>
              <a:pathLst>
                <a:path extrusionOk="0" h="122891" w="110956">
                  <a:moveTo>
                    <a:pt x="0" y="0"/>
                  </a:moveTo>
                  <a:cubicBezTo>
                    <a:pt x="0" y="0"/>
                    <a:pt x="6303" y="22193"/>
                    <a:pt x="26840" y="43482"/>
                  </a:cubicBezTo>
                  <a:cubicBezTo>
                    <a:pt x="47379" y="64770"/>
                    <a:pt x="62944" y="61846"/>
                    <a:pt x="83973" y="81696"/>
                  </a:cubicBezTo>
                  <a:cubicBezTo>
                    <a:pt x="105003" y="101546"/>
                    <a:pt x="110957" y="122891"/>
                    <a:pt x="110957" y="122891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932279" y="5862654"/>
              <a:ext cx="110651" cy="29206"/>
            </a:xfrm>
            <a:custGeom>
              <a:rect b="b" l="l" r="r" t="t"/>
              <a:pathLst>
                <a:path extrusionOk="0" h="29206" w="110651">
                  <a:moveTo>
                    <a:pt x="110651" y="1136"/>
                  </a:moveTo>
                  <a:cubicBezTo>
                    <a:pt x="110651" y="1136"/>
                    <a:pt x="50596" y="-8646"/>
                    <a:pt x="0" y="2920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64787" y="5662326"/>
              <a:ext cx="69608" cy="69252"/>
            </a:xfrm>
            <a:custGeom>
              <a:rect b="b" l="l" r="r" t="t"/>
              <a:pathLst>
                <a:path extrusionOk="0" h="69252" w="69608">
                  <a:moveTo>
                    <a:pt x="69609" y="0"/>
                  </a:moveTo>
                  <a:cubicBezTo>
                    <a:pt x="35643" y="71257"/>
                    <a:pt x="0" y="69247"/>
                    <a:pt x="0" y="6924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942344" y="5497439"/>
              <a:ext cx="27281" cy="86220"/>
            </a:xfrm>
            <a:custGeom>
              <a:rect b="b" l="l" r="r" t="t"/>
              <a:pathLst>
                <a:path extrusionOk="0" h="86220" w="27281">
                  <a:moveTo>
                    <a:pt x="27281" y="0"/>
                  </a:moveTo>
                  <a:cubicBezTo>
                    <a:pt x="780" y="35376"/>
                    <a:pt x="0" y="86220"/>
                    <a:pt x="0" y="8622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880298" y="5773273"/>
              <a:ext cx="43565" cy="129664"/>
            </a:xfrm>
            <a:custGeom>
              <a:rect b="b" l="l" r="r" t="t"/>
              <a:pathLst>
                <a:path extrusionOk="0" h="129664" w="43565">
                  <a:moveTo>
                    <a:pt x="0" y="0"/>
                  </a:moveTo>
                  <a:cubicBezTo>
                    <a:pt x="42838" y="31309"/>
                    <a:pt x="43565" y="129664"/>
                    <a:pt x="43565" y="12966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>
            <a:off x="9970540" y="5801887"/>
            <a:ext cx="1863159" cy="741904"/>
            <a:chOff x="2313536" y="3756612"/>
            <a:chExt cx="771239" cy="307105"/>
          </a:xfrm>
        </p:grpSpPr>
        <p:sp>
          <p:nvSpPr>
            <p:cNvPr id="174" name="Google Shape;174;p14"/>
            <p:cNvSpPr/>
            <p:nvPr/>
          </p:nvSpPr>
          <p:spPr>
            <a:xfrm>
              <a:off x="3050047" y="3757593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968218" y="3757488"/>
              <a:ext cx="34718" cy="306114"/>
            </a:xfrm>
            <a:custGeom>
              <a:rect b="b" l="l" r="r" t="t"/>
              <a:pathLst>
                <a:path extrusionOk="0" h="306114" w="34718">
                  <a:moveTo>
                    <a:pt x="34719" y="38"/>
                  </a:moveTo>
                  <a:lnTo>
                    <a:pt x="3430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886379" y="3757374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804550" y="3757269"/>
              <a:ext cx="34718" cy="306114"/>
            </a:xfrm>
            <a:custGeom>
              <a:rect b="b" l="l" r="r" t="t"/>
              <a:pathLst>
                <a:path extrusionOk="0" h="306114" w="34718">
                  <a:moveTo>
                    <a:pt x="34719" y="38"/>
                  </a:moveTo>
                  <a:lnTo>
                    <a:pt x="3430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722711" y="3757155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640872" y="3757050"/>
              <a:ext cx="34728" cy="306114"/>
            </a:xfrm>
            <a:custGeom>
              <a:rect b="b" l="l" r="r" t="t"/>
              <a:pathLst>
                <a:path extrusionOk="0" h="306114" w="34728">
                  <a:moveTo>
                    <a:pt x="34728" y="48"/>
                  </a:moveTo>
                  <a:lnTo>
                    <a:pt x="34319" y="30611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559043" y="3756936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477204" y="3756831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395375" y="3756717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2313536" y="3756612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4"/>
          <p:cNvSpPr/>
          <p:nvPr/>
        </p:nvSpPr>
        <p:spPr>
          <a:xfrm>
            <a:off x="-800100" y="327048"/>
            <a:ext cx="2440645" cy="2440645"/>
          </a:xfrm>
          <a:custGeom>
            <a:rect b="b" l="l" r="r" t="t"/>
            <a:pathLst>
              <a:path extrusionOk="0" h="1229544" w="1229544">
                <a:moveTo>
                  <a:pt x="0" y="614772"/>
                </a:moveTo>
                <a:cubicBezTo>
                  <a:pt x="0" y="275244"/>
                  <a:pt x="275243" y="0"/>
                  <a:pt x="614772" y="0"/>
                </a:cubicBezTo>
                <a:cubicBezTo>
                  <a:pt x="954300" y="0"/>
                  <a:pt x="1229544" y="275244"/>
                  <a:pt x="1229544" y="614772"/>
                </a:cubicBezTo>
                <a:cubicBezTo>
                  <a:pt x="1229544" y="954300"/>
                  <a:pt x="954300" y="1229544"/>
                  <a:pt x="614772" y="1229544"/>
                </a:cubicBezTo>
                <a:cubicBezTo>
                  <a:pt x="275243" y="1229544"/>
                  <a:pt x="0" y="954300"/>
                  <a:pt x="0" y="614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0111485" y="405464"/>
            <a:ext cx="1729447" cy="1037774"/>
          </a:xfrm>
          <a:custGeom>
            <a:rect b="b" l="l" r="r" t="t"/>
            <a:pathLst>
              <a:path extrusionOk="0" h="429720" w="716127">
                <a:moveTo>
                  <a:pt x="0" y="0"/>
                </a:moveTo>
                <a:lnTo>
                  <a:pt x="716128" y="0"/>
                </a:lnTo>
                <a:lnTo>
                  <a:pt x="716128" y="429720"/>
                </a:lnTo>
                <a:lnTo>
                  <a:pt x="0" y="429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 rot="10800000">
            <a:off x="8864675" y="164875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10800000">
            <a:off x="7606864" y="449426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873350" y="2051385"/>
            <a:ext cx="49608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2" type="body"/>
          </p:nvPr>
        </p:nvSpPr>
        <p:spPr>
          <a:xfrm>
            <a:off x="6464148" y="2037000"/>
            <a:ext cx="49611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3" name="Google Shape;193;p15"/>
          <p:cNvSpPr/>
          <p:nvPr/>
        </p:nvSpPr>
        <p:spPr>
          <a:xfrm>
            <a:off x="226594" y="133367"/>
            <a:ext cx="1944958" cy="1944958"/>
          </a:xfrm>
          <a:custGeom>
            <a:rect b="b" l="l" r="r" t="t"/>
            <a:pathLst>
              <a:path extrusionOk="0" h="793051" w="793051">
                <a:moveTo>
                  <a:pt x="0" y="396526"/>
                </a:moveTo>
                <a:cubicBezTo>
                  <a:pt x="0" y="177527"/>
                  <a:pt x="177537" y="0"/>
                  <a:pt x="396526" y="0"/>
                </a:cubicBezTo>
                <a:cubicBezTo>
                  <a:pt x="615525" y="0"/>
                  <a:pt x="793052" y="177527"/>
                  <a:pt x="793052" y="396526"/>
                </a:cubicBezTo>
                <a:cubicBezTo>
                  <a:pt x="793052" y="615515"/>
                  <a:pt x="615525" y="793052"/>
                  <a:pt x="396526" y="793052"/>
                </a:cubicBezTo>
                <a:cubicBezTo>
                  <a:pt x="177537" y="793052"/>
                  <a:pt x="0" y="615515"/>
                  <a:pt x="0" y="396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5"/>
          <p:cNvGrpSpPr/>
          <p:nvPr/>
        </p:nvGrpSpPr>
        <p:grpSpPr>
          <a:xfrm>
            <a:off x="9855378" y="400058"/>
            <a:ext cx="1891387" cy="753169"/>
            <a:chOff x="7765589" y="3775995"/>
            <a:chExt cx="771239" cy="307115"/>
          </a:xfrm>
        </p:grpSpPr>
        <p:sp>
          <p:nvSpPr>
            <p:cNvPr id="195" name="Google Shape;195;p15"/>
            <p:cNvSpPr/>
            <p:nvPr/>
          </p:nvSpPr>
          <p:spPr>
            <a:xfrm>
              <a:off x="8502110" y="3776986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420271" y="3776872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8" y="306124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338442" y="3776767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0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8256603" y="3776652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8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8174764" y="3776548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8092935" y="3776434"/>
              <a:ext cx="34718" cy="306123"/>
            </a:xfrm>
            <a:custGeom>
              <a:rect b="b" l="l" r="r" t="t"/>
              <a:pathLst>
                <a:path extrusionOk="0" h="306123" w="34718">
                  <a:moveTo>
                    <a:pt x="34719" y="47"/>
                  </a:moveTo>
                  <a:lnTo>
                    <a:pt x="34310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8011096" y="3776329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8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929267" y="3776214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9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1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847428" y="3776109"/>
              <a:ext cx="34718" cy="306124"/>
            </a:xfrm>
            <a:custGeom>
              <a:rect b="b" l="l" r="r" t="t"/>
              <a:pathLst>
                <a:path extrusionOk="0" h="306124" w="34718">
                  <a:moveTo>
                    <a:pt x="34718" y="48"/>
                  </a:moveTo>
                  <a:lnTo>
                    <a:pt x="34309" y="306124"/>
                  </a:lnTo>
                  <a:lnTo>
                    <a:pt x="0" y="306076"/>
                  </a:lnTo>
                  <a:lnTo>
                    <a:pt x="409" y="0"/>
                  </a:lnTo>
                  <a:lnTo>
                    <a:pt x="34718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765589" y="3775995"/>
              <a:ext cx="34728" cy="306124"/>
            </a:xfrm>
            <a:custGeom>
              <a:rect b="b" l="l" r="r" t="t"/>
              <a:pathLst>
                <a:path extrusionOk="0" h="306124" w="34728">
                  <a:moveTo>
                    <a:pt x="34729" y="48"/>
                  </a:moveTo>
                  <a:lnTo>
                    <a:pt x="34319" y="306124"/>
                  </a:lnTo>
                  <a:lnTo>
                    <a:pt x="0" y="306076"/>
                  </a:lnTo>
                  <a:lnTo>
                    <a:pt x="410" y="0"/>
                  </a:lnTo>
                  <a:lnTo>
                    <a:pt x="34729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10182296" y="5182642"/>
            <a:ext cx="1678722" cy="1383311"/>
          </a:xfrm>
          <a:custGeom>
            <a:rect b="b" l="l" r="r" t="t"/>
            <a:pathLst>
              <a:path extrusionOk="0" h="564041" w="684494">
                <a:moveTo>
                  <a:pt x="0" y="0"/>
                </a:moveTo>
                <a:lnTo>
                  <a:pt x="684495" y="0"/>
                </a:lnTo>
                <a:lnTo>
                  <a:pt x="684495" y="564042"/>
                </a:lnTo>
                <a:lnTo>
                  <a:pt x="0" y="564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193875" y="24529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5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7658189" y="426273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-69296" y="167160"/>
            <a:ext cx="1736841" cy="2164783"/>
            <a:chOff x="6517214" y="3711578"/>
            <a:chExt cx="708221" cy="882720"/>
          </a:xfrm>
        </p:grpSpPr>
        <p:sp>
          <p:nvSpPr>
            <p:cNvPr id="210" name="Google Shape;210;p15"/>
            <p:cNvSpPr/>
            <p:nvPr/>
          </p:nvSpPr>
          <p:spPr>
            <a:xfrm>
              <a:off x="6517214" y="3711578"/>
              <a:ext cx="572633" cy="730853"/>
            </a:xfrm>
            <a:custGeom>
              <a:rect b="b" l="l" r="r" t="t"/>
              <a:pathLst>
                <a:path extrusionOk="0" h="730853" w="572633">
                  <a:moveTo>
                    <a:pt x="0" y="0"/>
                  </a:moveTo>
                  <a:cubicBezTo>
                    <a:pt x="51473" y="9087"/>
                    <a:pt x="96603" y="59550"/>
                    <a:pt x="136932" y="89478"/>
                  </a:cubicBezTo>
                  <a:cubicBezTo>
                    <a:pt x="265081" y="184576"/>
                    <a:pt x="377161" y="315859"/>
                    <a:pt x="453962" y="456448"/>
                  </a:cubicBezTo>
                  <a:cubicBezTo>
                    <a:pt x="487423" y="517703"/>
                    <a:pt x="507616" y="581292"/>
                    <a:pt x="533495" y="645357"/>
                  </a:cubicBezTo>
                  <a:cubicBezTo>
                    <a:pt x="543363" y="669789"/>
                    <a:pt x="554060" y="695125"/>
                    <a:pt x="565938" y="718604"/>
                  </a:cubicBezTo>
                  <a:cubicBezTo>
                    <a:pt x="566214" y="719147"/>
                    <a:pt x="572634" y="730853"/>
                    <a:pt x="572634" y="73085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712333" y="3847642"/>
              <a:ext cx="13086" cy="103784"/>
            </a:xfrm>
            <a:custGeom>
              <a:rect b="b" l="l" r="r" t="t"/>
              <a:pathLst>
                <a:path extrusionOk="0" h="103784" w="13086">
                  <a:moveTo>
                    <a:pt x="0" y="0"/>
                  </a:moveTo>
                  <a:cubicBezTo>
                    <a:pt x="0" y="0"/>
                    <a:pt x="12497" y="29766"/>
                    <a:pt x="13011" y="63770"/>
                  </a:cubicBezTo>
                  <a:cubicBezTo>
                    <a:pt x="13526" y="97774"/>
                    <a:pt x="11230" y="103784"/>
                    <a:pt x="11230" y="10378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918578" y="4081386"/>
              <a:ext cx="5712" cy="77435"/>
            </a:xfrm>
            <a:custGeom>
              <a:rect b="b" l="l" r="r" t="t"/>
              <a:pathLst>
                <a:path extrusionOk="0" h="77435" w="5712">
                  <a:moveTo>
                    <a:pt x="0" y="0"/>
                  </a:moveTo>
                  <a:cubicBezTo>
                    <a:pt x="0" y="0"/>
                    <a:pt x="7077" y="26699"/>
                    <a:pt x="5477" y="54178"/>
                  </a:cubicBezTo>
                  <a:cubicBezTo>
                    <a:pt x="3877" y="81658"/>
                    <a:pt x="476" y="77162"/>
                    <a:pt x="476" y="771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9629" y="4337380"/>
              <a:ext cx="23336" cy="84810"/>
            </a:xfrm>
            <a:custGeom>
              <a:rect b="b" l="l" r="r" t="t"/>
              <a:pathLst>
                <a:path extrusionOk="0" h="84810" w="23336">
                  <a:moveTo>
                    <a:pt x="23336" y="0"/>
                  </a:moveTo>
                  <a:cubicBezTo>
                    <a:pt x="23336" y="0"/>
                    <a:pt x="23489" y="20555"/>
                    <a:pt x="17650" y="41758"/>
                  </a:cubicBezTo>
                  <a:cubicBezTo>
                    <a:pt x="11821" y="62960"/>
                    <a:pt x="0" y="84811"/>
                    <a:pt x="0" y="84811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973785" y="4172864"/>
              <a:ext cx="78905" cy="31430"/>
            </a:xfrm>
            <a:custGeom>
              <a:rect b="b" l="l" r="r" t="t"/>
              <a:pathLst>
                <a:path extrusionOk="0" h="31430" w="78905">
                  <a:moveTo>
                    <a:pt x="0" y="0"/>
                  </a:moveTo>
                  <a:cubicBezTo>
                    <a:pt x="0" y="0"/>
                    <a:pt x="25994" y="16250"/>
                    <a:pt x="45720" y="24098"/>
                  </a:cubicBezTo>
                  <a:cubicBezTo>
                    <a:pt x="65446" y="31956"/>
                    <a:pt x="78905" y="31423"/>
                    <a:pt x="78905" y="3142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824319" y="3900325"/>
              <a:ext cx="84162" cy="58454"/>
            </a:xfrm>
            <a:custGeom>
              <a:rect b="b" l="l" r="r" t="t"/>
              <a:pathLst>
                <a:path extrusionOk="0" h="58454" w="84162">
                  <a:moveTo>
                    <a:pt x="0" y="58455"/>
                  </a:moveTo>
                  <a:cubicBezTo>
                    <a:pt x="28518" y="56274"/>
                    <a:pt x="72952" y="27489"/>
                    <a:pt x="84163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604482" y="3947312"/>
              <a:ext cx="118577" cy="80991"/>
            </a:xfrm>
            <a:custGeom>
              <a:rect b="b" l="l" r="r" t="t"/>
              <a:pathLst>
                <a:path extrusionOk="0" h="80991" w="118577">
                  <a:moveTo>
                    <a:pt x="26156" y="78553"/>
                  </a:moveTo>
                  <a:cubicBezTo>
                    <a:pt x="18012" y="80086"/>
                    <a:pt x="0" y="80991"/>
                    <a:pt x="0" y="80991"/>
                  </a:cubicBezTo>
                  <a:cubicBezTo>
                    <a:pt x="0" y="80991"/>
                    <a:pt x="26813" y="58731"/>
                    <a:pt x="32718" y="51321"/>
                  </a:cubicBezTo>
                  <a:cubicBezTo>
                    <a:pt x="51340" y="27975"/>
                    <a:pt x="69390" y="14497"/>
                    <a:pt x="96870" y="3896"/>
                  </a:cubicBezTo>
                  <a:cubicBezTo>
                    <a:pt x="102384" y="1762"/>
                    <a:pt x="118577" y="0"/>
                    <a:pt x="118577" y="0"/>
                  </a:cubicBezTo>
                  <a:cubicBezTo>
                    <a:pt x="118577" y="0"/>
                    <a:pt x="117720" y="17393"/>
                    <a:pt x="114205" y="30794"/>
                  </a:cubicBezTo>
                  <a:cubicBezTo>
                    <a:pt x="102804" y="74229"/>
                    <a:pt x="51016" y="73895"/>
                    <a:pt x="26156" y="7855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717738" y="3947217"/>
              <a:ext cx="71178" cy="116500"/>
            </a:xfrm>
            <a:custGeom>
              <a:rect b="b" l="l" r="r" t="t"/>
              <a:pathLst>
                <a:path extrusionOk="0" h="116500" w="71178">
                  <a:moveTo>
                    <a:pt x="41974" y="30347"/>
                  </a:moveTo>
                  <a:cubicBezTo>
                    <a:pt x="73844" y="55388"/>
                    <a:pt x="71120" y="116500"/>
                    <a:pt x="71120" y="116500"/>
                  </a:cubicBezTo>
                  <a:cubicBezTo>
                    <a:pt x="71120" y="116500"/>
                    <a:pt x="46145" y="106737"/>
                    <a:pt x="30048" y="93145"/>
                  </a:cubicBezTo>
                  <a:cubicBezTo>
                    <a:pt x="16085" y="81353"/>
                    <a:pt x="7188" y="65227"/>
                    <a:pt x="1121" y="47177"/>
                  </a:cubicBezTo>
                  <a:cubicBezTo>
                    <a:pt x="-3680" y="32890"/>
                    <a:pt x="8712" y="12859"/>
                    <a:pt x="5207" y="0"/>
                  </a:cubicBezTo>
                  <a:cubicBezTo>
                    <a:pt x="5207" y="0"/>
                    <a:pt x="24476" y="16593"/>
                    <a:pt x="41974" y="303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783724" y="4157126"/>
              <a:ext cx="136329" cy="72534"/>
            </a:xfrm>
            <a:custGeom>
              <a:rect b="b" l="l" r="r" t="t"/>
              <a:pathLst>
                <a:path extrusionOk="0" h="72534" w="136329">
                  <a:moveTo>
                    <a:pt x="135798" y="593"/>
                  </a:moveTo>
                  <a:cubicBezTo>
                    <a:pt x="138484" y="-2941"/>
                    <a:pt x="130197" y="10318"/>
                    <a:pt x="128654" y="14137"/>
                  </a:cubicBezTo>
                  <a:cubicBezTo>
                    <a:pt x="124015" y="25596"/>
                    <a:pt x="119548" y="40226"/>
                    <a:pt x="111042" y="49113"/>
                  </a:cubicBezTo>
                  <a:cubicBezTo>
                    <a:pt x="87639" y="73564"/>
                    <a:pt x="55597" y="72135"/>
                    <a:pt x="25117" y="72354"/>
                  </a:cubicBezTo>
                  <a:cubicBezTo>
                    <a:pt x="18964" y="72392"/>
                    <a:pt x="0" y="72535"/>
                    <a:pt x="0" y="72535"/>
                  </a:cubicBezTo>
                  <a:cubicBezTo>
                    <a:pt x="0" y="72535"/>
                    <a:pt x="9287" y="65201"/>
                    <a:pt x="11925" y="63286"/>
                  </a:cubicBezTo>
                  <a:cubicBezTo>
                    <a:pt x="20021" y="57419"/>
                    <a:pt x="30603" y="53952"/>
                    <a:pt x="40595" y="37931"/>
                  </a:cubicBezTo>
                  <a:cubicBezTo>
                    <a:pt x="53178" y="17757"/>
                    <a:pt x="75428" y="4384"/>
                    <a:pt x="99336" y="2298"/>
                  </a:cubicBezTo>
                  <a:cubicBezTo>
                    <a:pt x="109556" y="1412"/>
                    <a:pt x="131054" y="6832"/>
                    <a:pt x="135798" y="59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899593" y="4153538"/>
              <a:ext cx="51151" cy="152123"/>
            </a:xfrm>
            <a:custGeom>
              <a:rect b="b" l="l" r="r" t="t"/>
              <a:pathLst>
                <a:path extrusionOk="0" h="152123" w="51151">
                  <a:moveTo>
                    <a:pt x="44531" y="46054"/>
                  </a:moveTo>
                  <a:cubicBezTo>
                    <a:pt x="65429" y="102527"/>
                    <a:pt x="30177" y="152124"/>
                    <a:pt x="30177" y="152124"/>
                  </a:cubicBezTo>
                  <a:cubicBezTo>
                    <a:pt x="30177" y="152124"/>
                    <a:pt x="26558" y="139884"/>
                    <a:pt x="24881" y="135779"/>
                  </a:cubicBezTo>
                  <a:cubicBezTo>
                    <a:pt x="20319" y="124616"/>
                    <a:pt x="12470" y="115519"/>
                    <a:pt x="6993" y="104966"/>
                  </a:cubicBezTo>
                  <a:cubicBezTo>
                    <a:pt x="-6914" y="78143"/>
                    <a:pt x="2802" y="48140"/>
                    <a:pt x="11327" y="21269"/>
                  </a:cubicBezTo>
                  <a:cubicBezTo>
                    <a:pt x="13118" y="15621"/>
                    <a:pt x="22319" y="0"/>
                    <a:pt x="22319" y="0"/>
                  </a:cubicBezTo>
                  <a:cubicBezTo>
                    <a:pt x="22319" y="0"/>
                    <a:pt x="42407" y="40310"/>
                    <a:pt x="44531" y="4605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936628" y="4400397"/>
              <a:ext cx="92525" cy="63092"/>
            </a:xfrm>
            <a:custGeom>
              <a:rect b="b" l="l" r="r" t="t"/>
              <a:pathLst>
                <a:path extrusionOk="0" h="63092" w="92525">
                  <a:moveTo>
                    <a:pt x="79763" y="25451"/>
                  </a:moveTo>
                  <a:cubicBezTo>
                    <a:pt x="63636" y="46616"/>
                    <a:pt x="59160" y="57979"/>
                    <a:pt x="41481" y="61465"/>
                  </a:cubicBezTo>
                  <a:cubicBezTo>
                    <a:pt x="31832" y="63370"/>
                    <a:pt x="23041" y="63418"/>
                    <a:pt x="13354" y="62551"/>
                  </a:cubicBezTo>
                  <a:cubicBezTo>
                    <a:pt x="8906" y="62161"/>
                    <a:pt x="0" y="61475"/>
                    <a:pt x="0" y="61475"/>
                  </a:cubicBezTo>
                  <a:cubicBezTo>
                    <a:pt x="0" y="61475"/>
                    <a:pt x="4096" y="59970"/>
                    <a:pt x="6020" y="58970"/>
                  </a:cubicBezTo>
                  <a:cubicBezTo>
                    <a:pt x="14249" y="54693"/>
                    <a:pt x="21384" y="49159"/>
                    <a:pt x="26937" y="41587"/>
                  </a:cubicBezTo>
                  <a:cubicBezTo>
                    <a:pt x="43091" y="19565"/>
                    <a:pt x="61713" y="-6867"/>
                    <a:pt x="92526" y="1629"/>
                  </a:cubicBezTo>
                  <a:lnTo>
                    <a:pt x="79763" y="254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021096" y="4402474"/>
              <a:ext cx="41305" cy="115681"/>
            </a:xfrm>
            <a:custGeom>
              <a:rect b="b" l="l" r="r" t="t"/>
              <a:pathLst>
                <a:path extrusionOk="0" h="115681" w="41305">
                  <a:moveTo>
                    <a:pt x="22460" y="21479"/>
                  </a:moveTo>
                  <a:cubicBezTo>
                    <a:pt x="31718" y="35757"/>
                    <a:pt x="40643" y="53988"/>
                    <a:pt x="41243" y="71304"/>
                  </a:cubicBezTo>
                  <a:cubicBezTo>
                    <a:pt x="41682" y="83763"/>
                    <a:pt x="39786" y="94736"/>
                    <a:pt x="35690" y="106499"/>
                  </a:cubicBezTo>
                  <a:cubicBezTo>
                    <a:pt x="35566" y="106861"/>
                    <a:pt x="31499" y="115681"/>
                    <a:pt x="31499" y="115681"/>
                  </a:cubicBezTo>
                  <a:cubicBezTo>
                    <a:pt x="31499" y="115681"/>
                    <a:pt x="23832" y="105889"/>
                    <a:pt x="21870" y="102803"/>
                  </a:cubicBezTo>
                  <a:cubicBezTo>
                    <a:pt x="8801" y="82182"/>
                    <a:pt x="2010" y="64494"/>
                    <a:pt x="38" y="39957"/>
                  </a:cubicBezTo>
                  <a:cubicBezTo>
                    <a:pt x="-638" y="31623"/>
                    <a:pt x="7858" y="0"/>
                    <a:pt x="7858" y="0"/>
                  </a:cubicBezTo>
                  <a:cubicBezTo>
                    <a:pt x="7858" y="0"/>
                    <a:pt x="19012" y="16173"/>
                    <a:pt x="22460" y="2147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081722" y="4425852"/>
              <a:ext cx="143713" cy="66985"/>
            </a:xfrm>
            <a:custGeom>
              <a:rect b="b" l="l" r="r" t="t"/>
              <a:pathLst>
                <a:path extrusionOk="0" h="66985" w="143713">
                  <a:moveTo>
                    <a:pt x="0" y="1425"/>
                  </a:moveTo>
                  <a:cubicBezTo>
                    <a:pt x="0" y="1425"/>
                    <a:pt x="39910" y="-3662"/>
                    <a:pt x="69304" y="5387"/>
                  </a:cubicBezTo>
                  <a:cubicBezTo>
                    <a:pt x="105033" y="16389"/>
                    <a:pt x="143713" y="66985"/>
                    <a:pt x="143713" y="66985"/>
                  </a:cubicBezTo>
                  <a:cubicBezTo>
                    <a:pt x="143713" y="66985"/>
                    <a:pt x="117329" y="57051"/>
                    <a:pt x="109118" y="55432"/>
                  </a:cubicBezTo>
                  <a:cubicBezTo>
                    <a:pt x="83134" y="50307"/>
                    <a:pt x="56265" y="44821"/>
                    <a:pt x="32614" y="32867"/>
                  </a:cubicBezTo>
                  <a:cubicBezTo>
                    <a:pt x="25327" y="29181"/>
                    <a:pt x="16745" y="23342"/>
                    <a:pt x="12249" y="16465"/>
                  </a:cubicBezTo>
                  <a:cubicBezTo>
                    <a:pt x="10735" y="14150"/>
                    <a:pt x="0" y="1425"/>
                    <a:pt x="0" y="14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078692" y="4434059"/>
              <a:ext cx="37650" cy="160239"/>
            </a:xfrm>
            <a:custGeom>
              <a:rect b="b" l="l" r="r" t="t"/>
              <a:pathLst>
                <a:path extrusionOk="0" h="160239" w="37650">
                  <a:moveTo>
                    <a:pt x="28767" y="37471"/>
                  </a:moveTo>
                  <a:cubicBezTo>
                    <a:pt x="41645" y="69837"/>
                    <a:pt x="39740" y="102689"/>
                    <a:pt x="28081" y="135122"/>
                  </a:cubicBezTo>
                  <a:cubicBezTo>
                    <a:pt x="26738" y="138827"/>
                    <a:pt x="19090" y="160239"/>
                    <a:pt x="19090" y="160239"/>
                  </a:cubicBezTo>
                  <a:cubicBezTo>
                    <a:pt x="19090" y="160239"/>
                    <a:pt x="15594" y="129969"/>
                    <a:pt x="13870" y="122025"/>
                  </a:cubicBezTo>
                  <a:cubicBezTo>
                    <a:pt x="8669" y="98012"/>
                    <a:pt x="-123" y="77095"/>
                    <a:pt x="1" y="52006"/>
                  </a:cubicBezTo>
                  <a:cubicBezTo>
                    <a:pt x="77" y="38414"/>
                    <a:pt x="6726" y="0"/>
                    <a:pt x="6726" y="0"/>
                  </a:cubicBezTo>
                  <a:cubicBezTo>
                    <a:pt x="6726" y="0"/>
                    <a:pt x="26614" y="32042"/>
                    <a:pt x="28767" y="3747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7051824" y="4204268"/>
              <a:ext cx="87677" cy="123224"/>
            </a:xfrm>
            <a:custGeom>
              <a:rect b="b" l="l" r="r" t="t"/>
              <a:pathLst>
                <a:path extrusionOk="0" h="123224" w="87677">
                  <a:moveTo>
                    <a:pt x="0" y="0"/>
                  </a:moveTo>
                  <a:cubicBezTo>
                    <a:pt x="0" y="0"/>
                    <a:pt x="8715" y="33604"/>
                    <a:pt x="10439" y="39948"/>
                  </a:cubicBezTo>
                  <a:cubicBezTo>
                    <a:pt x="17821" y="67246"/>
                    <a:pt x="45530" y="86039"/>
                    <a:pt x="66056" y="102565"/>
                  </a:cubicBezTo>
                  <a:cubicBezTo>
                    <a:pt x="72523" y="107775"/>
                    <a:pt x="87678" y="123225"/>
                    <a:pt x="87678" y="123225"/>
                  </a:cubicBezTo>
                  <a:cubicBezTo>
                    <a:pt x="87678" y="123225"/>
                    <a:pt x="82944" y="111157"/>
                    <a:pt x="81896" y="108461"/>
                  </a:cubicBezTo>
                  <a:cubicBezTo>
                    <a:pt x="78277" y="99155"/>
                    <a:pt x="73923" y="89897"/>
                    <a:pt x="72171" y="80048"/>
                  </a:cubicBezTo>
                  <a:cubicBezTo>
                    <a:pt x="64522" y="37005"/>
                    <a:pt x="0" y="0"/>
                    <a:pt x="0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7052691" y="4163671"/>
              <a:ext cx="140169" cy="47401"/>
            </a:xfrm>
            <a:custGeom>
              <a:rect b="b" l="l" r="r" t="t"/>
              <a:pathLst>
                <a:path extrusionOk="0" h="47401" w="140169">
                  <a:moveTo>
                    <a:pt x="0" y="38845"/>
                  </a:moveTo>
                  <a:cubicBezTo>
                    <a:pt x="0" y="38845"/>
                    <a:pt x="68237" y="48874"/>
                    <a:pt x="103251" y="47217"/>
                  </a:cubicBezTo>
                  <a:cubicBezTo>
                    <a:pt x="119453" y="46455"/>
                    <a:pt x="140170" y="34882"/>
                    <a:pt x="140170" y="34882"/>
                  </a:cubicBezTo>
                  <a:cubicBezTo>
                    <a:pt x="140170" y="34882"/>
                    <a:pt x="123844" y="30834"/>
                    <a:pt x="122967" y="30510"/>
                  </a:cubicBezTo>
                  <a:cubicBezTo>
                    <a:pt x="111738" y="26338"/>
                    <a:pt x="102194" y="15966"/>
                    <a:pt x="90735" y="10193"/>
                  </a:cubicBezTo>
                  <a:cubicBezTo>
                    <a:pt x="66627" y="-1951"/>
                    <a:pt x="55655" y="-3284"/>
                    <a:pt x="33499" y="6412"/>
                  </a:cubicBezTo>
                  <a:cubicBezTo>
                    <a:pt x="17545" y="13384"/>
                    <a:pt x="0" y="38845"/>
                    <a:pt x="0" y="3884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908910" y="3830771"/>
              <a:ext cx="112219" cy="68892"/>
            </a:xfrm>
            <a:custGeom>
              <a:rect b="b" l="l" r="r" t="t"/>
              <a:pathLst>
                <a:path extrusionOk="0" h="68892" w="112219">
                  <a:moveTo>
                    <a:pt x="0" y="68887"/>
                  </a:moveTo>
                  <a:cubicBezTo>
                    <a:pt x="0" y="68887"/>
                    <a:pt x="31966" y="69116"/>
                    <a:pt x="40882" y="66696"/>
                  </a:cubicBezTo>
                  <a:cubicBezTo>
                    <a:pt x="67676" y="59429"/>
                    <a:pt x="83068" y="39007"/>
                    <a:pt x="97850" y="17556"/>
                  </a:cubicBezTo>
                  <a:cubicBezTo>
                    <a:pt x="99317" y="15433"/>
                    <a:pt x="112529" y="1783"/>
                    <a:pt x="112214" y="78"/>
                  </a:cubicBezTo>
                  <a:cubicBezTo>
                    <a:pt x="112081" y="-646"/>
                    <a:pt x="93069" y="3879"/>
                    <a:pt x="86459" y="4422"/>
                  </a:cubicBezTo>
                  <a:cubicBezTo>
                    <a:pt x="49388" y="7470"/>
                    <a:pt x="43415" y="9565"/>
                    <a:pt x="18802" y="37950"/>
                  </a:cubicBezTo>
                  <a:cubicBezTo>
                    <a:pt x="14478" y="42931"/>
                    <a:pt x="0" y="68887"/>
                    <a:pt x="0" y="6888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872382" y="3756450"/>
              <a:ext cx="55330" cy="144151"/>
            </a:xfrm>
            <a:custGeom>
              <a:rect b="b" l="l" r="r" t="t"/>
              <a:pathLst>
                <a:path extrusionOk="0" h="144151" w="55330">
                  <a:moveTo>
                    <a:pt x="35976" y="144151"/>
                  </a:moveTo>
                  <a:cubicBezTo>
                    <a:pt x="35976" y="144151"/>
                    <a:pt x="15087" y="126959"/>
                    <a:pt x="7725" y="113767"/>
                  </a:cubicBezTo>
                  <a:cubicBezTo>
                    <a:pt x="-143" y="99660"/>
                    <a:pt x="3686" y="80429"/>
                    <a:pt x="4276" y="65380"/>
                  </a:cubicBezTo>
                  <a:cubicBezTo>
                    <a:pt x="5115" y="44425"/>
                    <a:pt x="0" y="0"/>
                    <a:pt x="0" y="0"/>
                  </a:cubicBezTo>
                  <a:cubicBezTo>
                    <a:pt x="0" y="0"/>
                    <a:pt x="16164" y="18021"/>
                    <a:pt x="20964" y="22698"/>
                  </a:cubicBezTo>
                  <a:cubicBezTo>
                    <a:pt x="39481" y="40767"/>
                    <a:pt x="51149" y="45901"/>
                    <a:pt x="54912" y="76267"/>
                  </a:cubicBezTo>
                  <a:cubicBezTo>
                    <a:pt x="58664" y="106632"/>
                    <a:pt x="35976" y="144151"/>
                    <a:pt x="35976" y="1441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0" name="Google Shape;230;p16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16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4" name="Google Shape;234;p17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17"/>
          <p:cNvSpPr/>
          <p:nvPr/>
        </p:nvSpPr>
        <p:spPr>
          <a:xfrm>
            <a:off x="9297290" y="4306021"/>
            <a:ext cx="3397653" cy="3397653"/>
          </a:xfrm>
          <a:custGeom>
            <a:rect b="b" l="l" r="r" t="t"/>
            <a:pathLst>
              <a:path extrusionOk="0" h="1194254" w="1194254">
                <a:moveTo>
                  <a:pt x="0" y="597132"/>
                </a:moveTo>
                <a:cubicBezTo>
                  <a:pt x="0" y="267348"/>
                  <a:pt x="267347" y="0"/>
                  <a:pt x="597132" y="0"/>
                </a:cubicBezTo>
                <a:cubicBezTo>
                  <a:pt x="926916" y="0"/>
                  <a:pt x="1194254" y="267348"/>
                  <a:pt x="1194254" y="597132"/>
                </a:cubicBezTo>
                <a:cubicBezTo>
                  <a:pt x="1194254" y="926916"/>
                  <a:pt x="926916" y="1194254"/>
                  <a:pt x="597132" y="1194254"/>
                </a:cubicBezTo>
                <a:cubicBezTo>
                  <a:pt x="267347" y="1194254"/>
                  <a:pt x="0" y="926916"/>
                  <a:pt x="0" y="597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7"/>
          <p:cNvGrpSpPr/>
          <p:nvPr/>
        </p:nvGrpSpPr>
        <p:grpSpPr>
          <a:xfrm rot="-1399229">
            <a:off x="11111816" y="3934771"/>
            <a:ext cx="1314134" cy="3570321"/>
            <a:chOff x="5593118" y="4460894"/>
            <a:chExt cx="461853" cy="1254791"/>
          </a:xfrm>
        </p:grpSpPr>
        <p:sp>
          <p:nvSpPr>
            <p:cNvPr id="237" name="Google Shape;237;p17"/>
            <p:cNvSpPr/>
            <p:nvPr/>
          </p:nvSpPr>
          <p:spPr>
            <a:xfrm>
              <a:off x="5774702" y="4797847"/>
              <a:ext cx="157158" cy="917838"/>
            </a:xfrm>
            <a:custGeom>
              <a:rect b="b" l="l" r="r" t="t"/>
              <a:pathLst>
                <a:path extrusionOk="0" h="917838" w="157158">
                  <a:moveTo>
                    <a:pt x="0" y="917839"/>
                  </a:moveTo>
                  <a:cubicBezTo>
                    <a:pt x="0" y="917839"/>
                    <a:pt x="155734" y="685343"/>
                    <a:pt x="157153" y="399231"/>
                  </a:cubicBezTo>
                  <a:cubicBezTo>
                    <a:pt x="157896" y="249079"/>
                    <a:pt x="83125" y="0"/>
                    <a:pt x="8312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17501" y="4919948"/>
              <a:ext cx="72727" cy="132368"/>
            </a:xfrm>
            <a:custGeom>
              <a:rect b="b" l="l" r="r" t="t"/>
              <a:pathLst>
                <a:path extrusionOk="0" h="132368" w="72727">
                  <a:moveTo>
                    <a:pt x="0" y="132369"/>
                  </a:moveTo>
                  <a:cubicBezTo>
                    <a:pt x="0" y="132369"/>
                    <a:pt x="38491" y="111861"/>
                    <a:pt x="56645" y="78762"/>
                  </a:cubicBezTo>
                  <a:cubicBezTo>
                    <a:pt x="74809" y="45672"/>
                    <a:pt x="72647" y="0"/>
                    <a:pt x="7264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856309" y="4666430"/>
              <a:ext cx="24387" cy="130568"/>
            </a:xfrm>
            <a:custGeom>
              <a:rect b="b" l="l" r="r" t="t"/>
              <a:pathLst>
                <a:path extrusionOk="0" h="130568" w="24387">
                  <a:moveTo>
                    <a:pt x="1804" y="130569"/>
                  </a:moveTo>
                  <a:cubicBezTo>
                    <a:pt x="1804" y="130569"/>
                    <a:pt x="-2254" y="94659"/>
                    <a:pt x="1804" y="62217"/>
                  </a:cubicBezTo>
                  <a:cubicBezTo>
                    <a:pt x="5861" y="29785"/>
                    <a:pt x="24387" y="0"/>
                    <a:pt x="2438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802067" y="4710055"/>
              <a:ext cx="56045" cy="86944"/>
            </a:xfrm>
            <a:custGeom>
              <a:rect b="b" l="l" r="r" t="t"/>
              <a:pathLst>
                <a:path extrusionOk="0" h="86944" w="56045">
                  <a:moveTo>
                    <a:pt x="56045" y="86944"/>
                  </a:moveTo>
                  <a:cubicBezTo>
                    <a:pt x="56045" y="86944"/>
                    <a:pt x="30871" y="79105"/>
                    <a:pt x="16726" y="57331"/>
                  </a:cubicBezTo>
                  <a:cubicBezTo>
                    <a:pt x="2581" y="35548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803668" y="4883439"/>
              <a:ext cx="90153" cy="51291"/>
            </a:xfrm>
            <a:custGeom>
              <a:rect b="b" l="l" r="r" t="t"/>
              <a:pathLst>
                <a:path extrusionOk="0" h="51291" w="90153">
                  <a:moveTo>
                    <a:pt x="90154" y="51292"/>
                  </a:moveTo>
                  <a:cubicBezTo>
                    <a:pt x="90154" y="51292"/>
                    <a:pt x="61446" y="49330"/>
                    <a:pt x="38900" y="36509"/>
                  </a:cubicBezTo>
                  <a:cubicBezTo>
                    <a:pt x="16364" y="23689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853846" y="5145090"/>
              <a:ext cx="77876" cy="63293"/>
            </a:xfrm>
            <a:custGeom>
              <a:rect b="b" l="l" r="r" t="t"/>
              <a:pathLst>
                <a:path extrusionOk="0" h="63293" w="77876">
                  <a:moveTo>
                    <a:pt x="77876" y="63294"/>
                  </a:moveTo>
                  <a:cubicBezTo>
                    <a:pt x="77876" y="63294"/>
                    <a:pt x="57073" y="55998"/>
                    <a:pt x="37090" y="40424"/>
                  </a:cubicBezTo>
                  <a:cubicBezTo>
                    <a:pt x="14211" y="22593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634316" y="4960158"/>
              <a:ext cx="219796" cy="199098"/>
            </a:xfrm>
            <a:custGeom>
              <a:rect b="b" l="l" r="r" t="t"/>
              <a:pathLst>
                <a:path extrusionOk="0" h="199098" w="219796">
                  <a:moveTo>
                    <a:pt x="219796" y="185332"/>
                  </a:moveTo>
                  <a:cubicBezTo>
                    <a:pt x="219796" y="185332"/>
                    <a:pt x="171476" y="197744"/>
                    <a:pt x="149731" y="198715"/>
                  </a:cubicBezTo>
                  <a:cubicBezTo>
                    <a:pt x="67435" y="202392"/>
                    <a:pt x="-11737" y="179932"/>
                    <a:pt x="1446" y="118629"/>
                  </a:cubicBezTo>
                  <a:cubicBezTo>
                    <a:pt x="3750" y="107922"/>
                    <a:pt x="28411" y="95559"/>
                    <a:pt x="28411" y="95559"/>
                  </a:cubicBezTo>
                  <a:cubicBezTo>
                    <a:pt x="28411" y="95559"/>
                    <a:pt x="-3594" y="33894"/>
                    <a:pt x="26058" y="9986"/>
                  </a:cubicBezTo>
                  <a:cubicBezTo>
                    <a:pt x="73768" y="-28494"/>
                    <a:pt x="153064" y="53125"/>
                    <a:pt x="180534" y="103874"/>
                  </a:cubicBezTo>
                  <a:cubicBezTo>
                    <a:pt x="197670" y="135545"/>
                    <a:pt x="219796" y="185332"/>
                    <a:pt x="219796" y="1853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593118" y="4669060"/>
              <a:ext cx="211426" cy="216550"/>
            </a:xfrm>
            <a:custGeom>
              <a:rect b="b" l="l" r="r" t="t"/>
              <a:pathLst>
                <a:path extrusionOk="0" h="216550" w="211426">
                  <a:moveTo>
                    <a:pt x="211427" y="215550"/>
                  </a:moveTo>
                  <a:cubicBezTo>
                    <a:pt x="211427" y="215550"/>
                    <a:pt x="145447" y="217208"/>
                    <a:pt x="134940" y="216255"/>
                  </a:cubicBezTo>
                  <a:cubicBezTo>
                    <a:pt x="80810" y="211312"/>
                    <a:pt x="32633" y="189128"/>
                    <a:pt x="8687" y="137426"/>
                  </a:cubicBezTo>
                  <a:cubicBezTo>
                    <a:pt x="3010" y="125187"/>
                    <a:pt x="-2305" y="109442"/>
                    <a:pt x="1038" y="95831"/>
                  </a:cubicBezTo>
                  <a:cubicBezTo>
                    <a:pt x="3801" y="84563"/>
                    <a:pt x="16126" y="72028"/>
                    <a:pt x="28651" y="74923"/>
                  </a:cubicBezTo>
                  <a:cubicBezTo>
                    <a:pt x="30118" y="75266"/>
                    <a:pt x="46892" y="81619"/>
                    <a:pt x="46892" y="81619"/>
                  </a:cubicBezTo>
                  <a:cubicBezTo>
                    <a:pt x="46892" y="81619"/>
                    <a:pt x="41300" y="68523"/>
                    <a:pt x="40853" y="66846"/>
                  </a:cubicBezTo>
                  <a:cubicBezTo>
                    <a:pt x="38176" y="56721"/>
                    <a:pt x="39672" y="45748"/>
                    <a:pt x="43968" y="36204"/>
                  </a:cubicBezTo>
                  <a:cubicBezTo>
                    <a:pt x="56045" y="9363"/>
                    <a:pt x="82620" y="-6201"/>
                    <a:pt x="111805" y="2352"/>
                  </a:cubicBezTo>
                  <a:cubicBezTo>
                    <a:pt x="135417" y="9267"/>
                    <a:pt x="145218" y="35004"/>
                    <a:pt x="155334" y="54892"/>
                  </a:cubicBezTo>
                  <a:cubicBezTo>
                    <a:pt x="174117" y="91802"/>
                    <a:pt x="211427" y="215550"/>
                    <a:pt x="211427" y="21555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623084" y="4460894"/>
              <a:ext cx="178983" cy="249160"/>
            </a:xfrm>
            <a:custGeom>
              <a:rect b="b" l="l" r="r" t="t"/>
              <a:pathLst>
                <a:path extrusionOk="0" h="249160" w="178983">
                  <a:moveTo>
                    <a:pt x="178984" y="249161"/>
                  </a:moveTo>
                  <a:cubicBezTo>
                    <a:pt x="178984" y="249161"/>
                    <a:pt x="147732" y="225835"/>
                    <a:pt x="141846" y="222796"/>
                  </a:cubicBezTo>
                  <a:cubicBezTo>
                    <a:pt x="101888" y="202136"/>
                    <a:pt x="64817" y="183991"/>
                    <a:pt x="26974" y="158578"/>
                  </a:cubicBezTo>
                  <a:cubicBezTo>
                    <a:pt x="5181" y="143938"/>
                    <a:pt x="-8954" y="126393"/>
                    <a:pt x="6543" y="83617"/>
                  </a:cubicBezTo>
                  <a:cubicBezTo>
                    <a:pt x="18069" y="51803"/>
                    <a:pt x="67122" y="67996"/>
                    <a:pt x="67122" y="67996"/>
                  </a:cubicBezTo>
                  <a:cubicBezTo>
                    <a:pt x="67122" y="67996"/>
                    <a:pt x="62941" y="17104"/>
                    <a:pt x="83791" y="4359"/>
                  </a:cubicBezTo>
                  <a:cubicBezTo>
                    <a:pt x="121129" y="-18463"/>
                    <a:pt x="171974" y="53279"/>
                    <a:pt x="171974" y="104591"/>
                  </a:cubicBezTo>
                  <a:cubicBezTo>
                    <a:pt x="171974" y="147748"/>
                    <a:pt x="178984" y="249161"/>
                    <a:pt x="178984" y="24916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5829467" y="4465257"/>
              <a:ext cx="129886" cy="201183"/>
            </a:xfrm>
            <a:custGeom>
              <a:rect b="b" l="l" r="r" t="t"/>
              <a:pathLst>
                <a:path extrusionOk="0" h="201183" w="129886">
                  <a:moveTo>
                    <a:pt x="51229" y="201183"/>
                  </a:moveTo>
                  <a:cubicBezTo>
                    <a:pt x="51229" y="201183"/>
                    <a:pt x="31912" y="158387"/>
                    <a:pt x="27054" y="146243"/>
                  </a:cubicBezTo>
                  <a:cubicBezTo>
                    <a:pt x="13072" y="111334"/>
                    <a:pt x="-3664" y="72634"/>
                    <a:pt x="708" y="34658"/>
                  </a:cubicBezTo>
                  <a:cubicBezTo>
                    <a:pt x="1966" y="23713"/>
                    <a:pt x="8719" y="-699"/>
                    <a:pt x="24159" y="15"/>
                  </a:cubicBezTo>
                  <a:cubicBezTo>
                    <a:pt x="48495" y="1130"/>
                    <a:pt x="59192" y="31000"/>
                    <a:pt x="64640" y="50260"/>
                  </a:cubicBezTo>
                  <a:cubicBezTo>
                    <a:pt x="65183" y="52146"/>
                    <a:pt x="61878" y="38668"/>
                    <a:pt x="62135" y="35210"/>
                  </a:cubicBezTo>
                  <a:cubicBezTo>
                    <a:pt x="62859" y="25275"/>
                    <a:pt x="66269" y="15246"/>
                    <a:pt x="74403" y="8978"/>
                  </a:cubicBezTo>
                  <a:cubicBezTo>
                    <a:pt x="89929" y="-2985"/>
                    <a:pt x="114047" y="8540"/>
                    <a:pt x="123876" y="22980"/>
                  </a:cubicBezTo>
                  <a:cubicBezTo>
                    <a:pt x="134544" y="38649"/>
                    <a:pt x="128886" y="59709"/>
                    <a:pt x="123181" y="76130"/>
                  </a:cubicBezTo>
                  <a:cubicBezTo>
                    <a:pt x="107865" y="120154"/>
                    <a:pt x="51229" y="201183"/>
                    <a:pt x="51229" y="20118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902452" y="4681349"/>
              <a:ext cx="152519" cy="239446"/>
            </a:xfrm>
            <a:custGeom>
              <a:rect b="b" l="l" r="r" t="t"/>
              <a:pathLst>
                <a:path extrusionOk="0" h="239446" w="152519">
                  <a:moveTo>
                    <a:pt x="40024" y="199479"/>
                  </a:moveTo>
                  <a:cubicBezTo>
                    <a:pt x="5496" y="159198"/>
                    <a:pt x="-21755" y="85675"/>
                    <a:pt x="24593" y="31353"/>
                  </a:cubicBezTo>
                  <a:cubicBezTo>
                    <a:pt x="39824" y="13494"/>
                    <a:pt x="65379" y="28601"/>
                    <a:pt x="65379" y="28601"/>
                  </a:cubicBezTo>
                  <a:cubicBezTo>
                    <a:pt x="65379" y="28601"/>
                    <a:pt x="88334" y="-6394"/>
                    <a:pt x="118300" y="1035"/>
                  </a:cubicBezTo>
                  <a:cubicBezTo>
                    <a:pt x="185576" y="17733"/>
                    <a:pt x="137169" y="125365"/>
                    <a:pt x="112233" y="170266"/>
                  </a:cubicBezTo>
                  <a:cubicBezTo>
                    <a:pt x="104012" y="185068"/>
                    <a:pt x="87725" y="239446"/>
                    <a:pt x="87725" y="239446"/>
                  </a:cubicBezTo>
                  <a:cubicBezTo>
                    <a:pt x="87725" y="239446"/>
                    <a:pt x="50692" y="211928"/>
                    <a:pt x="40024" y="19947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662479" y="5055203"/>
              <a:ext cx="191147" cy="91173"/>
            </a:xfrm>
            <a:custGeom>
              <a:rect b="b" l="l" r="r" t="t"/>
              <a:pathLst>
                <a:path extrusionOk="0" h="91173" w="191147">
                  <a:moveTo>
                    <a:pt x="191148" y="91174"/>
                  </a:moveTo>
                  <a:cubicBezTo>
                    <a:pt x="191148" y="91174"/>
                    <a:pt x="159658" y="61627"/>
                    <a:pt x="142065" y="55759"/>
                  </a:cubicBezTo>
                  <a:cubicBezTo>
                    <a:pt x="104937" y="43386"/>
                    <a:pt x="71371" y="40453"/>
                    <a:pt x="36347" y="25794"/>
                  </a:cubicBezTo>
                  <a:cubicBezTo>
                    <a:pt x="1324" y="11125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639647" y="4750536"/>
              <a:ext cx="163182" cy="134331"/>
            </a:xfrm>
            <a:custGeom>
              <a:rect b="b" l="l" r="r" t="t"/>
              <a:pathLst>
                <a:path extrusionOk="0" h="134331" w="163182">
                  <a:moveTo>
                    <a:pt x="163182" y="134331"/>
                  </a:moveTo>
                  <a:cubicBezTo>
                    <a:pt x="163182" y="134331"/>
                    <a:pt x="155705" y="122320"/>
                    <a:pt x="153019" y="118872"/>
                  </a:cubicBezTo>
                  <a:cubicBezTo>
                    <a:pt x="145437" y="109128"/>
                    <a:pt x="135903" y="102880"/>
                    <a:pt x="125635" y="96346"/>
                  </a:cubicBezTo>
                  <a:cubicBezTo>
                    <a:pt x="107538" y="84830"/>
                    <a:pt x="86754" y="81544"/>
                    <a:pt x="67761" y="72047"/>
                  </a:cubicBezTo>
                  <a:cubicBezTo>
                    <a:pt x="39786" y="58055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5690206" y="4528889"/>
              <a:ext cx="111861" cy="181165"/>
            </a:xfrm>
            <a:custGeom>
              <a:rect b="b" l="l" r="r" t="t"/>
              <a:pathLst>
                <a:path extrusionOk="0" h="181165" w="111861">
                  <a:moveTo>
                    <a:pt x="111862" y="181165"/>
                  </a:moveTo>
                  <a:cubicBezTo>
                    <a:pt x="111862" y="181165"/>
                    <a:pt x="94802" y="152457"/>
                    <a:pt x="84497" y="123511"/>
                  </a:cubicBezTo>
                  <a:cubicBezTo>
                    <a:pt x="75581" y="98460"/>
                    <a:pt x="69418" y="60893"/>
                    <a:pt x="54007" y="36957"/>
                  </a:cubicBezTo>
                  <a:cubicBezTo>
                    <a:pt x="31785" y="2439"/>
                    <a:pt x="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880449" y="4512697"/>
              <a:ext cx="19574" cy="153190"/>
            </a:xfrm>
            <a:custGeom>
              <a:rect b="b" l="l" r="r" t="t"/>
              <a:pathLst>
                <a:path extrusionOk="0" h="153190" w="19574">
                  <a:moveTo>
                    <a:pt x="0" y="153191"/>
                  </a:moveTo>
                  <a:cubicBezTo>
                    <a:pt x="0" y="153191"/>
                    <a:pt x="15726" y="86897"/>
                    <a:pt x="19078" y="60360"/>
                  </a:cubicBezTo>
                  <a:cubicBezTo>
                    <a:pt x="21736" y="39310"/>
                    <a:pt x="12840" y="0"/>
                    <a:pt x="1284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5958898" y="4710055"/>
              <a:ext cx="34991" cy="208568"/>
            </a:xfrm>
            <a:custGeom>
              <a:rect b="b" l="l" r="r" t="t"/>
              <a:pathLst>
                <a:path extrusionOk="0" h="208568" w="34991">
                  <a:moveTo>
                    <a:pt x="31946" y="208569"/>
                  </a:moveTo>
                  <a:cubicBezTo>
                    <a:pt x="31946" y="208569"/>
                    <a:pt x="39194" y="181794"/>
                    <a:pt x="31327" y="149438"/>
                  </a:cubicBezTo>
                  <a:cubicBezTo>
                    <a:pt x="23459" y="117072"/>
                    <a:pt x="4971" y="117358"/>
                    <a:pt x="456" y="79124"/>
                  </a:cubicBezTo>
                  <a:cubicBezTo>
                    <a:pt x="-2421" y="54683"/>
                    <a:pt x="9257" y="0"/>
                    <a:pt x="9257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304690" y="2650644"/>
            <a:ext cx="870909" cy="2193317"/>
            <a:chOff x="3562369" y="4725952"/>
            <a:chExt cx="306076" cy="770829"/>
          </a:xfrm>
        </p:grpSpPr>
        <p:sp>
          <p:nvSpPr>
            <p:cNvPr id="254" name="Google Shape;254;p17"/>
            <p:cNvSpPr/>
            <p:nvPr/>
          </p:nvSpPr>
          <p:spPr>
            <a:xfrm>
              <a:off x="3562369" y="472595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562369" y="4807791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562369" y="4889630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562369" y="4971459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562369" y="5053298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3562369" y="513512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3562369" y="5216966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3562369" y="5298805"/>
              <a:ext cx="306076" cy="34308"/>
            </a:xfrm>
            <a:custGeom>
              <a:rect b="b" l="l" r="r" t="t"/>
              <a:pathLst>
                <a:path extrusionOk="0" h="3430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562369" y="538063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3562369" y="5462472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0"/>
                  </a:lnTo>
                  <a:lnTo>
                    <a:pt x="0" y="3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7"/>
          <p:cNvSpPr/>
          <p:nvPr/>
        </p:nvSpPr>
        <p:spPr>
          <a:xfrm>
            <a:off x="193875" y="24529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"/>
          <p:cNvSpPr/>
          <p:nvPr/>
        </p:nvSpPr>
        <p:spPr>
          <a:xfrm rot="10800000">
            <a:off x="8864675" y="164875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"/>
          <p:cNvSpPr/>
          <p:nvPr/>
        </p:nvSpPr>
        <p:spPr>
          <a:xfrm flipH="1" rot="10800000">
            <a:off x="127006" y="144592"/>
            <a:ext cx="3582787" cy="3969493"/>
          </a:xfrm>
          <a:custGeom>
            <a:rect b="b" l="l" r="r" t="t"/>
            <a:pathLst>
              <a:path extrusionOk="0" h="3969493" w="3582787">
                <a:moveTo>
                  <a:pt x="462857" y="0"/>
                </a:moveTo>
                <a:cubicBezTo>
                  <a:pt x="458080" y="14326"/>
                  <a:pt x="458302" y="14288"/>
                  <a:pt x="453525" y="28613"/>
                </a:cubicBezTo>
                <a:cubicBezTo>
                  <a:pt x="479797" y="28613"/>
                  <a:pt x="480133" y="28613"/>
                  <a:pt x="506405" y="28613"/>
                </a:cubicBezTo>
                <a:cubicBezTo>
                  <a:pt x="484910" y="14288"/>
                  <a:pt x="484352" y="14326"/>
                  <a:pt x="462857" y="0"/>
                </a:cubicBezTo>
                <a:close/>
                <a:moveTo>
                  <a:pt x="1634306" y="54750"/>
                </a:moveTo>
                <a:cubicBezTo>
                  <a:pt x="1624591" y="58626"/>
                  <a:pt x="1617637" y="72571"/>
                  <a:pt x="1614399" y="95183"/>
                </a:cubicBezTo>
                <a:cubicBezTo>
                  <a:pt x="1659795" y="108156"/>
                  <a:pt x="1640336" y="114081"/>
                  <a:pt x="1671635" y="76524"/>
                </a:cubicBezTo>
                <a:cubicBezTo>
                  <a:pt x="1656414" y="57493"/>
                  <a:pt x="1644022" y="50873"/>
                  <a:pt x="1634306" y="54750"/>
                </a:cubicBezTo>
                <a:close/>
                <a:moveTo>
                  <a:pt x="1314542" y="59722"/>
                </a:moveTo>
                <a:cubicBezTo>
                  <a:pt x="1321105" y="77638"/>
                  <a:pt x="1321039" y="77267"/>
                  <a:pt x="1327601" y="95183"/>
                </a:cubicBezTo>
                <a:cubicBezTo>
                  <a:pt x="1346708" y="78467"/>
                  <a:pt x="1347070" y="78934"/>
                  <a:pt x="1366177" y="62208"/>
                </a:cubicBezTo>
                <a:cubicBezTo>
                  <a:pt x="1340498" y="61017"/>
                  <a:pt x="1340212" y="60931"/>
                  <a:pt x="1314542" y="59722"/>
                </a:cubicBezTo>
                <a:close/>
                <a:moveTo>
                  <a:pt x="926336" y="76524"/>
                </a:moveTo>
                <a:cubicBezTo>
                  <a:pt x="921560" y="86077"/>
                  <a:pt x="902496" y="124206"/>
                  <a:pt x="897719" y="133760"/>
                </a:cubicBezTo>
                <a:cubicBezTo>
                  <a:pt x="907272" y="128978"/>
                  <a:pt x="945400" y="109909"/>
                  <a:pt x="954954" y="105137"/>
                </a:cubicBezTo>
                <a:cubicBezTo>
                  <a:pt x="950177" y="100365"/>
                  <a:pt x="931113" y="81286"/>
                  <a:pt x="926336" y="76524"/>
                </a:cubicBezTo>
                <a:close/>
                <a:moveTo>
                  <a:pt x="32972" y="138113"/>
                </a:moveTo>
                <a:cubicBezTo>
                  <a:pt x="28195" y="152438"/>
                  <a:pt x="28417" y="153038"/>
                  <a:pt x="23640" y="167345"/>
                </a:cubicBezTo>
                <a:cubicBezTo>
                  <a:pt x="54689" y="164963"/>
                  <a:pt x="54804" y="164754"/>
                  <a:pt x="85853" y="162373"/>
                </a:cubicBezTo>
                <a:cubicBezTo>
                  <a:pt x="59581" y="150428"/>
                  <a:pt x="59244" y="150047"/>
                  <a:pt x="32972" y="138113"/>
                </a:cubicBezTo>
                <a:close/>
                <a:moveTo>
                  <a:pt x="1031475" y="153038"/>
                </a:moveTo>
                <a:cubicBezTo>
                  <a:pt x="1026698" y="176927"/>
                  <a:pt x="1026920" y="176441"/>
                  <a:pt x="1022143" y="200320"/>
                </a:cubicBezTo>
                <a:cubicBezTo>
                  <a:pt x="1077185" y="194205"/>
                  <a:pt x="1059369" y="209064"/>
                  <a:pt x="1079378" y="162373"/>
                </a:cubicBezTo>
                <a:cubicBezTo>
                  <a:pt x="1055494" y="157591"/>
                  <a:pt x="1055359" y="157801"/>
                  <a:pt x="1031475" y="153038"/>
                </a:cubicBezTo>
                <a:close/>
                <a:moveTo>
                  <a:pt x="945622" y="257556"/>
                </a:moveTo>
                <a:cubicBezTo>
                  <a:pt x="940845" y="271891"/>
                  <a:pt x="941068" y="271862"/>
                  <a:pt x="936290" y="286179"/>
                </a:cubicBezTo>
                <a:cubicBezTo>
                  <a:pt x="986250" y="294237"/>
                  <a:pt x="1036250" y="253765"/>
                  <a:pt x="945622" y="257556"/>
                </a:cubicBezTo>
                <a:close/>
                <a:moveTo>
                  <a:pt x="1998876" y="301723"/>
                </a:moveTo>
                <a:cubicBezTo>
                  <a:pt x="1991113" y="316659"/>
                  <a:pt x="1991084" y="316668"/>
                  <a:pt x="1983321" y="331594"/>
                </a:cubicBezTo>
                <a:cubicBezTo>
                  <a:pt x="2001828" y="337556"/>
                  <a:pt x="2002133" y="338052"/>
                  <a:pt x="2020650" y="344033"/>
                </a:cubicBezTo>
                <a:cubicBezTo>
                  <a:pt x="2025422" y="326117"/>
                  <a:pt x="2025203" y="325860"/>
                  <a:pt x="2029975" y="307953"/>
                </a:cubicBezTo>
                <a:cubicBezTo>
                  <a:pt x="2014449" y="304962"/>
                  <a:pt x="2014401" y="304724"/>
                  <a:pt x="1998876" y="301723"/>
                </a:cubicBezTo>
                <a:close/>
                <a:moveTo>
                  <a:pt x="2206664" y="687438"/>
                </a:moveTo>
                <a:cubicBezTo>
                  <a:pt x="2167097" y="713813"/>
                  <a:pt x="2151800" y="725195"/>
                  <a:pt x="2158753" y="773916"/>
                </a:cubicBezTo>
                <a:cubicBezTo>
                  <a:pt x="2205978" y="750941"/>
                  <a:pt x="2231676" y="739550"/>
                  <a:pt x="2206664" y="687438"/>
                </a:cubicBezTo>
                <a:close/>
                <a:moveTo>
                  <a:pt x="1375502" y="869099"/>
                </a:moveTo>
                <a:cubicBezTo>
                  <a:pt x="1388647" y="885815"/>
                  <a:pt x="1388504" y="885977"/>
                  <a:pt x="1401639" y="902694"/>
                </a:cubicBezTo>
                <a:cubicBezTo>
                  <a:pt x="1417165" y="888368"/>
                  <a:pt x="1417222" y="888397"/>
                  <a:pt x="1432738" y="874081"/>
                </a:cubicBezTo>
                <a:cubicBezTo>
                  <a:pt x="1404077" y="871690"/>
                  <a:pt x="1404163" y="871480"/>
                  <a:pt x="1375502" y="869099"/>
                </a:cubicBezTo>
                <a:close/>
                <a:moveTo>
                  <a:pt x="324746" y="917000"/>
                </a:moveTo>
                <a:cubicBezTo>
                  <a:pt x="319970" y="940889"/>
                  <a:pt x="319569" y="941023"/>
                  <a:pt x="314792" y="964911"/>
                </a:cubicBezTo>
                <a:cubicBezTo>
                  <a:pt x="369834" y="958796"/>
                  <a:pt x="352640" y="973026"/>
                  <a:pt x="372650" y="926335"/>
                </a:cubicBezTo>
                <a:cubicBezTo>
                  <a:pt x="348766" y="921563"/>
                  <a:pt x="348630" y="921763"/>
                  <a:pt x="324746" y="917000"/>
                </a:cubicBezTo>
                <a:close/>
                <a:moveTo>
                  <a:pt x="983571" y="1045778"/>
                </a:moveTo>
                <a:cubicBezTo>
                  <a:pt x="940879" y="1064076"/>
                  <a:pt x="954034" y="1048550"/>
                  <a:pt x="940645" y="1088707"/>
                </a:cubicBezTo>
                <a:cubicBezTo>
                  <a:pt x="981103" y="1102195"/>
                  <a:pt x="961482" y="1104729"/>
                  <a:pt x="997880" y="1074401"/>
                </a:cubicBezTo>
                <a:cubicBezTo>
                  <a:pt x="990715" y="1060066"/>
                  <a:pt x="990737" y="1060104"/>
                  <a:pt x="983571" y="1045778"/>
                </a:cubicBezTo>
                <a:close/>
                <a:moveTo>
                  <a:pt x="1158387" y="1455134"/>
                </a:moveTo>
                <a:cubicBezTo>
                  <a:pt x="1153075" y="1455849"/>
                  <a:pt x="1148799" y="1460840"/>
                  <a:pt x="1130392" y="1472556"/>
                </a:cubicBezTo>
                <a:cubicBezTo>
                  <a:pt x="1152484" y="1495844"/>
                  <a:pt x="1153092" y="1495292"/>
                  <a:pt x="1175184" y="1518590"/>
                </a:cubicBezTo>
                <a:cubicBezTo>
                  <a:pt x="1184738" y="1489929"/>
                  <a:pt x="1184294" y="1490025"/>
                  <a:pt x="1193847" y="1461354"/>
                </a:cubicBezTo>
                <a:cubicBezTo>
                  <a:pt x="1170214" y="1457544"/>
                  <a:pt x="1163699" y="1454430"/>
                  <a:pt x="1158387" y="1455134"/>
                </a:cubicBezTo>
                <a:close/>
                <a:moveTo>
                  <a:pt x="105138" y="1685944"/>
                </a:moveTo>
                <a:cubicBezTo>
                  <a:pt x="91222" y="1727692"/>
                  <a:pt x="88167" y="1707328"/>
                  <a:pt x="123801" y="1744428"/>
                </a:cubicBezTo>
                <a:cubicBezTo>
                  <a:pt x="157631" y="1720263"/>
                  <a:pt x="149639" y="1737160"/>
                  <a:pt x="148064" y="1694650"/>
                </a:cubicBezTo>
                <a:cubicBezTo>
                  <a:pt x="126569" y="1690478"/>
                  <a:pt x="126633" y="1690126"/>
                  <a:pt x="105138" y="1685944"/>
                </a:cubicBezTo>
                <a:close/>
                <a:moveTo>
                  <a:pt x="643894" y="2006956"/>
                </a:moveTo>
                <a:cubicBezTo>
                  <a:pt x="629588" y="2004470"/>
                  <a:pt x="616027" y="2013976"/>
                  <a:pt x="605322" y="2041798"/>
                </a:cubicBezTo>
                <a:cubicBezTo>
                  <a:pt x="646522" y="2042989"/>
                  <a:pt x="646243" y="2043074"/>
                  <a:pt x="687442" y="2044284"/>
                </a:cubicBezTo>
                <a:cubicBezTo>
                  <a:pt x="672972" y="2024024"/>
                  <a:pt x="658199" y="2009442"/>
                  <a:pt x="643894" y="2006956"/>
                </a:cubicBezTo>
                <a:close/>
                <a:moveTo>
                  <a:pt x="339055" y="2040550"/>
                </a:moveTo>
                <a:cubicBezTo>
                  <a:pt x="305021" y="2048313"/>
                  <a:pt x="304656" y="2048332"/>
                  <a:pt x="270622" y="2056105"/>
                </a:cubicBezTo>
                <a:cubicBezTo>
                  <a:pt x="288388" y="2104073"/>
                  <a:pt x="316637" y="2108549"/>
                  <a:pt x="357097" y="2079127"/>
                </a:cubicBezTo>
                <a:cubicBezTo>
                  <a:pt x="348140" y="2060019"/>
                  <a:pt x="348011" y="2059657"/>
                  <a:pt x="339055" y="2040550"/>
                </a:cubicBezTo>
                <a:close/>
                <a:moveTo>
                  <a:pt x="1949727" y="2097786"/>
                </a:moveTo>
                <a:cubicBezTo>
                  <a:pt x="1943154" y="2093995"/>
                  <a:pt x="1938392" y="2099024"/>
                  <a:pt x="1914265" y="2112093"/>
                </a:cubicBezTo>
                <a:cubicBezTo>
                  <a:pt x="1928591" y="2133591"/>
                  <a:pt x="1928553" y="2134153"/>
                  <a:pt x="1942878" y="2155641"/>
                </a:cubicBezTo>
                <a:cubicBezTo>
                  <a:pt x="1968853" y="2147430"/>
                  <a:pt x="1968538" y="2147068"/>
                  <a:pt x="1994513" y="2138848"/>
                </a:cubicBezTo>
                <a:cubicBezTo>
                  <a:pt x="1964319" y="2114379"/>
                  <a:pt x="1956289" y="2101567"/>
                  <a:pt x="1949727" y="2097786"/>
                </a:cubicBezTo>
                <a:close/>
                <a:moveTo>
                  <a:pt x="3220095" y="2107121"/>
                </a:moveTo>
                <a:cubicBezTo>
                  <a:pt x="3213199" y="2104054"/>
                  <a:pt x="3204284" y="2108187"/>
                  <a:pt x="3171565" y="2111474"/>
                </a:cubicBezTo>
                <a:cubicBezTo>
                  <a:pt x="3180909" y="2173500"/>
                  <a:pt x="3202378" y="2171976"/>
                  <a:pt x="3254928" y="2145687"/>
                </a:cubicBezTo>
                <a:cubicBezTo>
                  <a:pt x="3231639" y="2120065"/>
                  <a:pt x="3226982" y="2110178"/>
                  <a:pt x="3220095" y="2107121"/>
                </a:cubicBezTo>
                <a:close/>
                <a:moveTo>
                  <a:pt x="687442" y="2120808"/>
                </a:moveTo>
                <a:cubicBezTo>
                  <a:pt x="687442" y="2139915"/>
                  <a:pt x="687442" y="2139649"/>
                  <a:pt x="687442" y="2158756"/>
                </a:cubicBezTo>
                <a:cubicBezTo>
                  <a:pt x="720879" y="2158756"/>
                  <a:pt x="721194" y="2158756"/>
                  <a:pt x="754631" y="2158756"/>
                </a:cubicBezTo>
                <a:cubicBezTo>
                  <a:pt x="731868" y="2109730"/>
                  <a:pt x="751027" y="2126704"/>
                  <a:pt x="687442" y="2120808"/>
                </a:cubicBezTo>
                <a:close/>
                <a:moveTo>
                  <a:pt x="301728" y="2267627"/>
                </a:moveTo>
                <a:cubicBezTo>
                  <a:pt x="287570" y="2266864"/>
                  <a:pt x="269260" y="2277266"/>
                  <a:pt x="244493" y="2292515"/>
                </a:cubicBezTo>
                <a:cubicBezTo>
                  <a:pt x="287625" y="2330015"/>
                  <a:pt x="259884" y="2317509"/>
                  <a:pt x="334078" y="2311794"/>
                </a:cubicBezTo>
                <a:cubicBezTo>
                  <a:pt x="325916" y="2280504"/>
                  <a:pt x="315886" y="2268388"/>
                  <a:pt x="301728" y="2267627"/>
                </a:cubicBezTo>
                <a:close/>
                <a:moveTo>
                  <a:pt x="766451" y="2372763"/>
                </a:moveTo>
                <a:cubicBezTo>
                  <a:pt x="733612" y="2376345"/>
                  <a:pt x="733346" y="2376021"/>
                  <a:pt x="700507" y="2379612"/>
                </a:cubicBezTo>
                <a:cubicBezTo>
                  <a:pt x="736929" y="2393337"/>
                  <a:pt x="737495" y="2393861"/>
                  <a:pt x="773917" y="2407606"/>
                </a:cubicBezTo>
                <a:cubicBezTo>
                  <a:pt x="770334" y="2390289"/>
                  <a:pt x="770034" y="2390070"/>
                  <a:pt x="766451" y="2372763"/>
                </a:cubicBezTo>
                <a:close/>
                <a:moveTo>
                  <a:pt x="2726748" y="2374011"/>
                </a:moveTo>
                <a:cubicBezTo>
                  <a:pt x="2719185" y="2373259"/>
                  <a:pt x="2710869" y="2375230"/>
                  <a:pt x="2679465" y="2378364"/>
                </a:cubicBezTo>
                <a:cubicBezTo>
                  <a:pt x="2724852" y="2383136"/>
                  <a:pt x="2724919" y="2383555"/>
                  <a:pt x="2770296" y="2388318"/>
                </a:cubicBezTo>
                <a:cubicBezTo>
                  <a:pt x="2741216" y="2378621"/>
                  <a:pt x="2734320" y="2374754"/>
                  <a:pt x="2726748" y="2374011"/>
                </a:cubicBezTo>
                <a:close/>
                <a:moveTo>
                  <a:pt x="2627211" y="2454888"/>
                </a:moveTo>
                <a:cubicBezTo>
                  <a:pt x="2630840" y="2507428"/>
                  <a:pt x="2655453" y="2506085"/>
                  <a:pt x="2703735" y="2512124"/>
                </a:cubicBezTo>
                <a:cubicBezTo>
                  <a:pt x="2687962" y="2464794"/>
                  <a:pt x="2677494" y="2457050"/>
                  <a:pt x="2627211" y="2454888"/>
                </a:cubicBezTo>
                <a:close/>
                <a:moveTo>
                  <a:pt x="1480020" y="2464842"/>
                </a:moveTo>
                <a:cubicBezTo>
                  <a:pt x="1474467" y="2465756"/>
                  <a:pt x="1468800" y="2471071"/>
                  <a:pt x="1447054" y="2483501"/>
                </a:cubicBezTo>
                <a:cubicBezTo>
                  <a:pt x="1487107" y="2505351"/>
                  <a:pt x="1465037" y="2503103"/>
                  <a:pt x="1514244" y="2474167"/>
                </a:cubicBezTo>
                <a:cubicBezTo>
                  <a:pt x="1491345" y="2467632"/>
                  <a:pt x="1485583" y="2463917"/>
                  <a:pt x="1480020" y="2464842"/>
                </a:cubicBezTo>
                <a:close/>
                <a:moveTo>
                  <a:pt x="974240" y="2483501"/>
                </a:moveTo>
                <a:cubicBezTo>
                  <a:pt x="988387" y="2525944"/>
                  <a:pt x="983571" y="2502627"/>
                  <a:pt x="983571" y="2556291"/>
                </a:cubicBezTo>
                <a:cubicBezTo>
                  <a:pt x="1040677" y="2568188"/>
                  <a:pt x="1012508" y="2566416"/>
                  <a:pt x="1070046" y="2560025"/>
                </a:cubicBezTo>
                <a:cubicBezTo>
                  <a:pt x="1055596" y="2506742"/>
                  <a:pt x="1024199" y="2500151"/>
                  <a:pt x="974240" y="2483501"/>
                </a:cubicBezTo>
                <a:close/>
                <a:moveTo>
                  <a:pt x="580437" y="2502789"/>
                </a:moveTo>
                <a:cubicBezTo>
                  <a:pt x="574071" y="2503541"/>
                  <a:pt x="566414" y="2510047"/>
                  <a:pt x="539378" y="2522077"/>
                </a:cubicBezTo>
                <a:cubicBezTo>
                  <a:pt x="577591" y="2519686"/>
                  <a:pt x="577685" y="2519477"/>
                  <a:pt x="615898" y="2517096"/>
                </a:cubicBezTo>
                <a:cubicBezTo>
                  <a:pt x="591973" y="2506847"/>
                  <a:pt x="586805" y="2502037"/>
                  <a:pt x="580437" y="2502789"/>
                </a:cubicBezTo>
                <a:close/>
                <a:moveTo>
                  <a:pt x="1374883" y="2512743"/>
                </a:moveTo>
                <a:cubicBezTo>
                  <a:pt x="1369330" y="2513657"/>
                  <a:pt x="1363663" y="2518972"/>
                  <a:pt x="1341908" y="2531402"/>
                </a:cubicBezTo>
                <a:cubicBezTo>
                  <a:pt x="1381970" y="2553253"/>
                  <a:pt x="1359901" y="2551005"/>
                  <a:pt x="1409097" y="2522077"/>
                </a:cubicBezTo>
                <a:cubicBezTo>
                  <a:pt x="1386209" y="2515533"/>
                  <a:pt x="1380446" y="2511828"/>
                  <a:pt x="1374883" y="2512743"/>
                </a:cubicBezTo>
                <a:close/>
                <a:moveTo>
                  <a:pt x="1805394" y="2541356"/>
                </a:moveTo>
                <a:cubicBezTo>
                  <a:pt x="1805394" y="2565244"/>
                  <a:pt x="1805394" y="2564759"/>
                  <a:pt x="1805394" y="2588638"/>
                </a:cubicBezTo>
                <a:cubicBezTo>
                  <a:pt x="1841218" y="2574312"/>
                  <a:pt x="1841113" y="2574341"/>
                  <a:pt x="1876936" y="2560025"/>
                </a:cubicBezTo>
                <a:cubicBezTo>
                  <a:pt x="1841113" y="2550471"/>
                  <a:pt x="1841218" y="2550900"/>
                  <a:pt x="1805394" y="2541356"/>
                </a:cubicBezTo>
                <a:close/>
                <a:moveTo>
                  <a:pt x="3123664" y="2555672"/>
                </a:moveTo>
                <a:cubicBezTo>
                  <a:pt x="3116901" y="2554843"/>
                  <a:pt x="3109510" y="2561549"/>
                  <a:pt x="3080735" y="2574331"/>
                </a:cubicBezTo>
                <a:cubicBezTo>
                  <a:pt x="3083126" y="2591048"/>
                  <a:pt x="3083326" y="2591210"/>
                  <a:pt x="3085716" y="2607926"/>
                </a:cubicBezTo>
                <a:cubicBezTo>
                  <a:pt x="3143295" y="2614327"/>
                  <a:pt x="3117854" y="2622318"/>
                  <a:pt x="3162231" y="2584285"/>
                </a:cubicBezTo>
                <a:cubicBezTo>
                  <a:pt x="3136856" y="2565254"/>
                  <a:pt x="3130427" y="2556500"/>
                  <a:pt x="3123664" y="2555672"/>
                </a:cubicBezTo>
                <a:close/>
                <a:moveTo>
                  <a:pt x="3137970" y="2650855"/>
                </a:moveTo>
                <a:cubicBezTo>
                  <a:pt x="3187110" y="2663133"/>
                  <a:pt x="3163088" y="2662457"/>
                  <a:pt x="3209513" y="2655827"/>
                </a:cubicBezTo>
                <a:cubicBezTo>
                  <a:pt x="3173689" y="2653436"/>
                  <a:pt x="3173794" y="2653236"/>
                  <a:pt x="3137970" y="2650855"/>
                </a:cubicBezTo>
                <a:close/>
                <a:moveTo>
                  <a:pt x="1009701" y="2675116"/>
                </a:moveTo>
                <a:cubicBezTo>
                  <a:pt x="1003004" y="2677115"/>
                  <a:pt x="996220" y="2685774"/>
                  <a:pt x="969262" y="2703728"/>
                </a:cubicBezTo>
                <a:cubicBezTo>
                  <a:pt x="1002549" y="2744848"/>
                  <a:pt x="979200" y="2729579"/>
                  <a:pt x="1051382" y="2721150"/>
                </a:cubicBezTo>
                <a:cubicBezTo>
                  <a:pt x="1051084" y="2702642"/>
                  <a:pt x="1051058" y="2702966"/>
                  <a:pt x="1050760" y="2684450"/>
                </a:cubicBezTo>
                <a:cubicBezTo>
                  <a:pt x="1023299" y="2677582"/>
                  <a:pt x="1016397" y="2673115"/>
                  <a:pt x="1009701" y="2675116"/>
                </a:cubicBezTo>
                <a:close/>
                <a:moveTo>
                  <a:pt x="1364930" y="2686936"/>
                </a:moveTo>
                <a:cubicBezTo>
                  <a:pt x="1356795" y="2686679"/>
                  <a:pt x="1343432" y="2695709"/>
                  <a:pt x="1302722" y="2704977"/>
                </a:cubicBezTo>
                <a:cubicBezTo>
                  <a:pt x="1364758" y="2733732"/>
                  <a:pt x="1333926" y="2729160"/>
                  <a:pt x="1394791" y="2722398"/>
                </a:cubicBezTo>
                <a:cubicBezTo>
                  <a:pt x="1376083" y="2696213"/>
                  <a:pt x="1373064" y="2687193"/>
                  <a:pt x="1364930" y="2686936"/>
                </a:cubicBezTo>
                <a:close/>
                <a:moveTo>
                  <a:pt x="1700257" y="2770299"/>
                </a:moveTo>
                <a:cubicBezTo>
                  <a:pt x="1700257" y="2789406"/>
                  <a:pt x="1700257" y="2789758"/>
                  <a:pt x="1700257" y="2808875"/>
                </a:cubicBezTo>
                <a:cubicBezTo>
                  <a:pt x="1733690" y="2808875"/>
                  <a:pt x="1734004" y="2808875"/>
                  <a:pt x="1767447" y="2808875"/>
                </a:cubicBezTo>
                <a:cubicBezTo>
                  <a:pt x="1744682" y="2759840"/>
                  <a:pt x="1763837" y="2776195"/>
                  <a:pt x="1700257" y="2770299"/>
                </a:cubicBezTo>
                <a:close/>
                <a:moveTo>
                  <a:pt x="824931" y="2811980"/>
                </a:moveTo>
                <a:cubicBezTo>
                  <a:pt x="923895" y="2862225"/>
                  <a:pt x="873637" y="2849442"/>
                  <a:pt x="974240" y="2856148"/>
                </a:cubicBezTo>
                <a:cubicBezTo>
                  <a:pt x="946374" y="2796216"/>
                  <a:pt x="884684" y="2814161"/>
                  <a:pt x="824931" y="2811980"/>
                </a:cubicBezTo>
                <a:close/>
                <a:moveTo>
                  <a:pt x="2796433" y="2831887"/>
                </a:moveTo>
                <a:cubicBezTo>
                  <a:pt x="2790403" y="2832011"/>
                  <a:pt x="2782888" y="2838355"/>
                  <a:pt x="2755989" y="2848061"/>
                </a:cubicBezTo>
                <a:cubicBezTo>
                  <a:pt x="2791813" y="2849851"/>
                  <a:pt x="2791708" y="2850023"/>
                  <a:pt x="2827532" y="2851794"/>
                </a:cubicBezTo>
                <a:cubicBezTo>
                  <a:pt x="2806862" y="2838021"/>
                  <a:pt x="2802452" y="2831764"/>
                  <a:pt x="2796433" y="2831887"/>
                </a:cubicBezTo>
                <a:close/>
                <a:moveTo>
                  <a:pt x="429884" y="2856148"/>
                </a:moveTo>
                <a:cubicBezTo>
                  <a:pt x="432914" y="2914727"/>
                  <a:pt x="452163" y="2911183"/>
                  <a:pt x="503917" y="2893476"/>
                </a:cubicBezTo>
                <a:cubicBezTo>
                  <a:pt x="458550" y="2852652"/>
                  <a:pt x="484040" y="2862901"/>
                  <a:pt x="429884" y="2856148"/>
                </a:cubicBezTo>
                <a:close/>
                <a:moveTo>
                  <a:pt x="1751892" y="2870464"/>
                </a:moveTo>
                <a:cubicBezTo>
                  <a:pt x="1723822" y="2877627"/>
                  <a:pt x="1723336" y="2877607"/>
                  <a:pt x="1695276" y="2884770"/>
                </a:cubicBezTo>
                <a:cubicBezTo>
                  <a:pt x="1731099" y="2894324"/>
                  <a:pt x="1731614" y="2894505"/>
                  <a:pt x="1767447" y="2904058"/>
                </a:cubicBezTo>
                <a:cubicBezTo>
                  <a:pt x="1759684" y="2887332"/>
                  <a:pt x="1759655" y="2887180"/>
                  <a:pt x="1751892" y="2870464"/>
                </a:cubicBezTo>
                <a:close/>
                <a:moveTo>
                  <a:pt x="286175" y="2942625"/>
                </a:moveTo>
                <a:cubicBezTo>
                  <a:pt x="286175" y="2961732"/>
                  <a:pt x="286175" y="2961466"/>
                  <a:pt x="286175" y="2980573"/>
                </a:cubicBezTo>
                <a:cubicBezTo>
                  <a:pt x="319612" y="2975801"/>
                  <a:pt x="319927" y="2976001"/>
                  <a:pt x="353364" y="2971248"/>
                </a:cubicBezTo>
                <a:cubicBezTo>
                  <a:pt x="320761" y="2935205"/>
                  <a:pt x="341595" y="2947121"/>
                  <a:pt x="286175" y="2942625"/>
                </a:cubicBezTo>
                <a:close/>
                <a:moveTo>
                  <a:pt x="1983321" y="2950092"/>
                </a:moveTo>
                <a:cubicBezTo>
                  <a:pt x="1968596" y="2945054"/>
                  <a:pt x="1954708" y="2953827"/>
                  <a:pt x="1944126" y="2985554"/>
                </a:cubicBezTo>
                <a:cubicBezTo>
                  <a:pt x="1999161" y="3010014"/>
                  <a:pt x="1971834" y="3008005"/>
                  <a:pt x="2025622" y="2995508"/>
                </a:cubicBezTo>
                <a:cubicBezTo>
                  <a:pt x="2013573" y="2973781"/>
                  <a:pt x="1998037" y="2955132"/>
                  <a:pt x="1983321" y="2950092"/>
                </a:cubicBezTo>
                <a:close/>
                <a:moveTo>
                  <a:pt x="888387" y="2961294"/>
                </a:moveTo>
                <a:cubicBezTo>
                  <a:pt x="891671" y="2982935"/>
                  <a:pt x="891323" y="2983182"/>
                  <a:pt x="894608" y="3004843"/>
                </a:cubicBezTo>
                <a:cubicBezTo>
                  <a:pt x="934314" y="3002299"/>
                  <a:pt x="934534" y="3002404"/>
                  <a:pt x="974240" y="2999861"/>
                </a:cubicBezTo>
                <a:cubicBezTo>
                  <a:pt x="947471" y="2944416"/>
                  <a:pt x="970449" y="2965533"/>
                  <a:pt x="888387" y="2961294"/>
                </a:cubicBezTo>
                <a:close/>
                <a:moveTo>
                  <a:pt x="563640" y="3014168"/>
                </a:moveTo>
                <a:cubicBezTo>
                  <a:pt x="549311" y="3035665"/>
                  <a:pt x="549353" y="3035608"/>
                  <a:pt x="535023" y="3057096"/>
                </a:cubicBezTo>
                <a:cubicBezTo>
                  <a:pt x="563683" y="3045152"/>
                  <a:pt x="563598" y="3044771"/>
                  <a:pt x="592258" y="3032836"/>
                </a:cubicBezTo>
                <a:cubicBezTo>
                  <a:pt x="577927" y="3023283"/>
                  <a:pt x="577969" y="3023711"/>
                  <a:pt x="563640" y="3014168"/>
                </a:cubicBezTo>
                <a:close/>
                <a:moveTo>
                  <a:pt x="3546707" y="3037809"/>
                </a:moveTo>
                <a:cubicBezTo>
                  <a:pt x="3540726" y="3039228"/>
                  <a:pt x="3534772" y="3046352"/>
                  <a:pt x="3510627" y="3061450"/>
                </a:cubicBezTo>
                <a:cubicBezTo>
                  <a:pt x="3546450" y="3073394"/>
                  <a:pt x="3546345" y="3073784"/>
                  <a:pt x="3582169" y="3085710"/>
                </a:cubicBezTo>
                <a:cubicBezTo>
                  <a:pt x="3582464" y="3067203"/>
                  <a:pt x="3582483" y="3066898"/>
                  <a:pt x="3582788" y="3048391"/>
                </a:cubicBezTo>
                <a:cubicBezTo>
                  <a:pt x="3558613" y="3040751"/>
                  <a:pt x="3552689" y="3036389"/>
                  <a:pt x="3546707" y="3037809"/>
                </a:cubicBezTo>
                <a:close/>
                <a:moveTo>
                  <a:pt x="1662300" y="3057096"/>
                </a:moveTo>
                <a:cubicBezTo>
                  <a:pt x="1660710" y="3063469"/>
                  <a:pt x="1653947" y="3088682"/>
                  <a:pt x="1652347" y="3095044"/>
                </a:cubicBezTo>
                <a:cubicBezTo>
                  <a:pt x="1663500" y="3093453"/>
                  <a:pt x="1708392" y="3087310"/>
                  <a:pt x="1719536" y="3085710"/>
                </a:cubicBezTo>
                <a:cubicBezTo>
                  <a:pt x="1709982" y="3080937"/>
                  <a:pt x="1671854" y="3061869"/>
                  <a:pt x="1662300" y="3057096"/>
                </a:cubicBezTo>
                <a:close/>
                <a:moveTo>
                  <a:pt x="426152" y="3091939"/>
                </a:moveTo>
                <a:cubicBezTo>
                  <a:pt x="411657" y="3087976"/>
                  <a:pt x="390847" y="3094987"/>
                  <a:pt x="366428" y="3106865"/>
                </a:cubicBezTo>
                <a:cubicBezTo>
                  <a:pt x="388287" y="3160519"/>
                  <a:pt x="367697" y="3138773"/>
                  <a:pt x="448548" y="3142945"/>
                </a:cubicBezTo>
                <a:cubicBezTo>
                  <a:pt x="448548" y="3111094"/>
                  <a:pt x="440647" y="3095902"/>
                  <a:pt x="426152" y="3091939"/>
                </a:cubicBezTo>
                <a:close/>
                <a:moveTo>
                  <a:pt x="2779630" y="3133620"/>
                </a:moveTo>
                <a:cubicBezTo>
                  <a:pt x="2779630" y="3152728"/>
                  <a:pt x="2779630" y="3152461"/>
                  <a:pt x="2779630" y="3171568"/>
                </a:cubicBezTo>
                <a:cubicBezTo>
                  <a:pt x="2813073" y="3171568"/>
                  <a:pt x="2813387" y="3171568"/>
                  <a:pt x="2846820" y="3171568"/>
                </a:cubicBezTo>
                <a:cubicBezTo>
                  <a:pt x="2824055" y="3122533"/>
                  <a:pt x="2843219" y="3139516"/>
                  <a:pt x="2779630" y="3133620"/>
                </a:cubicBezTo>
                <a:close/>
                <a:moveTo>
                  <a:pt x="2598598" y="3209516"/>
                </a:moveTo>
                <a:cubicBezTo>
                  <a:pt x="2607895" y="3271237"/>
                  <a:pt x="2627497" y="3264523"/>
                  <a:pt x="2684447" y="3257417"/>
                </a:cubicBezTo>
                <a:cubicBezTo>
                  <a:pt x="2666102" y="3202391"/>
                  <a:pt x="2657082" y="3200686"/>
                  <a:pt x="2598598" y="3209516"/>
                </a:cubicBezTo>
                <a:close/>
                <a:moveTo>
                  <a:pt x="2932668" y="3248092"/>
                </a:moveTo>
                <a:cubicBezTo>
                  <a:pt x="2918343" y="3267189"/>
                  <a:pt x="2918391" y="3266932"/>
                  <a:pt x="2904055" y="3286039"/>
                </a:cubicBezTo>
                <a:cubicBezTo>
                  <a:pt x="2935107" y="3274095"/>
                  <a:pt x="2935221" y="3274333"/>
                  <a:pt x="2966263" y="3262398"/>
                </a:cubicBezTo>
                <a:cubicBezTo>
                  <a:pt x="2949547" y="3255235"/>
                  <a:pt x="2949394" y="3255255"/>
                  <a:pt x="2932668" y="3248092"/>
                </a:cubicBezTo>
                <a:close/>
                <a:moveTo>
                  <a:pt x="567995" y="3257417"/>
                </a:moveTo>
                <a:cubicBezTo>
                  <a:pt x="613182" y="3283239"/>
                  <a:pt x="590521" y="3282582"/>
                  <a:pt x="637673" y="3257417"/>
                </a:cubicBezTo>
                <a:cubicBezTo>
                  <a:pt x="603042" y="3257417"/>
                  <a:pt x="602626" y="3257417"/>
                  <a:pt x="567995" y="3257417"/>
                </a:cubicBezTo>
                <a:close/>
                <a:moveTo>
                  <a:pt x="3394907" y="3298479"/>
                </a:moveTo>
                <a:cubicBezTo>
                  <a:pt x="3431331" y="3316396"/>
                  <a:pt x="3431283" y="3316024"/>
                  <a:pt x="3467697" y="3333941"/>
                </a:cubicBezTo>
                <a:cubicBezTo>
                  <a:pt x="3464706" y="3316624"/>
                  <a:pt x="3464459" y="3316405"/>
                  <a:pt x="3461477" y="3299098"/>
                </a:cubicBezTo>
                <a:cubicBezTo>
                  <a:pt x="3428035" y="3298508"/>
                  <a:pt x="3428350" y="3299089"/>
                  <a:pt x="3394907" y="3298479"/>
                </a:cubicBezTo>
                <a:close/>
                <a:moveTo>
                  <a:pt x="1244239" y="3348247"/>
                </a:moveTo>
                <a:cubicBezTo>
                  <a:pt x="1237315" y="3348057"/>
                  <a:pt x="1228543" y="3354476"/>
                  <a:pt x="1197580" y="3365049"/>
                </a:cubicBezTo>
                <a:cubicBezTo>
                  <a:pt x="1254055" y="3404730"/>
                  <a:pt x="1226222" y="3405949"/>
                  <a:pt x="1279700" y="3372507"/>
                </a:cubicBezTo>
                <a:cubicBezTo>
                  <a:pt x="1255966" y="3355562"/>
                  <a:pt x="1251163" y="3348447"/>
                  <a:pt x="1244239" y="3348247"/>
                </a:cubicBezTo>
                <a:close/>
                <a:moveTo>
                  <a:pt x="1605064" y="3367536"/>
                </a:moveTo>
                <a:cubicBezTo>
                  <a:pt x="1588348" y="3374698"/>
                  <a:pt x="1588196" y="3374679"/>
                  <a:pt x="1571479" y="3381842"/>
                </a:cubicBezTo>
                <a:cubicBezTo>
                  <a:pt x="1602483" y="3412846"/>
                  <a:pt x="1584405" y="3407864"/>
                  <a:pt x="1624981" y="3399263"/>
                </a:cubicBezTo>
                <a:cubicBezTo>
                  <a:pt x="1614980" y="3383290"/>
                  <a:pt x="1615066" y="3383499"/>
                  <a:pt x="1605064" y="3367536"/>
                </a:cubicBezTo>
                <a:close/>
                <a:moveTo>
                  <a:pt x="2049263" y="3396148"/>
                </a:moveTo>
                <a:cubicBezTo>
                  <a:pt x="2025384" y="3403321"/>
                  <a:pt x="2025241" y="3403292"/>
                  <a:pt x="2001362" y="3410464"/>
                </a:cubicBezTo>
                <a:cubicBezTo>
                  <a:pt x="2032404" y="3420018"/>
                  <a:pt x="2032527" y="3420199"/>
                  <a:pt x="2063569" y="3429743"/>
                </a:cubicBezTo>
                <a:cubicBezTo>
                  <a:pt x="2056407" y="3413027"/>
                  <a:pt x="2056426" y="3412874"/>
                  <a:pt x="2049263" y="3396148"/>
                </a:cubicBezTo>
                <a:close/>
                <a:moveTo>
                  <a:pt x="3116825" y="3432858"/>
                </a:moveTo>
                <a:cubicBezTo>
                  <a:pt x="3091441" y="3444649"/>
                  <a:pt x="3091183" y="3444697"/>
                  <a:pt x="3065809" y="3456499"/>
                </a:cubicBezTo>
                <a:cubicBezTo>
                  <a:pt x="3110910" y="3464805"/>
                  <a:pt x="3088764" y="3464776"/>
                  <a:pt x="3133618" y="3458365"/>
                </a:cubicBezTo>
                <a:cubicBezTo>
                  <a:pt x="3125255" y="3445821"/>
                  <a:pt x="3125178" y="3445402"/>
                  <a:pt x="3116825" y="3432858"/>
                </a:cubicBezTo>
                <a:close/>
                <a:moveTo>
                  <a:pt x="1375502" y="3445926"/>
                </a:moveTo>
                <a:cubicBezTo>
                  <a:pt x="1352471" y="3443278"/>
                  <a:pt x="1331411" y="3449346"/>
                  <a:pt x="1312047" y="3475158"/>
                </a:cubicBezTo>
                <a:cubicBezTo>
                  <a:pt x="1361758" y="3504152"/>
                  <a:pt x="1398753" y="3484083"/>
                  <a:pt x="1452026" y="3467700"/>
                </a:cubicBezTo>
                <a:cubicBezTo>
                  <a:pt x="1423832" y="3459642"/>
                  <a:pt x="1398543" y="3448564"/>
                  <a:pt x="1375502" y="3445926"/>
                </a:cubicBezTo>
                <a:close/>
                <a:moveTo>
                  <a:pt x="1942878" y="3509382"/>
                </a:moveTo>
                <a:cubicBezTo>
                  <a:pt x="1909445" y="3509972"/>
                  <a:pt x="1909131" y="3510029"/>
                  <a:pt x="1875689" y="3510620"/>
                </a:cubicBezTo>
                <a:cubicBezTo>
                  <a:pt x="1889576" y="3559988"/>
                  <a:pt x="1909331" y="3571818"/>
                  <a:pt x="1953460" y="3541728"/>
                </a:cubicBezTo>
                <a:cubicBezTo>
                  <a:pt x="1948079" y="3525603"/>
                  <a:pt x="1948250" y="3525498"/>
                  <a:pt x="1942878" y="3509382"/>
                </a:cubicBezTo>
                <a:close/>
                <a:moveTo>
                  <a:pt x="2688181" y="3529908"/>
                </a:moveTo>
                <a:cubicBezTo>
                  <a:pt x="2659520" y="3541252"/>
                  <a:pt x="2658987" y="3540966"/>
                  <a:pt x="2630326" y="3552301"/>
                </a:cubicBezTo>
                <a:cubicBezTo>
                  <a:pt x="2666750" y="3557673"/>
                  <a:pt x="2667312" y="3558140"/>
                  <a:pt x="2703735" y="3563503"/>
                </a:cubicBezTo>
                <a:cubicBezTo>
                  <a:pt x="2695972" y="3546786"/>
                  <a:pt x="2695944" y="3546634"/>
                  <a:pt x="2688181" y="3529908"/>
                </a:cubicBezTo>
                <a:close/>
                <a:moveTo>
                  <a:pt x="32972" y="3544214"/>
                </a:moveTo>
                <a:cubicBezTo>
                  <a:pt x="16253" y="3556159"/>
                  <a:pt x="16718" y="3555911"/>
                  <a:pt x="0" y="3567855"/>
                </a:cubicBezTo>
                <a:cubicBezTo>
                  <a:pt x="33437" y="3579800"/>
                  <a:pt x="33130" y="3580181"/>
                  <a:pt x="66566" y="3592116"/>
                </a:cubicBezTo>
                <a:cubicBezTo>
                  <a:pt x="49848" y="3568237"/>
                  <a:pt x="49690" y="3568094"/>
                  <a:pt x="32972" y="3544214"/>
                </a:cubicBezTo>
                <a:close/>
                <a:moveTo>
                  <a:pt x="2904055" y="3544214"/>
                </a:moveTo>
                <a:cubicBezTo>
                  <a:pt x="2904055" y="3563322"/>
                  <a:pt x="2904055" y="3563055"/>
                  <a:pt x="2904055" y="3582162"/>
                </a:cubicBezTo>
                <a:cubicBezTo>
                  <a:pt x="2937488" y="3582162"/>
                  <a:pt x="2937183" y="3582162"/>
                  <a:pt x="2970626" y="3582162"/>
                </a:cubicBezTo>
                <a:cubicBezTo>
                  <a:pt x="2947861" y="3533137"/>
                  <a:pt x="2967644" y="3550120"/>
                  <a:pt x="2904055" y="3544214"/>
                </a:cubicBezTo>
                <a:close/>
                <a:moveTo>
                  <a:pt x="276843" y="3563503"/>
                </a:moveTo>
                <a:cubicBezTo>
                  <a:pt x="276843" y="3582610"/>
                  <a:pt x="276843" y="3582343"/>
                  <a:pt x="276843" y="3601450"/>
                </a:cubicBezTo>
                <a:cubicBezTo>
                  <a:pt x="310280" y="3596678"/>
                  <a:pt x="310595" y="3596888"/>
                  <a:pt x="344032" y="3592116"/>
                </a:cubicBezTo>
                <a:cubicBezTo>
                  <a:pt x="311429" y="3556083"/>
                  <a:pt x="332263" y="3568008"/>
                  <a:pt x="276843" y="3563503"/>
                </a:cubicBezTo>
                <a:close/>
                <a:moveTo>
                  <a:pt x="347143" y="3633178"/>
                </a:moveTo>
                <a:cubicBezTo>
                  <a:pt x="337558" y="3628320"/>
                  <a:pt x="326203" y="3635036"/>
                  <a:pt x="310438" y="3658686"/>
                </a:cubicBezTo>
                <a:cubicBezTo>
                  <a:pt x="341486" y="3668239"/>
                  <a:pt x="341601" y="3668421"/>
                  <a:pt x="372650" y="3677974"/>
                </a:cubicBezTo>
                <a:cubicBezTo>
                  <a:pt x="364657" y="3654666"/>
                  <a:pt x="356728" y="3638045"/>
                  <a:pt x="347143" y="3633178"/>
                </a:cubicBezTo>
                <a:close/>
                <a:moveTo>
                  <a:pt x="2856154" y="3697262"/>
                </a:moveTo>
                <a:cubicBezTo>
                  <a:pt x="2856154" y="3721141"/>
                  <a:pt x="2856154" y="3720665"/>
                  <a:pt x="2856154" y="3744535"/>
                </a:cubicBezTo>
                <a:cubicBezTo>
                  <a:pt x="2894368" y="3739763"/>
                  <a:pt x="2894464" y="3739972"/>
                  <a:pt x="2932668" y="3735210"/>
                </a:cubicBezTo>
                <a:cubicBezTo>
                  <a:pt x="2907027" y="3683908"/>
                  <a:pt x="2928277" y="3703025"/>
                  <a:pt x="2856154" y="3697262"/>
                </a:cubicBezTo>
                <a:close/>
                <a:moveTo>
                  <a:pt x="386958" y="3768805"/>
                </a:moveTo>
                <a:cubicBezTo>
                  <a:pt x="370240" y="3775967"/>
                  <a:pt x="370082" y="3775939"/>
                  <a:pt x="353364" y="3783111"/>
                </a:cubicBezTo>
                <a:cubicBezTo>
                  <a:pt x="378762" y="3814858"/>
                  <a:pt x="362360" y="3808914"/>
                  <a:pt x="401889" y="3800532"/>
                </a:cubicBezTo>
                <a:cubicBezTo>
                  <a:pt x="394276" y="3784559"/>
                  <a:pt x="394571" y="3784768"/>
                  <a:pt x="386958" y="3768805"/>
                </a:cubicBezTo>
                <a:close/>
                <a:moveTo>
                  <a:pt x="3162231" y="3773157"/>
                </a:moveTo>
                <a:cubicBezTo>
                  <a:pt x="3147905" y="3792264"/>
                  <a:pt x="3147953" y="3792617"/>
                  <a:pt x="3133618" y="3811724"/>
                </a:cubicBezTo>
                <a:cubicBezTo>
                  <a:pt x="3164669" y="3799789"/>
                  <a:pt x="3164155" y="3800027"/>
                  <a:pt x="3195206" y="3788083"/>
                </a:cubicBezTo>
                <a:cubicBezTo>
                  <a:pt x="3178490" y="3780920"/>
                  <a:pt x="3178956" y="3780330"/>
                  <a:pt x="3162231" y="3773157"/>
                </a:cubicBezTo>
                <a:close/>
                <a:moveTo>
                  <a:pt x="869101" y="3831013"/>
                </a:moveTo>
                <a:cubicBezTo>
                  <a:pt x="869101" y="3850119"/>
                  <a:pt x="869101" y="3849853"/>
                  <a:pt x="869101" y="3868960"/>
                </a:cubicBezTo>
                <a:cubicBezTo>
                  <a:pt x="902538" y="3868960"/>
                  <a:pt x="902854" y="3868960"/>
                  <a:pt x="936290" y="3868960"/>
                </a:cubicBezTo>
                <a:cubicBezTo>
                  <a:pt x="913527" y="3819935"/>
                  <a:pt x="932687" y="3836918"/>
                  <a:pt x="869101" y="3831013"/>
                </a:cubicBezTo>
                <a:close/>
                <a:moveTo>
                  <a:pt x="1811614" y="3839728"/>
                </a:moveTo>
                <a:cubicBezTo>
                  <a:pt x="1803756" y="3837699"/>
                  <a:pt x="1789192" y="3842461"/>
                  <a:pt x="1748159" y="3840347"/>
                </a:cubicBezTo>
                <a:cubicBezTo>
                  <a:pt x="1751445" y="3861987"/>
                  <a:pt x="1751092" y="3862235"/>
                  <a:pt x="1754378" y="3883895"/>
                </a:cubicBezTo>
                <a:cubicBezTo>
                  <a:pt x="1794088" y="3881352"/>
                  <a:pt x="1794307" y="3880837"/>
                  <a:pt x="1834007" y="3878295"/>
                </a:cubicBezTo>
                <a:cubicBezTo>
                  <a:pt x="1820625" y="3850567"/>
                  <a:pt x="1819472" y="3841747"/>
                  <a:pt x="1811614" y="3839728"/>
                </a:cubicBezTo>
                <a:close/>
                <a:moveTo>
                  <a:pt x="3307811" y="3840347"/>
                </a:moveTo>
                <a:cubicBezTo>
                  <a:pt x="3301829" y="3841766"/>
                  <a:pt x="3295876" y="3848881"/>
                  <a:pt x="3271730" y="3863988"/>
                </a:cubicBezTo>
                <a:cubicBezTo>
                  <a:pt x="3307553" y="3875932"/>
                  <a:pt x="3307449" y="3876304"/>
                  <a:pt x="3343272" y="3888248"/>
                </a:cubicBezTo>
                <a:cubicBezTo>
                  <a:pt x="3343568" y="3869741"/>
                  <a:pt x="3343596" y="3869426"/>
                  <a:pt x="3343891" y="3850919"/>
                </a:cubicBezTo>
                <a:cubicBezTo>
                  <a:pt x="3319717" y="3843290"/>
                  <a:pt x="3313792" y="3838918"/>
                  <a:pt x="3307811" y="3840347"/>
                </a:cubicBezTo>
                <a:close/>
                <a:moveTo>
                  <a:pt x="1461361" y="3859635"/>
                </a:moveTo>
                <a:cubicBezTo>
                  <a:pt x="1461361" y="3883514"/>
                  <a:pt x="1461361" y="3883038"/>
                  <a:pt x="1461361" y="3906907"/>
                </a:cubicBezTo>
                <a:cubicBezTo>
                  <a:pt x="1490022" y="3902135"/>
                  <a:pt x="1489936" y="3902345"/>
                  <a:pt x="1518597" y="3897582"/>
                </a:cubicBezTo>
                <a:cubicBezTo>
                  <a:pt x="1498584" y="3850891"/>
                  <a:pt x="1516396" y="3865741"/>
                  <a:pt x="1461361" y="3859635"/>
                </a:cubicBezTo>
                <a:close/>
                <a:moveTo>
                  <a:pt x="324124" y="3934911"/>
                </a:moveTo>
                <a:cubicBezTo>
                  <a:pt x="317433" y="3933892"/>
                  <a:pt x="304866" y="3938569"/>
                  <a:pt x="270622" y="3939264"/>
                </a:cubicBezTo>
                <a:cubicBezTo>
                  <a:pt x="319004" y="3975916"/>
                  <a:pt x="294281" y="3971868"/>
                  <a:pt x="344032" y="3964772"/>
                </a:cubicBezTo>
                <a:cubicBezTo>
                  <a:pt x="332196" y="3943074"/>
                  <a:pt x="330815" y="3935930"/>
                  <a:pt x="324124" y="3934911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7658189" y="4262739"/>
            <a:ext cx="4309071" cy="2195898"/>
          </a:xfrm>
          <a:custGeom>
            <a:rect b="b" l="l" r="r" t="t"/>
            <a:pathLst>
              <a:path extrusionOk="0" h="2195898" w="4309071">
                <a:moveTo>
                  <a:pt x="2219468" y="234"/>
                </a:moveTo>
                <a:cubicBezTo>
                  <a:pt x="2214172" y="-956"/>
                  <a:pt x="2206438" y="2635"/>
                  <a:pt x="2181206" y="5445"/>
                </a:cubicBezTo>
                <a:cubicBezTo>
                  <a:pt x="2170262" y="54679"/>
                  <a:pt x="2167976" y="32439"/>
                  <a:pt x="2181206" y="72129"/>
                </a:cubicBezTo>
                <a:cubicBezTo>
                  <a:pt x="2212372" y="47640"/>
                  <a:pt x="2212077" y="47336"/>
                  <a:pt x="2243242" y="22847"/>
                </a:cubicBezTo>
                <a:cubicBezTo>
                  <a:pt x="2227364" y="6959"/>
                  <a:pt x="2224754" y="1415"/>
                  <a:pt x="2219468" y="234"/>
                </a:cubicBezTo>
                <a:close/>
                <a:moveTo>
                  <a:pt x="2377173" y="383482"/>
                </a:moveTo>
                <a:cubicBezTo>
                  <a:pt x="2368277" y="401285"/>
                  <a:pt x="2368077" y="401618"/>
                  <a:pt x="2359200" y="419430"/>
                </a:cubicBezTo>
                <a:cubicBezTo>
                  <a:pt x="2392594" y="417201"/>
                  <a:pt x="2392490" y="417010"/>
                  <a:pt x="2425884" y="414791"/>
                </a:cubicBezTo>
                <a:cubicBezTo>
                  <a:pt x="2407177" y="377377"/>
                  <a:pt x="2422665" y="389169"/>
                  <a:pt x="2377173" y="383482"/>
                </a:cubicBezTo>
                <a:close/>
                <a:moveTo>
                  <a:pt x="2011899" y="477408"/>
                </a:moveTo>
                <a:cubicBezTo>
                  <a:pt x="1965046" y="489124"/>
                  <a:pt x="1985991" y="478037"/>
                  <a:pt x="1949863" y="508136"/>
                </a:cubicBezTo>
                <a:cubicBezTo>
                  <a:pt x="2003870" y="505288"/>
                  <a:pt x="1983819" y="517956"/>
                  <a:pt x="2011899" y="477408"/>
                </a:cubicBezTo>
                <a:close/>
                <a:moveTo>
                  <a:pt x="3013796" y="504078"/>
                </a:moveTo>
                <a:cubicBezTo>
                  <a:pt x="2984859" y="506298"/>
                  <a:pt x="2984754" y="505917"/>
                  <a:pt x="2955817" y="508136"/>
                </a:cubicBezTo>
                <a:cubicBezTo>
                  <a:pt x="2953036" y="528720"/>
                  <a:pt x="2952826" y="528710"/>
                  <a:pt x="2950017" y="549303"/>
                </a:cubicBezTo>
                <a:cubicBezTo>
                  <a:pt x="3000394" y="547560"/>
                  <a:pt x="2976458" y="557409"/>
                  <a:pt x="3013796" y="504078"/>
                </a:cubicBezTo>
                <a:close/>
                <a:moveTo>
                  <a:pt x="1991611" y="578869"/>
                </a:moveTo>
                <a:cubicBezTo>
                  <a:pt x="1979124" y="580459"/>
                  <a:pt x="1970084" y="591384"/>
                  <a:pt x="1963198" y="615397"/>
                </a:cubicBezTo>
                <a:cubicBezTo>
                  <a:pt x="2001041" y="606491"/>
                  <a:pt x="2000764" y="606329"/>
                  <a:pt x="2038579" y="597423"/>
                </a:cubicBezTo>
                <a:cubicBezTo>
                  <a:pt x="2019719" y="584850"/>
                  <a:pt x="2004088" y="577288"/>
                  <a:pt x="1991611" y="578869"/>
                </a:cubicBezTo>
                <a:close/>
                <a:moveTo>
                  <a:pt x="1264539" y="715705"/>
                </a:moveTo>
                <a:cubicBezTo>
                  <a:pt x="1254814" y="719563"/>
                  <a:pt x="1247870" y="732621"/>
                  <a:pt x="1241927" y="753386"/>
                </a:cubicBezTo>
                <a:cubicBezTo>
                  <a:pt x="1290819" y="765616"/>
                  <a:pt x="1269282" y="771217"/>
                  <a:pt x="1303973" y="730774"/>
                </a:cubicBezTo>
                <a:cubicBezTo>
                  <a:pt x="1286513" y="716810"/>
                  <a:pt x="1274293" y="711847"/>
                  <a:pt x="1264539" y="715705"/>
                </a:cubicBezTo>
                <a:close/>
                <a:moveTo>
                  <a:pt x="3067136" y="762082"/>
                </a:moveTo>
                <a:cubicBezTo>
                  <a:pt x="3009119" y="777913"/>
                  <a:pt x="3023397" y="759320"/>
                  <a:pt x="3009157" y="802097"/>
                </a:cubicBezTo>
                <a:cubicBezTo>
                  <a:pt x="3051896" y="783780"/>
                  <a:pt x="3032407" y="796782"/>
                  <a:pt x="3067136" y="762082"/>
                </a:cubicBezTo>
                <a:close/>
                <a:moveTo>
                  <a:pt x="2283828" y="788761"/>
                </a:moveTo>
                <a:cubicBezTo>
                  <a:pt x="2279380" y="802116"/>
                  <a:pt x="2278990" y="802087"/>
                  <a:pt x="2274551" y="815432"/>
                </a:cubicBezTo>
                <a:cubicBezTo>
                  <a:pt x="2317309" y="815432"/>
                  <a:pt x="2298983" y="823442"/>
                  <a:pt x="2327891" y="788761"/>
                </a:cubicBezTo>
                <a:cubicBezTo>
                  <a:pt x="2305631" y="788761"/>
                  <a:pt x="2306069" y="788761"/>
                  <a:pt x="2283828" y="788761"/>
                </a:cubicBezTo>
                <a:close/>
                <a:moveTo>
                  <a:pt x="2486759" y="991111"/>
                </a:moveTo>
                <a:cubicBezTo>
                  <a:pt x="2481891" y="991291"/>
                  <a:pt x="2478434" y="996064"/>
                  <a:pt x="2461832" y="1007922"/>
                </a:cubicBezTo>
                <a:cubicBezTo>
                  <a:pt x="2490768" y="1005141"/>
                  <a:pt x="2490854" y="1005493"/>
                  <a:pt x="2519810" y="1002702"/>
                </a:cubicBezTo>
                <a:cubicBezTo>
                  <a:pt x="2497998" y="995673"/>
                  <a:pt x="2491626" y="990930"/>
                  <a:pt x="2486759" y="991111"/>
                </a:cubicBezTo>
                <a:close/>
                <a:moveTo>
                  <a:pt x="2626490" y="1006760"/>
                </a:moveTo>
                <a:cubicBezTo>
                  <a:pt x="2626490" y="1029020"/>
                  <a:pt x="2626490" y="1029144"/>
                  <a:pt x="2626490" y="1051404"/>
                </a:cubicBezTo>
                <a:cubicBezTo>
                  <a:pt x="2648750" y="1031373"/>
                  <a:pt x="2648893" y="1031430"/>
                  <a:pt x="2671134" y="1011399"/>
                </a:cubicBezTo>
                <a:cubicBezTo>
                  <a:pt x="2648874" y="1009170"/>
                  <a:pt x="2648731" y="1008979"/>
                  <a:pt x="2626490" y="1006760"/>
                </a:cubicBezTo>
                <a:close/>
                <a:moveTo>
                  <a:pt x="2849137" y="1051404"/>
                </a:moveTo>
                <a:cubicBezTo>
                  <a:pt x="2849137" y="1073664"/>
                  <a:pt x="2849137" y="1073797"/>
                  <a:pt x="2849137" y="1096048"/>
                </a:cubicBezTo>
                <a:cubicBezTo>
                  <a:pt x="2871397" y="1076017"/>
                  <a:pt x="2870949" y="1076074"/>
                  <a:pt x="2893200" y="1056043"/>
                </a:cubicBezTo>
                <a:cubicBezTo>
                  <a:pt x="2870940" y="1053823"/>
                  <a:pt x="2871378" y="1053623"/>
                  <a:pt x="2849137" y="1051404"/>
                </a:cubicBezTo>
                <a:close/>
                <a:moveTo>
                  <a:pt x="1419930" y="1114021"/>
                </a:moveTo>
                <a:cubicBezTo>
                  <a:pt x="1413253" y="1136281"/>
                  <a:pt x="1413282" y="1135834"/>
                  <a:pt x="1406595" y="1158094"/>
                </a:cubicBezTo>
                <a:cubicBezTo>
                  <a:pt x="1448819" y="1146025"/>
                  <a:pt x="1428531" y="1154950"/>
                  <a:pt x="1466888" y="1130842"/>
                </a:cubicBezTo>
                <a:cubicBezTo>
                  <a:pt x="1443381" y="1122213"/>
                  <a:pt x="1443438" y="1122661"/>
                  <a:pt x="1419930" y="1114021"/>
                </a:cubicBezTo>
                <a:close/>
                <a:moveTo>
                  <a:pt x="2385870" y="1144758"/>
                </a:moveTo>
                <a:cubicBezTo>
                  <a:pt x="2379193" y="1162561"/>
                  <a:pt x="2379231" y="1162894"/>
                  <a:pt x="2372535" y="1180706"/>
                </a:cubicBezTo>
                <a:cubicBezTo>
                  <a:pt x="2421217" y="1221263"/>
                  <a:pt x="2467347" y="1177239"/>
                  <a:pt x="2385870" y="1144758"/>
                </a:cubicBezTo>
                <a:close/>
                <a:moveTo>
                  <a:pt x="3196438" y="1184763"/>
                </a:moveTo>
                <a:cubicBezTo>
                  <a:pt x="3196438" y="1207024"/>
                  <a:pt x="3196438" y="1207147"/>
                  <a:pt x="3196438" y="1229407"/>
                </a:cubicBezTo>
                <a:cubicBezTo>
                  <a:pt x="3218688" y="1209376"/>
                  <a:pt x="3218260" y="1209424"/>
                  <a:pt x="3240501" y="1189402"/>
                </a:cubicBezTo>
                <a:cubicBezTo>
                  <a:pt x="3218240" y="1187173"/>
                  <a:pt x="3218679" y="1186983"/>
                  <a:pt x="3196438" y="1184763"/>
                </a:cubicBezTo>
                <a:close/>
                <a:moveTo>
                  <a:pt x="2804493" y="1220711"/>
                </a:moveTo>
                <a:cubicBezTo>
                  <a:pt x="2795588" y="1242971"/>
                  <a:pt x="2795388" y="1243095"/>
                  <a:pt x="2786520" y="1265354"/>
                </a:cubicBezTo>
                <a:cubicBezTo>
                  <a:pt x="2833068" y="1260849"/>
                  <a:pt x="2812466" y="1269488"/>
                  <a:pt x="2849137" y="1238685"/>
                </a:cubicBezTo>
                <a:cubicBezTo>
                  <a:pt x="2826877" y="1229779"/>
                  <a:pt x="2826735" y="1229607"/>
                  <a:pt x="2804493" y="1220711"/>
                </a:cubicBezTo>
                <a:close/>
                <a:moveTo>
                  <a:pt x="3268904" y="1220711"/>
                </a:moveTo>
                <a:cubicBezTo>
                  <a:pt x="3263770" y="1222311"/>
                  <a:pt x="3258255" y="1229121"/>
                  <a:pt x="3236443" y="1242742"/>
                </a:cubicBezTo>
                <a:cubicBezTo>
                  <a:pt x="3246320" y="1259573"/>
                  <a:pt x="3246263" y="1259535"/>
                  <a:pt x="3256150" y="1276365"/>
                </a:cubicBezTo>
                <a:cubicBezTo>
                  <a:pt x="3295298" y="1255115"/>
                  <a:pt x="3280772" y="1270755"/>
                  <a:pt x="3298479" y="1229407"/>
                </a:cubicBezTo>
                <a:cubicBezTo>
                  <a:pt x="3278486" y="1222740"/>
                  <a:pt x="3274057" y="1219120"/>
                  <a:pt x="3268904" y="1220711"/>
                </a:cubicBezTo>
                <a:close/>
                <a:moveTo>
                  <a:pt x="1112634" y="1260716"/>
                </a:moveTo>
                <a:cubicBezTo>
                  <a:pt x="1105957" y="1274070"/>
                  <a:pt x="1105986" y="1274041"/>
                  <a:pt x="1099299" y="1287386"/>
                </a:cubicBezTo>
                <a:cubicBezTo>
                  <a:pt x="1123788" y="1285157"/>
                  <a:pt x="1124083" y="1284967"/>
                  <a:pt x="1148582" y="1282747"/>
                </a:cubicBezTo>
                <a:cubicBezTo>
                  <a:pt x="1130780" y="1271613"/>
                  <a:pt x="1130446" y="1271831"/>
                  <a:pt x="1112634" y="1260716"/>
                </a:cubicBezTo>
                <a:close/>
                <a:moveTo>
                  <a:pt x="3098445" y="1260716"/>
                </a:moveTo>
                <a:cubicBezTo>
                  <a:pt x="3091767" y="1274070"/>
                  <a:pt x="3091806" y="1274041"/>
                  <a:pt x="3085109" y="1287386"/>
                </a:cubicBezTo>
                <a:cubicBezTo>
                  <a:pt x="3114047" y="1278480"/>
                  <a:pt x="3113570" y="1278318"/>
                  <a:pt x="3142516" y="1269412"/>
                </a:cubicBezTo>
                <a:cubicBezTo>
                  <a:pt x="3120257" y="1264964"/>
                  <a:pt x="3120685" y="1265154"/>
                  <a:pt x="3098445" y="1260716"/>
                </a:cubicBezTo>
                <a:close/>
                <a:moveTo>
                  <a:pt x="1793319" y="1323333"/>
                </a:moveTo>
                <a:cubicBezTo>
                  <a:pt x="1770383" y="1325276"/>
                  <a:pt x="1758972" y="1344536"/>
                  <a:pt x="1745199" y="1372035"/>
                </a:cubicBezTo>
                <a:cubicBezTo>
                  <a:pt x="1790586" y="1390751"/>
                  <a:pt x="1800720" y="1367129"/>
                  <a:pt x="1820570" y="1327391"/>
                </a:cubicBezTo>
                <a:cubicBezTo>
                  <a:pt x="1809998" y="1323867"/>
                  <a:pt x="1800968" y="1322676"/>
                  <a:pt x="1793319" y="1323333"/>
                </a:cubicBezTo>
                <a:close/>
                <a:moveTo>
                  <a:pt x="1468631" y="1345365"/>
                </a:moveTo>
                <a:cubicBezTo>
                  <a:pt x="1468631" y="1367624"/>
                  <a:pt x="1468631" y="1367748"/>
                  <a:pt x="1468631" y="1390008"/>
                </a:cubicBezTo>
                <a:cubicBezTo>
                  <a:pt x="1490891" y="1369977"/>
                  <a:pt x="1491034" y="1369453"/>
                  <a:pt x="1513275" y="1349422"/>
                </a:cubicBezTo>
                <a:cubicBezTo>
                  <a:pt x="1491015" y="1347194"/>
                  <a:pt x="1490872" y="1347584"/>
                  <a:pt x="1468631" y="1345365"/>
                </a:cubicBezTo>
                <a:close/>
                <a:moveTo>
                  <a:pt x="1063933" y="1354061"/>
                </a:moveTo>
                <a:cubicBezTo>
                  <a:pt x="1059485" y="1367415"/>
                  <a:pt x="1059094" y="1367396"/>
                  <a:pt x="1054656" y="1380731"/>
                </a:cubicBezTo>
                <a:cubicBezTo>
                  <a:pt x="1079144" y="1376283"/>
                  <a:pt x="1079440" y="1376473"/>
                  <a:pt x="1103938" y="1372035"/>
                </a:cubicBezTo>
                <a:cubicBezTo>
                  <a:pt x="1083907" y="1363129"/>
                  <a:pt x="1083993" y="1362957"/>
                  <a:pt x="1063933" y="1354061"/>
                </a:cubicBezTo>
                <a:close/>
                <a:moveTo>
                  <a:pt x="2853195" y="1362757"/>
                </a:moveTo>
                <a:cubicBezTo>
                  <a:pt x="2848737" y="1378340"/>
                  <a:pt x="2848927" y="1378483"/>
                  <a:pt x="2844499" y="1394066"/>
                </a:cubicBezTo>
                <a:cubicBezTo>
                  <a:pt x="2888809" y="1406734"/>
                  <a:pt x="2868720" y="1411392"/>
                  <a:pt x="2902477" y="1372035"/>
                </a:cubicBezTo>
                <a:cubicBezTo>
                  <a:pt x="2877988" y="1367587"/>
                  <a:pt x="2877693" y="1367196"/>
                  <a:pt x="2853195" y="1362757"/>
                </a:cubicBezTo>
                <a:close/>
                <a:moveTo>
                  <a:pt x="2586485" y="1367396"/>
                </a:moveTo>
                <a:cubicBezTo>
                  <a:pt x="2582037" y="1380750"/>
                  <a:pt x="2581647" y="1380731"/>
                  <a:pt x="2577208" y="1394066"/>
                </a:cubicBezTo>
                <a:cubicBezTo>
                  <a:pt x="2620833" y="1400305"/>
                  <a:pt x="2601059" y="1406163"/>
                  <a:pt x="2635186" y="1372035"/>
                </a:cubicBezTo>
                <a:cubicBezTo>
                  <a:pt x="2610708" y="1369806"/>
                  <a:pt x="2610984" y="1369615"/>
                  <a:pt x="2586485" y="1367396"/>
                </a:cubicBezTo>
                <a:close/>
                <a:moveTo>
                  <a:pt x="258013" y="1398704"/>
                </a:moveTo>
                <a:cubicBezTo>
                  <a:pt x="253927" y="1397952"/>
                  <a:pt x="249174" y="1401438"/>
                  <a:pt x="231343" y="1407401"/>
                </a:cubicBezTo>
                <a:cubicBezTo>
                  <a:pt x="231343" y="1434119"/>
                  <a:pt x="231343" y="1434023"/>
                  <a:pt x="231343" y="1460741"/>
                </a:cubicBezTo>
                <a:cubicBezTo>
                  <a:pt x="269472" y="1441681"/>
                  <a:pt x="251984" y="1455950"/>
                  <a:pt x="280045" y="1416678"/>
                </a:cubicBezTo>
                <a:cubicBezTo>
                  <a:pt x="265252" y="1404848"/>
                  <a:pt x="262081" y="1399467"/>
                  <a:pt x="258013" y="1398704"/>
                </a:cubicBezTo>
                <a:close/>
                <a:moveTo>
                  <a:pt x="1571254" y="1420736"/>
                </a:moveTo>
                <a:cubicBezTo>
                  <a:pt x="1513237" y="1436567"/>
                  <a:pt x="1527515" y="1417974"/>
                  <a:pt x="1513275" y="1460741"/>
                </a:cubicBezTo>
                <a:cubicBezTo>
                  <a:pt x="1556014" y="1442434"/>
                  <a:pt x="1536535" y="1455435"/>
                  <a:pt x="1571254" y="1420736"/>
                </a:cubicBezTo>
                <a:close/>
                <a:moveTo>
                  <a:pt x="355997" y="1447406"/>
                </a:moveTo>
                <a:cubicBezTo>
                  <a:pt x="349320" y="1460760"/>
                  <a:pt x="349358" y="1460741"/>
                  <a:pt x="342662" y="1474076"/>
                </a:cubicBezTo>
                <a:cubicBezTo>
                  <a:pt x="371599" y="1467399"/>
                  <a:pt x="371703" y="1467418"/>
                  <a:pt x="400641" y="1460741"/>
                </a:cubicBezTo>
                <a:cubicBezTo>
                  <a:pt x="378381" y="1454064"/>
                  <a:pt x="378238" y="1454092"/>
                  <a:pt x="355997" y="1447406"/>
                </a:cubicBezTo>
                <a:close/>
                <a:moveTo>
                  <a:pt x="1139304" y="1501327"/>
                </a:moveTo>
                <a:cubicBezTo>
                  <a:pt x="1134856" y="1519139"/>
                  <a:pt x="1135047" y="1518891"/>
                  <a:pt x="1130608" y="1536703"/>
                </a:cubicBezTo>
                <a:cubicBezTo>
                  <a:pt x="1161774" y="1521120"/>
                  <a:pt x="1161488" y="1520967"/>
                  <a:pt x="1192644" y="1505394"/>
                </a:cubicBezTo>
                <a:cubicBezTo>
                  <a:pt x="1165936" y="1503165"/>
                  <a:pt x="1165984" y="1503546"/>
                  <a:pt x="1139304" y="1501327"/>
                </a:cubicBezTo>
                <a:close/>
                <a:moveTo>
                  <a:pt x="814035" y="1549457"/>
                </a:moveTo>
                <a:cubicBezTo>
                  <a:pt x="796376" y="1551267"/>
                  <a:pt x="777288" y="1560258"/>
                  <a:pt x="756638" y="1568012"/>
                </a:cubicBezTo>
                <a:cubicBezTo>
                  <a:pt x="774449" y="1592491"/>
                  <a:pt x="774221" y="1592215"/>
                  <a:pt x="792004" y="1616713"/>
                </a:cubicBezTo>
                <a:cubicBezTo>
                  <a:pt x="846011" y="1598710"/>
                  <a:pt x="822198" y="1613188"/>
                  <a:pt x="863317" y="1572069"/>
                </a:cubicBezTo>
                <a:cubicBezTo>
                  <a:pt x="847763" y="1552619"/>
                  <a:pt x="831714" y="1547647"/>
                  <a:pt x="814035" y="1549457"/>
                </a:cubicBezTo>
                <a:close/>
                <a:moveTo>
                  <a:pt x="511959" y="1612074"/>
                </a:moveTo>
                <a:cubicBezTo>
                  <a:pt x="505282" y="1634334"/>
                  <a:pt x="505320" y="1634467"/>
                  <a:pt x="498624" y="1656718"/>
                </a:cubicBezTo>
                <a:cubicBezTo>
                  <a:pt x="547573" y="1651984"/>
                  <a:pt x="526456" y="1663185"/>
                  <a:pt x="556031" y="1616713"/>
                </a:cubicBezTo>
                <a:cubicBezTo>
                  <a:pt x="533772" y="1614484"/>
                  <a:pt x="534210" y="1614294"/>
                  <a:pt x="511959" y="1612074"/>
                </a:cubicBezTo>
                <a:close/>
                <a:moveTo>
                  <a:pt x="8696" y="1616713"/>
                </a:moveTo>
                <a:cubicBezTo>
                  <a:pt x="4248" y="1634515"/>
                  <a:pt x="4439" y="1634848"/>
                  <a:pt x="0" y="1652660"/>
                </a:cubicBezTo>
                <a:cubicBezTo>
                  <a:pt x="52578" y="1658499"/>
                  <a:pt x="30432" y="1666252"/>
                  <a:pt x="66675" y="1630048"/>
                </a:cubicBezTo>
                <a:cubicBezTo>
                  <a:pt x="37738" y="1623371"/>
                  <a:pt x="37633" y="1623390"/>
                  <a:pt x="8696" y="1616713"/>
                </a:cubicBezTo>
                <a:close/>
                <a:moveTo>
                  <a:pt x="2051914" y="1630048"/>
                </a:moveTo>
                <a:cubicBezTo>
                  <a:pt x="2045237" y="1652308"/>
                  <a:pt x="2045265" y="1652441"/>
                  <a:pt x="2038579" y="1674692"/>
                </a:cubicBezTo>
                <a:cubicBezTo>
                  <a:pt x="2065287" y="1659108"/>
                  <a:pt x="2065220" y="1658966"/>
                  <a:pt x="2091919" y="1643382"/>
                </a:cubicBezTo>
                <a:cubicBezTo>
                  <a:pt x="2071888" y="1636706"/>
                  <a:pt x="2071954" y="1636725"/>
                  <a:pt x="2051914" y="1630048"/>
                </a:cubicBezTo>
                <a:close/>
                <a:moveTo>
                  <a:pt x="3401101" y="1652660"/>
                </a:moveTo>
                <a:cubicBezTo>
                  <a:pt x="3394424" y="1666014"/>
                  <a:pt x="3394463" y="1665986"/>
                  <a:pt x="3387767" y="1679330"/>
                </a:cubicBezTo>
                <a:cubicBezTo>
                  <a:pt x="3412255" y="1677101"/>
                  <a:pt x="3411969" y="1676911"/>
                  <a:pt x="3436468" y="1674692"/>
                </a:cubicBezTo>
                <a:cubicBezTo>
                  <a:pt x="3418665" y="1663557"/>
                  <a:pt x="3418904" y="1663776"/>
                  <a:pt x="3401101" y="1652660"/>
                </a:cubicBezTo>
                <a:close/>
                <a:moveTo>
                  <a:pt x="904484" y="1681645"/>
                </a:moveTo>
                <a:cubicBezTo>
                  <a:pt x="894226" y="1686874"/>
                  <a:pt x="886635" y="1702085"/>
                  <a:pt x="881291" y="1723393"/>
                </a:cubicBezTo>
                <a:cubicBezTo>
                  <a:pt x="930183" y="1735613"/>
                  <a:pt x="908656" y="1741804"/>
                  <a:pt x="943337" y="1701362"/>
                </a:cubicBezTo>
                <a:cubicBezTo>
                  <a:pt x="927373" y="1681406"/>
                  <a:pt x="914743" y="1676435"/>
                  <a:pt x="904484" y="1681645"/>
                </a:cubicBezTo>
                <a:close/>
                <a:moveTo>
                  <a:pt x="2029873" y="1777314"/>
                </a:moveTo>
                <a:cubicBezTo>
                  <a:pt x="2023196" y="1795126"/>
                  <a:pt x="2023234" y="1794878"/>
                  <a:pt x="2016538" y="1812680"/>
                </a:cubicBezTo>
                <a:cubicBezTo>
                  <a:pt x="2049932" y="1806003"/>
                  <a:pt x="2049828" y="1806032"/>
                  <a:pt x="2083222" y="1799345"/>
                </a:cubicBezTo>
                <a:cubicBezTo>
                  <a:pt x="2056505" y="1788220"/>
                  <a:pt x="2056552" y="1788449"/>
                  <a:pt x="2029873" y="1777314"/>
                </a:cubicBezTo>
                <a:close/>
                <a:moveTo>
                  <a:pt x="124654" y="1794706"/>
                </a:moveTo>
                <a:cubicBezTo>
                  <a:pt x="115757" y="1810289"/>
                  <a:pt x="115576" y="1810423"/>
                  <a:pt x="106680" y="1826015"/>
                </a:cubicBezTo>
                <a:cubicBezTo>
                  <a:pt x="154619" y="1838007"/>
                  <a:pt x="131569" y="1841008"/>
                  <a:pt x="175679" y="1816738"/>
                </a:cubicBezTo>
                <a:cubicBezTo>
                  <a:pt x="150085" y="1805889"/>
                  <a:pt x="150285" y="1805555"/>
                  <a:pt x="124654" y="1794706"/>
                </a:cubicBezTo>
                <a:close/>
                <a:moveTo>
                  <a:pt x="476012" y="1799345"/>
                </a:moveTo>
                <a:cubicBezTo>
                  <a:pt x="464887" y="1830511"/>
                  <a:pt x="465115" y="1830234"/>
                  <a:pt x="453980" y="1861381"/>
                </a:cubicBezTo>
                <a:cubicBezTo>
                  <a:pt x="485146" y="1839131"/>
                  <a:pt x="484861" y="1839569"/>
                  <a:pt x="516026" y="1817319"/>
                </a:cubicBezTo>
                <a:cubicBezTo>
                  <a:pt x="495986" y="1808422"/>
                  <a:pt x="496062" y="1808251"/>
                  <a:pt x="476012" y="1799345"/>
                </a:cubicBezTo>
                <a:close/>
                <a:moveTo>
                  <a:pt x="961311" y="1826015"/>
                </a:moveTo>
                <a:cubicBezTo>
                  <a:pt x="903980" y="1843217"/>
                  <a:pt x="866156" y="1851704"/>
                  <a:pt x="836648" y="1906034"/>
                </a:cubicBezTo>
                <a:cubicBezTo>
                  <a:pt x="885120" y="1909159"/>
                  <a:pt x="938527" y="1867982"/>
                  <a:pt x="961311" y="1826015"/>
                </a:cubicBezTo>
                <a:close/>
                <a:moveTo>
                  <a:pt x="1717948" y="1857323"/>
                </a:moveTo>
                <a:cubicBezTo>
                  <a:pt x="1713491" y="1872907"/>
                  <a:pt x="1713681" y="1873049"/>
                  <a:pt x="1709252" y="1888633"/>
                </a:cubicBezTo>
                <a:cubicBezTo>
                  <a:pt x="1722606" y="1893090"/>
                  <a:pt x="1722568" y="1892890"/>
                  <a:pt x="1735922" y="1897338"/>
                </a:cubicBezTo>
                <a:cubicBezTo>
                  <a:pt x="1740370" y="1881755"/>
                  <a:pt x="1740760" y="1881613"/>
                  <a:pt x="1745199" y="1866020"/>
                </a:cubicBezTo>
                <a:cubicBezTo>
                  <a:pt x="1731845" y="1861572"/>
                  <a:pt x="1731302" y="1861772"/>
                  <a:pt x="1717948" y="1857323"/>
                </a:cubicBezTo>
                <a:close/>
                <a:moveTo>
                  <a:pt x="3249778" y="1897338"/>
                </a:moveTo>
                <a:cubicBezTo>
                  <a:pt x="3172406" y="1912807"/>
                  <a:pt x="3188961" y="1888985"/>
                  <a:pt x="3173826" y="1941982"/>
                </a:cubicBezTo>
                <a:cubicBezTo>
                  <a:pt x="3216107" y="1956069"/>
                  <a:pt x="3231461" y="1934019"/>
                  <a:pt x="3249778" y="1897338"/>
                </a:cubicBezTo>
                <a:close/>
                <a:moveTo>
                  <a:pt x="3499085" y="1919370"/>
                </a:moveTo>
                <a:cubicBezTo>
                  <a:pt x="3492408" y="1932724"/>
                  <a:pt x="3492446" y="1932695"/>
                  <a:pt x="3485750" y="1946040"/>
                </a:cubicBezTo>
                <a:cubicBezTo>
                  <a:pt x="3514687" y="1937134"/>
                  <a:pt x="3514211" y="1937543"/>
                  <a:pt x="3543157" y="1928647"/>
                </a:cubicBezTo>
                <a:cubicBezTo>
                  <a:pt x="3520897" y="1924189"/>
                  <a:pt x="3521335" y="1923808"/>
                  <a:pt x="3499085" y="1919370"/>
                </a:cubicBezTo>
                <a:close/>
                <a:moveTo>
                  <a:pt x="1000735" y="1936762"/>
                </a:moveTo>
                <a:cubicBezTo>
                  <a:pt x="989714" y="1938353"/>
                  <a:pt x="981227" y="1949621"/>
                  <a:pt x="974646" y="1972709"/>
                </a:cubicBezTo>
                <a:cubicBezTo>
                  <a:pt x="1023071" y="1990864"/>
                  <a:pt x="1000535" y="1994341"/>
                  <a:pt x="1041321" y="1959375"/>
                </a:cubicBezTo>
                <a:cubicBezTo>
                  <a:pt x="1025204" y="1943248"/>
                  <a:pt x="1011736" y="1935162"/>
                  <a:pt x="1000735" y="1936762"/>
                </a:cubicBezTo>
                <a:close/>
                <a:moveTo>
                  <a:pt x="3387767" y="1950678"/>
                </a:moveTo>
                <a:cubicBezTo>
                  <a:pt x="3383318" y="1964032"/>
                  <a:pt x="3382928" y="1963994"/>
                  <a:pt x="3378489" y="1977348"/>
                </a:cubicBezTo>
                <a:cubicBezTo>
                  <a:pt x="3402978" y="1972891"/>
                  <a:pt x="3403273" y="1973091"/>
                  <a:pt x="3427771" y="1968652"/>
                </a:cubicBezTo>
                <a:cubicBezTo>
                  <a:pt x="3407740" y="1959746"/>
                  <a:pt x="3407817" y="1959575"/>
                  <a:pt x="3387767" y="1950678"/>
                </a:cubicBezTo>
                <a:close/>
                <a:moveTo>
                  <a:pt x="1328899" y="2018515"/>
                </a:moveTo>
                <a:cubicBezTo>
                  <a:pt x="1324032" y="2018925"/>
                  <a:pt x="1320317" y="2024821"/>
                  <a:pt x="1303973" y="2038804"/>
                </a:cubicBezTo>
                <a:cubicBezTo>
                  <a:pt x="1332909" y="2034908"/>
                  <a:pt x="1333014" y="2034593"/>
                  <a:pt x="1361951" y="2030688"/>
                </a:cubicBezTo>
                <a:cubicBezTo>
                  <a:pt x="1339863" y="2022849"/>
                  <a:pt x="1333795" y="2018106"/>
                  <a:pt x="1328899" y="2018515"/>
                </a:cubicBezTo>
                <a:close/>
                <a:moveTo>
                  <a:pt x="1634452" y="2030107"/>
                </a:moveTo>
                <a:cubicBezTo>
                  <a:pt x="1600067" y="2034850"/>
                  <a:pt x="1578559" y="2056196"/>
                  <a:pt x="1557919" y="2093306"/>
                </a:cubicBezTo>
                <a:cubicBezTo>
                  <a:pt x="1619755" y="2093306"/>
                  <a:pt x="1625746" y="2078313"/>
                  <a:pt x="1673876" y="2030688"/>
                </a:cubicBezTo>
                <a:cubicBezTo>
                  <a:pt x="1659169" y="2028583"/>
                  <a:pt x="1645920" y="2028517"/>
                  <a:pt x="1634452" y="2030107"/>
                </a:cubicBezTo>
                <a:close/>
                <a:moveTo>
                  <a:pt x="3917699" y="2035327"/>
                </a:moveTo>
                <a:cubicBezTo>
                  <a:pt x="3913585" y="2037861"/>
                  <a:pt x="3912822" y="2045604"/>
                  <a:pt x="3903793" y="2066636"/>
                </a:cubicBezTo>
                <a:cubicBezTo>
                  <a:pt x="3939874" y="2095506"/>
                  <a:pt x="3959228" y="2078427"/>
                  <a:pt x="3953075" y="2035327"/>
                </a:cubicBezTo>
                <a:cubicBezTo>
                  <a:pt x="3929615" y="2035327"/>
                  <a:pt x="3921814" y="2032793"/>
                  <a:pt x="3917699" y="2035327"/>
                </a:cubicBezTo>
                <a:close/>
                <a:moveTo>
                  <a:pt x="3543157" y="2079970"/>
                </a:moveTo>
                <a:cubicBezTo>
                  <a:pt x="3534251" y="2093325"/>
                  <a:pt x="3534651" y="2093296"/>
                  <a:pt x="3525755" y="2106641"/>
                </a:cubicBezTo>
                <a:cubicBezTo>
                  <a:pt x="3552473" y="2104412"/>
                  <a:pt x="3552415" y="2104231"/>
                  <a:pt x="3579104" y="2102002"/>
                </a:cubicBezTo>
                <a:cubicBezTo>
                  <a:pt x="3561293" y="2090877"/>
                  <a:pt x="3560940" y="2091096"/>
                  <a:pt x="3543157" y="2079970"/>
                </a:cubicBezTo>
                <a:close/>
                <a:moveTo>
                  <a:pt x="2169033" y="2089829"/>
                </a:moveTo>
                <a:cubicBezTo>
                  <a:pt x="2143992" y="2095944"/>
                  <a:pt x="2143620" y="2095878"/>
                  <a:pt x="2118589" y="2102002"/>
                </a:cubicBezTo>
                <a:cubicBezTo>
                  <a:pt x="2117055" y="2123290"/>
                  <a:pt x="2117217" y="2123043"/>
                  <a:pt x="2115683" y="2144331"/>
                </a:cubicBezTo>
                <a:cubicBezTo>
                  <a:pt x="2157289" y="2141283"/>
                  <a:pt x="2182035" y="2135397"/>
                  <a:pt x="2169033" y="2089829"/>
                </a:cubicBezTo>
                <a:close/>
                <a:moveTo>
                  <a:pt x="4282392" y="2106060"/>
                </a:moveTo>
                <a:cubicBezTo>
                  <a:pt x="4252817" y="2135635"/>
                  <a:pt x="4265152" y="2119128"/>
                  <a:pt x="4247026" y="2155342"/>
                </a:cubicBezTo>
                <a:cubicBezTo>
                  <a:pt x="4278192" y="2139759"/>
                  <a:pt x="4277907" y="2139626"/>
                  <a:pt x="4309072" y="2124033"/>
                </a:cubicBezTo>
                <a:cubicBezTo>
                  <a:pt x="4295851" y="2114994"/>
                  <a:pt x="4295613" y="2115099"/>
                  <a:pt x="4282392" y="2106060"/>
                </a:cubicBezTo>
                <a:close/>
                <a:moveTo>
                  <a:pt x="596617" y="2128672"/>
                </a:moveTo>
                <a:cubicBezTo>
                  <a:pt x="587712" y="2144255"/>
                  <a:pt x="587512" y="2144398"/>
                  <a:pt x="578644" y="2159981"/>
                </a:cubicBezTo>
                <a:cubicBezTo>
                  <a:pt x="595894" y="2169439"/>
                  <a:pt x="595579" y="2169067"/>
                  <a:pt x="612848" y="2178535"/>
                </a:cubicBezTo>
                <a:cubicBezTo>
                  <a:pt x="626764" y="2160171"/>
                  <a:pt x="626736" y="2160381"/>
                  <a:pt x="640680" y="2142007"/>
                </a:cubicBezTo>
                <a:cubicBezTo>
                  <a:pt x="618420" y="2135330"/>
                  <a:pt x="618858" y="2135358"/>
                  <a:pt x="596617" y="2128672"/>
                </a:cubicBezTo>
                <a:close/>
                <a:moveTo>
                  <a:pt x="2603878" y="2146645"/>
                </a:moveTo>
                <a:cubicBezTo>
                  <a:pt x="2599430" y="2160000"/>
                  <a:pt x="2599621" y="2159971"/>
                  <a:pt x="2595182" y="2173316"/>
                </a:cubicBezTo>
                <a:cubicBezTo>
                  <a:pt x="2619670" y="2168867"/>
                  <a:pt x="2619384" y="2169067"/>
                  <a:pt x="2643883" y="2164619"/>
                </a:cubicBezTo>
                <a:cubicBezTo>
                  <a:pt x="2623852" y="2155713"/>
                  <a:pt x="2623938" y="2155551"/>
                  <a:pt x="2603878" y="2146645"/>
                </a:cubicBezTo>
                <a:close/>
                <a:moveTo>
                  <a:pt x="3674764" y="2148389"/>
                </a:moveTo>
                <a:cubicBezTo>
                  <a:pt x="3651780" y="2142636"/>
                  <a:pt x="3644579" y="2154875"/>
                  <a:pt x="3632445" y="2191289"/>
                </a:cubicBezTo>
                <a:cubicBezTo>
                  <a:pt x="3684718" y="2197824"/>
                  <a:pt x="3659658" y="2204062"/>
                  <a:pt x="3703758" y="2159981"/>
                </a:cubicBezTo>
                <a:cubicBezTo>
                  <a:pt x="3691757" y="2154408"/>
                  <a:pt x="3682441" y="2150313"/>
                  <a:pt x="3674764" y="2148389"/>
                </a:cubicBezTo>
                <a:close/>
              </a:path>
            </a:pathLst>
          </a:custGeom>
          <a:solidFill>
            <a:srgbClr val="FFFFFF">
              <a:alpha val="3843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/>
          <p:nvPr>
            <p:ph idx="1" type="subTitle"/>
          </p:nvPr>
        </p:nvSpPr>
        <p:spPr>
          <a:xfrm>
            <a:off x="733350" y="5212900"/>
            <a:ext cx="10725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Alexandra Salo and Sofia Villamil</a:t>
            </a:r>
            <a:endParaRPr/>
          </a:p>
        </p:txBody>
      </p:sp>
      <p:sp>
        <p:nvSpPr>
          <p:cNvPr id="273" name="Google Shape;273;p1"/>
          <p:cNvSpPr txBox="1"/>
          <p:nvPr>
            <p:ph type="title"/>
          </p:nvPr>
        </p:nvSpPr>
        <p:spPr>
          <a:xfrm>
            <a:off x="1411500" y="2165550"/>
            <a:ext cx="93690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US"/>
              <a:t>TOP 250 MOVIES OF ALL TIME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US" sz="1900"/>
              <a:t>Data harvesting assignment using web </a:t>
            </a:r>
            <a:r>
              <a:rPr lang="en-US" sz="1900"/>
              <a:t>scraping</a:t>
            </a:r>
            <a:r>
              <a:rPr lang="en-US" sz="1900"/>
              <a:t> </a:t>
            </a:r>
            <a:r>
              <a:rPr lang="en-US" sz="1900"/>
              <a:t>techniques </a:t>
            </a:r>
            <a:r>
              <a:rPr lang="en-US" sz="1900"/>
              <a:t>and Reddit API</a:t>
            </a:r>
            <a:endParaRPr sz="1900"/>
          </a:p>
        </p:txBody>
      </p:sp>
      <p:pic>
        <p:nvPicPr>
          <p:cNvPr id="274" name="Google Shape;2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"/>
          <p:cNvSpPr txBox="1"/>
          <p:nvPr>
            <p:ph type="title"/>
          </p:nvPr>
        </p:nvSpPr>
        <p:spPr>
          <a:xfrm>
            <a:off x="1243500" y="751875"/>
            <a:ext cx="9705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80" name="Google Shape;280;p2"/>
          <p:cNvSpPr txBox="1"/>
          <p:nvPr>
            <p:ph idx="1" type="body"/>
          </p:nvPr>
        </p:nvSpPr>
        <p:spPr>
          <a:xfrm>
            <a:off x="1764794" y="2670069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First look at the topic we have choosen for this project</a:t>
            </a:r>
            <a:endParaRPr sz="2400"/>
          </a:p>
        </p:txBody>
      </p:sp>
      <p:sp>
        <p:nvSpPr>
          <p:cNvPr id="281" name="Google Shape;281;p2"/>
          <p:cNvSpPr txBox="1"/>
          <p:nvPr>
            <p:ph idx="2" type="body"/>
          </p:nvPr>
        </p:nvSpPr>
        <p:spPr>
          <a:xfrm>
            <a:off x="6748812" y="2686970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The tools we are going to use to achive our goal</a:t>
            </a:r>
            <a:endParaRPr sz="2400"/>
          </a:p>
        </p:txBody>
      </p:sp>
      <p:sp>
        <p:nvSpPr>
          <p:cNvPr id="282" name="Google Shape;282;p2"/>
          <p:cNvSpPr txBox="1"/>
          <p:nvPr>
            <p:ph idx="3" type="body"/>
          </p:nvPr>
        </p:nvSpPr>
        <p:spPr>
          <a:xfrm>
            <a:off x="1715415" y="4676029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Problems we have encountered</a:t>
            </a:r>
            <a:endParaRPr sz="2400"/>
          </a:p>
        </p:txBody>
      </p:sp>
      <p:sp>
        <p:nvSpPr>
          <p:cNvPr id="283" name="Google Shape;283;p2"/>
          <p:cNvSpPr txBox="1"/>
          <p:nvPr>
            <p:ph idx="4" type="body"/>
          </p:nvPr>
        </p:nvSpPr>
        <p:spPr>
          <a:xfrm>
            <a:off x="6847570" y="4814143"/>
            <a:ext cx="3475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Final thoughts</a:t>
            </a:r>
            <a:endParaRPr sz="2400"/>
          </a:p>
        </p:txBody>
      </p:sp>
      <p:sp>
        <p:nvSpPr>
          <p:cNvPr id="284" name="Google Shape;284;p2"/>
          <p:cNvSpPr txBox="1"/>
          <p:nvPr>
            <p:ph idx="5" type="title"/>
          </p:nvPr>
        </p:nvSpPr>
        <p:spPr>
          <a:xfrm>
            <a:off x="1764794" y="2070003"/>
            <a:ext cx="3780785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01 | Introduction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85" name="Google Shape;285;p2"/>
          <p:cNvSpPr txBox="1"/>
          <p:nvPr>
            <p:ph idx="6" type="title"/>
          </p:nvPr>
        </p:nvSpPr>
        <p:spPr>
          <a:xfrm>
            <a:off x="6650054" y="2046599"/>
            <a:ext cx="3870832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02 | Methodology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86" name="Google Shape;286;p2"/>
          <p:cNvSpPr txBox="1"/>
          <p:nvPr>
            <p:ph idx="7" type="title"/>
          </p:nvPr>
        </p:nvSpPr>
        <p:spPr>
          <a:xfrm>
            <a:off x="1715415" y="4110313"/>
            <a:ext cx="3475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04 | Challenges 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87" name="Google Shape;287;p2"/>
          <p:cNvSpPr txBox="1"/>
          <p:nvPr>
            <p:ph idx="8" type="title"/>
          </p:nvPr>
        </p:nvSpPr>
        <p:spPr>
          <a:xfrm>
            <a:off x="6650054" y="4208122"/>
            <a:ext cx="4090399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>
                <a:latin typeface="Yeseva One"/>
                <a:ea typeface="Yeseva One"/>
                <a:cs typeface="Yeseva One"/>
                <a:sym typeface="Yeseva One"/>
              </a:rPr>
              <a:t>05 | Results</a:t>
            </a:r>
            <a:endParaRPr sz="3200"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37894" y="5206625"/>
            <a:ext cx="1852187" cy="1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/>
          <p:nvPr/>
        </p:nvSpPr>
        <p:spPr>
          <a:xfrm>
            <a:off x="2228093" y="900938"/>
            <a:ext cx="2005417" cy="2005417"/>
          </a:xfrm>
          <a:custGeom>
            <a:rect b="b" l="l" r="r" t="t"/>
            <a:pathLst>
              <a:path extrusionOk="0" h="889320" w="889320">
                <a:moveTo>
                  <a:pt x="0" y="444665"/>
                </a:moveTo>
                <a:cubicBezTo>
                  <a:pt x="0" y="199082"/>
                  <a:pt x="199082" y="0"/>
                  <a:pt x="444665" y="0"/>
                </a:cubicBezTo>
                <a:cubicBezTo>
                  <a:pt x="690239" y="0"/>
                  <a:pt x="889321" y="199082"/>
                  <a:pt x="889321" y="444665"/>
                </a:cubicBezTo>
                <a:cubicBezTo>
                  <a:pt x="889321" y="690239"/>
                  <a:pt x="690239" y="889321"/>
                  <a:pt x="444665" y="889321"/>
                </a:cubicBezTo>
                <a:cubicBezTo>
                  <a:pt x="199082" y="889321"/>
                  <a:pt x="0" y="690239"/>
                  <a:pt x="0" y="444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"/>
          <p:cNvSpPr txBox="1"/>
          <p:nvPr>
            <p:ph idx="1" type="body"/>
          </p:nvPr>
        </p:nvSpPr>
        <p:spPr>
          <a:xfrm>
            <a:off x="2401350" y="4200075"/>
            <a:ext cx="73893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None/>
            </a:pPr>
            <a:r>
              <a:rPr lang="en-US" sz="1929"/>
              <a:t>Our goal was to compile a dataset that accurately represents the top-rated movies listed in the IMDb's Top 250, ensuring it is both comprehensive and refle</a:t>
            </a:r>
            <a:r>
              <a:rPr lang="en-US" sz="1929"/>
              <a:t>ctive of quality of the data found in this website.</a:t>
            </a:r>
            <a:endParaRPr sz="1929"/>
          </a:p>
        </p:txBody>
      </p:sp>
      <p:sp>
        <p:nvSpPr>
          <p:cNvPr id="295" name="Google Shape;295;p3"/>
          <p:cNvSpPr txBox="1"/>
          <p:nvPr>
            <p:ph type="title"/>
          </p:nvPr>
        </p:nvSpPr>
        <p:spPr>
          <a:xfrm>
            <a:off x="2401350" y="2585388"/>
            <a:ext cx="73893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96" name="Google Shape;296;p3"/>
          <p:cNvSpPr/>
          <p:nvPr/>
        </p:nvSpPr>
        <p:spPr>
          <a:xfrm>
            <a:off x="2571000" y="1428122"/>
            <a:ext cx="1319599" cy="951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Yeseva One"/>
              </a:rPr>
              <a:t>01</a:t>
            </a:r>
          </a:p>
        </p:txBody>
      </p:sp>
      <p:pic>
        <p:nvPicPr>
          <p:cNvPr id="297" name="Google Shape;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2199000" y="136482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METHODOLOGY PART 1</a:t>
            </a:r>
            <a:endParaRPr/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2199000" y="2325550"/>
            <a:ext cx="7794000" cy="400584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To achieve our project's objectives, we opted to utilize web scraping techniques on the IMDb page to extract the following attributes: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Score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Duration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Actors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Writer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Director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Budget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Worldwide gross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Reviews</a:t>
            </a:r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-2896212" y="755890"/>
            <a:ext cx="64982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5D3B7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  <a:endParaRPr/>
          </a:p>
        </p:txBody>
      </p:sp>
      <p:pic>
        <p:nvPicPr>
          <p:cNvPr id="305" name="Google Shape;3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6239946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"/>
          <p:cNvSpPr txBox="1"/>
          <p:nvPr>
            <p:ph type="title"/>
          </p:nvPr>
        </p:nvSpPr>
        <p:spPr>
          <a:xfrm>
            <a:off x="2199000" y="1364825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METHODOLOGY PART 2</a:t>
            </a:r>
            <a:endParaRPr/>
          </a:p>
        </p:txBody>
      </p:sp>
      <p:sp>
        <p:nvSpPr>
          <p:cNvPr id="311" name="Google Shape;311;p5"/>
          <p:cNvSpPr txBox="1"/>
          <p:nvPr>
            <p:ph idx="1" type="body"/>
          </p:nvPr>
        </p:nvSpPr>
        <p:spPr>
          <a:xfrm>
            <a:off x="2215875" y="2522775"/>
            <a:ext cx="7794000" cy="400584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After extracting data from the IMDb page through web scraping, we proceeded to utilize the Reddit API to gather social media sentiment regarding these movies.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Once we obtained discussions and comments from Reddit, we conducted sentiment analysis, integrating this data with the reviews acquired during the web scraping phase for a comprehensive evaluation.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312" name="Google Shape;312;p5"/>
          <p:cNvSpPr txBox="1"/>
          <p:nvPr/>
        </p:nvSpPr>
        <p:spPr>
          <a:xfrm>
            <a:off x="-2941820" y="755890"/>
            <a:ext cx="64982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5D3B7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  <a:endParaRPr b="1" i="0" sz="9600" u="none" cap="none" strike="noStrike">
              <a:solidFill>
                <a:srgbClr val="F5D3B7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313" name="Google Shape;3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625518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/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19" name="Google Shape;319;p6"/>
          <p:cNvSpPr txBox="1"/>
          <p:nvPr>
            <p:ph idx="2" type="body"/>
          </p:nvPr>
        </p:nvSpPr>
        <p:spPr>
          <a:xfrm>
            <a:off x="6464150" y="2299980"/>
            <a:ext cx="49611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Scrapping the Reddit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-"/>
            </a:pPr>
            <a:r>
              <a:rPr lang="en-US"/>
              <a:t>Getting the whole idea of the API</a:t>
            </a:r>
            <a:endParaRPr/>
          </a:p>
          <a:p>
            <a:pPr indent="-342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-"/>
            </a:pPr>
            <a:r>
              <a:rPr lang="en-US"/>
              <a:t>Once I accessed my first endpoint, the world was mine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-"/>
            </a:pPr>
            <a:r>
              <a:rPr lang="en-US"/>
              <a:t>Looping everything together was a mess, I learned to work better in chunks and test with the final input I give it</a:t>
            </a:r>
            <a:endParaRPr/>
          </a:p>
        </p:txBody>
      </p:sp>
      <p:sp>
        <p:nvSpPr>
          <p:cNvPr id="320" name="Google Shape;320;p6"/>
          <p:cNvSpPr txBox="1"/>
          <p:nvPr>
            <p:ph idx="1" type="body"/>
          </p:nvPr>
        </p:nvSpPr>
        <p:spPr>
          <a:xfrm>
            <a:off x="873351" y="2311787"/>
            <a:ext cx="4960800" cy="3557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Scrapping the IMDB website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create a code that was both comprehensive and easy to understand. Thus, the main challenge was to ensure specificity in our code to account for variations in the website's layout.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Looping everything and the amount of time it took to get the variables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321" name="Google Shape;321;p6"/>
          <p:cNvSpPr txBox="1"/>
          <p:nvPr/>
        </p:nvSpPr>
        <p:spPr>
          <a:xfrm>
            <a:off x="-1886887" y="374103"/>
            <a:ext cx="61347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5D3B7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  <a:endParaRPr/>
          </a:p>
        </p:txBody>
      </p:sp>
      <p:pic>
        <p:nvPicPr>
          <p:cNvPr id="322" name="Google Shape;3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4" y="4894540"/>
            <a:ext cx="148910" cy="192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>
            <p:ph type="title"/>
          </p:nvPr>
        </p:nvSpPr>
        <p:spPr>
          <a:xfrm>
            <a:off x="1037926" y="537481"/>
            <a:ext cx="9065444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10255406" y="5164150"/>
            <a:ext cx="1843893" cy="1796413"/>
          </a:xfrm>
          <a:custGeom>
            <a:rect b="b" l="l" r="r" t="t"/>
            <a:pathLst>
              <a:path extrusionOk="0" h="1117520" w="1117511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7"/>
          <p:cNvGrpSpPr/>
          <p:nvPr/>
        </p:nvGrpSpPr>
        <p:grpSpPr>
          <a:xfrm flipH="1">
            <a:off x="11432645" y="293105"/>
            <a:ext cx="605755" cy="1516442"/>
            <a:chOff x="3749116" y="747756"/>
            <a:chExt cx="306076" cy="770824"/>
          </a:xfrm>
        </p:grpSpPr>
        <p:sp>
          <p:nvSpPr>
            <p:cNvPr id="330" name="Google Shape;330;p7"/>
            <p:cNvSpPr/>
            <p:nvPr/>
          </p:nvSpPr>
          <p:spPr>
            <a:xfrm>
              <a:off x="3749116" y="74775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749116" y="829591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749116" y="91142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749116" y="99325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3749116" y="1075096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3749116" y="1156935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749116" y="123876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749116" y="1320603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749116" y="140243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749116" y="1484271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7"/>
          <p:cNvSpPr/>
          <p:nvPr/>
        </p:nvSpPr>
        <p:spPr>
          <a:xfrm flipH="1">
            <a:off x="293075" y="262363"/>
            <a:ext cx="678273" cy="1577933"/>
          </a:xfrm>
          <a:custGeom>
            <a:rect b="b" l="l" r="r" t="t"/>
            <a:pathLst>
              <a:path extrusionOk="0" h="801999" w="342995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206349" y="25031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7"/>
          <p:cNvGrpSpPr/>
          <p:nvPr/>
        </p:nvGrpSpPr>
        <p:grpSpPr>
          <a:xfrm flipH="1" rot="-1070332">
            <a:off x="10598342" y="5429064"/>
            <a:ext cx="1342638" cy="1680101"/>
            <a:chOff x="3749116" y="2023694"/>
            <a:chExt cx="791581" cy="1039621"/>
          </a:xfrm>
        </p:grpSpPr>
        <p:sp>
          <p:nvSpPr>
            <p:cNvPr id="343" name="Google Shape;343;p7"/>
            <p:cNvSpPr/>
            <p:nvPr/>
          </p:nvSpPr>
          <p:spPr>
            <a:xfrm>
              <a:off x="3749116" y="2625556"/>
              <a:ext cx="228161" cy="437759"/>
            </a:xfrm>
            <a:custGeom>
              <a:rect b="b" l="l" r="r" t="t"/>
              <a:pathLst>
                <a:path extrusionOk="0" h="437759" w="228161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795131" y="2277860"/>
              <a:ext cx="142602" cy="488638"/>
            </a:xfrm>
            <a:custGeom>
              <a:rect b="b" l="l" r="r" t="t"/>
              <a:pathLst>
                <a:path extrusionOk="0" h="488638" w="142602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996632" y="2023694"/>
              <a:ext cx="270355" cy="585050"/>
            </a:xfrm>
            <a:custGeom>
              <a:rect b="b" l="l" r="r" t="t"/>
              <a:pathLst>
                <a:path extrusionOk="0" h="585050" w="270355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977278" y="2259805"/>
              <a:ext cx="563419" cy="365751"/>
            </a:xfrm>
            <a:custGeom>
              <a:rect b="b" l="l" r="r" t="t"/>
              <a:pathLst>
                <a:path extrusionOk="0" h="365751" w="563419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831288" y="2586850"/>
              <a:ext cx="536810" cy="245132"/>
            </a:xfrm>
            <a:custGeom>
              <a:rect b="b" l="l" r="r" t="t"/>
              <a:pathLst>
                <a:path extrusionOk="0" h="245132" w="53681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836022" y="2634274"/>
              <a:ext cx="502034" cy="191945"/>
            </a:xfrm>
            <a:custGeom>
              <a:rect b="b" l="l" r="r" t="t"/>
              <a:pathLst>
                <a:path extrusionOk="0" h="191945" w="502034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23902" y="2284475"/>
              <a:ext cx="509377" cy="298123"/>
            </a:xfrm>
            <a:custGeom>
              <a:rect b="b" l="l" r="r" t="t"/>
              <a:pathLst>
                <a:path extrusionOk="0" h="298123" w="509377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022283" y="2030463"/>
              <a:ext cx="188864" cy="539724"/>
            </a:xfrm>
            <a:custGeom>
              <a:rect b="b" l="l" r="r" t="t"/>
              <a:pathLst>
                <a:path extrusionOk="0" h="539724" w="188864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830532" y="2290000"/>
              <a:ext cx="37918" cy="452885"/>
            </a:xfrm>
            <a:custGeom>
              <a:rect b="b" l="l" r="r" t="t"/>
              <a:pathLst>
                <a:path extrusionOk="0" h="452885" w="37918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2" name="Google Shape;3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405" y="1459284"/>
            <a:ext cx="6427189" cy="3968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"/>
          <p:cNvSpPr txBox="1"/>
          <p:nvPr>
            <p:ph type="title"/>
          </p:nvPr>
        </p:nvSpPr>
        <p:spPr>
          <a:xfrm>
            <a:off x="1037926" y="537481"/>
            <a:ext cx="9065444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59" name="Google Shape;359;p8"/>
          <p:cNvSpPr/>
          <p:nvPr/>
        </p:nvSpPr>
        <p:spPr>
          <a:xfrm flipH="1">
            <a:off x="10255406" y="5164150"/>
            <a:ext cx="1843893" cy="1796413"/>
          </a:xfrm>
          <a:custGeom>
            <a:rect b="b" l="l" r="r" t="t"/>
            <a:pathLst>
              <a:path extrusionOk="0" h="1117520" w="1117511">
                <a:moveTo>
                  <a:pt x="0" y="558765"/>
                </a:moveTo>
                <a:cubicBezTo>
                  <a:pt x="0" y="250165"/>
                  <a:pt x="250165" y="0"/>
                  <a:pt x="558755" y="0"/>
                </a:cubicBezTo>
                <a:cubicBezTo>
                  <a:pt x="867347" y="0"/>
                  <a:pt x="1117511" y="250165"/>
                  <a:pt x="1117511" y="558765"/>
                </a:cubicBezTo>
                <a:cubicBezTo>
                  <a:pt x="1117511" y="867356"/>
                  <a:pt x="867347" y="1117521"/>
                  <a:pt x="558755" y="1117521"/>
                </a:cubicBezTo>
                <a:cubicBezTo>
                  <a:pt x="250165" y="1117521"/>
                  <a:pt x="0" y="867356"/>
                  <a:pt x="0" y="558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8"/>
          <p:cNvGrpSpPr/>
          <p:nvPr/>
        </p:nvGrpSpPr>
        <p:grpSpPr>
          <a:xfrm flipH="1">
            <a:off x="11432645" y="293105"/>
            <a:ext cx="605755" cy="1516442"/>
            <a:chOff x="3749116" y="747756"/>
            <a:chExt cx="306076" cy="770824"/>
          </a:xfrm>
        </p:grpSpPr>
        <p:sp>
          <p:nvSpPr>
            <p:cNvPr id="361" name="Google Shape;361;p8"/>
            <p:cNvSpPr/>
            <p:nvPr/>
          </p:nvSpPr>
          <p:spPr>
            <a:xfrm>
              <a:off x="3749116" y="74775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3749116" y="829591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749116" y="911426"/>
              <a:ext cx="306076" cy="34312"/>
            </a:xfrm>
            <a:custGeom>
              <a:rect b="b" l="l" r="r" t="t"/>
              <a:pathLst>
                <a:path extrusionOk="0" h="34312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3"/>
                  </a:lnTo>
                  <a:lnTo>
                    <a:pt x="0" y="34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749116" y="993257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749116" y="1075096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749116" y="1156935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749116" y="1238764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749116" y="1320603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3749116" y="1402432"/>
              <a:ext cx="306076" cy="34318"/>
            </a:xfrm>
            <a:custGeom>
              <a:rect b="b" l="l" r="r" t="t"/>
              <a:pathLst>
                <a:path extrusionOk="0" h="34318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19"/>
                  </a:lnTo>
                  <a:lnTo>
                    <a:pt x="0" y="34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3749116" y="1484271"/>
              <a:ext cx="306076" cy="34309"/>
            </a:xfrm>
            <a:custGeom>
              <a:rect b="b" l="l" r="r" t="t"/>
              <a:pathLst>
                <a:path extrusionOk="0" h="34309" w="306076">
                  <a:moveTo>
                    <a:pt x="0" y="0"/>
                  </a:moveTo>
                  <a:lnTo>
                    <a:pt x="306076" y="0"/>
                  </a:lnTo>
                  <a:lnTo>
                    <a:pt x="306076" y="34309"/>
                  </a:lnTo>
                  <a:lnTo>
                    <a:pt x="0" y="3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8"/>
          <p:cNvSpPr/>
          <p:nvPr/>
        </p:nvSpPr>
        <p:spPr>
          <a:xfrm flipH="1">
            <a:off x="293075" y="262363"/>
            <a:ext cx="678273" cy="1577933"/>
          </a:xfrm>
          <a:custGeom>
            <a:rect b="b" l="l" r="r" t="t"/>
            <a:pathLst>
              <a:path extrusionOk="0" h="801999" w="342995">
                <a:moveTo>
                  <a:pt x="0" y="0"/>
                </a:moveTo>
                <a:lnTo>
                  <a:pt x="342995" y="0"/>
                </a:lnTo>
                <a:lnTo>
                  <a:pt x="342995" y="801999"/>
                </a:lnTo>
                <a:lnTo>
                  <a:pt x="0" y="801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206349" y="2503150"/>
            <a:ext cx="3182475" cy="4163000"/>
          </a:xfrm>
          <a:custGeom>
            <a:rect b="b" l="l" r="r" t="t"/>
            <a:pathLst>
              <a:path extrusionOk="0" h="166520" w="127299">
                <a:moveTo>
                  <a:pt x="0" y="0"/>
                </a:moveTo>
                <a:lnTo>
                  <a:pt x="448" y="166520"/>
                </a:lnTo>
                <a:lnTo>
                  <a:pt x="127299" y="166520"/>
                </a:lnTo>
              </a:path>
            </a:pathLst>
          </a:cu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8"/>
          <p:cNvGrpSpPr/>
          <p:nvPr/>
        </p:nvGrpSpPr>
        <p:grpSpPr>
          <a:xfrm flipH="1" rot="-1070332">
            <a:off x="10598342" y="5429064"/>
            <a:ext cx="1342638" cy="1680101"/>
            <a:chOff x="3749116" y="2023694"/>
            <a:chExt cx="791581" cy="1039621"/>
          </a:xfrm>
        </p:grpSpPr>
        <p:sp>
          <p:nvSpPr>
            <p:cNvPr id="374" name="Google Shape;374;p8"/>
            <p:cNvSpPr/>
            <p:nvPr/>
          </p:nvSpPr>
          <p:spPr>
            <a:xfrm>
              <a:off x="3749116" y="2625556"/>
              <a:ext cx="228161" cy="437759"/>
            </a:xfrm>
            <a:custGeom>
              <a:rect b="b" l="l" r="r" t="t"/>
              <a:pathLst>
                <a:path extrusionOk="0" h="437759" w="228161">
                  <a:moveTo>
                    <a:pt x="0" y="437760"/>
                  </a:moveTo>
                  <a:cubicBezTo>
                    <a:pt x="0" y="361912"/>
                    <a:pt x="24946" y="321069"/>
                    <a:pt x="57769" y="255413"/>
                  </a:cubicBezTo>
                  <a:cubicBezTo>
                    <a:pt x="123892" y="123168"/>
                    <a:pt x="109452" y="144761"/>
                    <a:pt x="209502" y="18907"/>
                  </a:cubicBezTo>
                  <a:lnTo>
                    <a:pt x="228162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3795131" y="2277860"/>
              <a:ext cx="142602" cy="488638"/>
            </a:xfrm>
            <a:custGeom>
              <a:rect b="b" l="l" r="r" t="t"/>
              <a:pathLst>
                <a:path extrusionOk="0" h="488638" w="142602">
                  <a:moveTo>
                    <a:pt x="71047" y="488638"/>
                  </a:moveTo>
                  <a:cubicBezTo>
                    <a:pt x="71047" y="488638"/>
                    <a:pt x="64122" y="407837"/>
                    <a:pt x="58169" y="387054"/>
                  </a:cubicBezTo>
                  <a:cubicBezTo>
                    <a:pt x="42948" y="333933"/>
                    <a:pt x="18317" y="283022"/>
                    <a:pt x="8154" y="228348"/>
                  </a:cubicBezTo>
                  <a:cubicBezTo>
                    <a:pt x="515" y="187267"/>
                    <a:pt x="-743" y="145166"/>
                    <a:pt x="333" y="103637"/>
                  </a:cubicBezTo>
                  <a:cubicBezTo>
                    <a:pt x="1229" y="68843"/>
                    <a:pt x="43282" y="-38076"/>
                    <a:pt x="91945" y="14093"/>
                  </a:cubicBezTo>
                  <a:cubicBezTo>
                    <a:pt x="123825" y="48269"/>
                    <a:pt x="85192" y="116791"/>
                    <a:pt x="89954" y="161054"/>
                  </a:cubicBezTo>
                  <a:cubicBezTo>
                    <a:pt x="91469" y="175161"/>
                    <a:pt x="94745" y="190086"/>
                    <a:pt x="101013" y="202802"/>
                  </a:cubicBezTo>
                  <a:cubicBezTo>
                    <a:pt x="115348" y="231863"/>
                    <a:pt x="151343" y="262276"/>
                    <a:pt x="140646" y="298443"/>
                  </a:cubicBezTo>
                  <a:cubicBezTo>
                    <a:pt x="130664" y="332190"/>
                    <a:pt x="92364" y="374423"/>
                    <a:pt x="80125" y="420163"/>
                  </a:cubicBezTo>
                  <a:lnTo>
                    <a:pt x="71047" y="48863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3996632" y="2023694"/>
              <a:ext cx="270355" cy="585050"/>
            </a:xfrm>
            <a:custGeom>
              <a:rect b="b" l="l" r="r" t="t"/>
              <a:pathLst>
                <a:path extrusionOk="0" h="585050" w="270355">
                  <a:moveTo>
                    <a:pt x="0" y="585051"/>
                  </a:moveTo>
                  <a:cubicBezTo>
                    <a:pt x="0" y="585051"/>
                    <a:pt x="45168" y="485391"/>
                    <a:pt x="51683" y="456692"/>
                  </a:cubicBezTo>
                  <a:cubicBezTo>
                    <a:pt x="71828" y="368024"/>
                    <a:pt x="83706" y="279346"/>
                    <a:pt x="103527" y="190535"/>
                  </a:cubicBezTo>
                  <a:cubicBezTo>
                    <a:pt x="110262" y="160350"/>
                    <a:pt x="112776" y="125889"/>
                    <a:pt x="128578" y="98523"/>
                  </a:cubicBezTo>
                  <a:cubicBezTo>
                    <a:pt x="152648" y="56871"/>
                    <a:pt x="174936" y="7817"/>
                    <a:pt x="227848" y="1454"/>
                  </a:cubicBezTo>
                  <a:cubicBezTo>
                    <a:pt x="235620" y="521"/>
                    <a:pt x="246688" y="-1908"/>
                    <a:pt x="253813" y="2845"/>
                  </a:cubicBezTo>
                  <a:cubicBezTo>
                    <a:pt x="296313" y="31239"/>
                    <a:pt x="245040" y="130051"/>
                    <a:pt x="231924" y="164132"/>
                  </a:cubicBezTo>
                  <a:cubicBezTo>
                    <a:pt x="224114" y="184448"/>
                    <a:pt x="213141" y="208213"/>
                    <a:pt x="210807" y="229883"/>
                  </a:cubicBezTo>
                  <a:cubicBezTo>
                    <a:pt x="206912" y="266125"/>
                    <a:pt x="214903" y="310683"/>
                    <a:pt x="194072" y="342830"/>
                  </a:cubicBezTo>
                  <a:cubicBezTo>
                    <a:pt x="155286" y="402657"/>
                    <a:pt x="112976" y="424869"/>
                    <a:pt x="70933" y="478409"/>
                  </a:cubicBezTo>
                  <a:lnTo>
                    <a:pt x="0" y="58505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3977278" y="2259805"/>
              <a:ext cx="563419" cy="365751"/>
            </a:xfrm>
            <a:custGeom>
              <a:rect b="b" l="l" r="r" t="t"/>
              <a:pathLst>
                <a:path extrusionOk="0" h="365751" w="563419">
                  <a:moveTo>
                    <a:pt x="0" y="365751"/>
                  </a:moveTo>
                  <a:cubicBezTo>
                    <a:pt x="0" y="365751"/>
                    <a:pt x="22936" y="345692"/>
                    <a:pt x="27346" y="342158"/>
                  </a:cubicBezTo>
                  <a:cubicBezTo>
                    <a:pt x="58921" y="316859"/>
                    <a:pt x="91545" y="302305"/>
                    <a:pt x="127987" y="285141"/>
                  </a:cubicBezTo>
                  <a:cubicBezTo>
                    <a:pt x="182442" y="259491"/>
                    <a:pt x="235772" y="232640"/>
                    <a:pt x="289712" y="206027"/>
                  </a:cubicBezTo>
                  <a:cubicBezTo>
                    <a:pt x="353901" y="174365"/>
                    <a:pt x="428196" y="160345"/>
                    <a:pt x="494528" y="132779"/>
                  </a:cubicBezTo>
                  <a:cubicBezTo>
                    <a:pt x="524789" y="120206"/>
                    <a:pt x="579310" y="71867"/>
                    <a:pt x="558994" y="30062"/>
                  </a:cubicBezTo>
                  <a:cubicBezTo>
                    <a:pt x="529847" y="-29898"/>
                    <a:pt x="427587" y="14679"/>
                    <a:pt x="388125" y="36663"/>
                  </a:cubicBezTo>
                  <a:cubicBezTo>
                    <a:pt x="366817" y="48531"/>
                    <a:pt x="349205" y="65342"/>
                    <a:pt x="328898" y="78392"/>
                  </a:cubicBezTo>
                  <a:cubicBezTo>
                    <a:pt x="217599" y="149915"/>
                    <a:pt x="111614" y="221781"/>
                    <a:pt x="39691" y="33326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3831288" y="2586850"/>
              <a:ext cx="536810" cy="245132"/>
            </a:xfrm>
            <a:custGeom>
              <a:rect b="b" l="l" r="r" t="t"/>
              <a:pathLst>
                <a:path extrusionOk="0" h="245132" w="536810">
                  <a:moveTo>
                    <a:pt x="0" y="245132"/>
                  </a:moveTo>
                  <a:cubicBezTo>
                    <a:pt x="0" y="245132"/>
                    <a:pt x="32738" y="205127"/>
                    <a:pt x="45415" y="190240"/>
                  </a:cubicBezTo>
                  <a:cubicBezTo>
                    <a:pt x="127406" y="93952"/>
                    <a:pt x="250212" y="32096"/>
                    <a:pt x="372361" y="5236"/>
                  </a:cubicBezTo>
                  <a:cubicBezTo>
                    <a:pt x="411394" y="-3346"/>
                    <a:pt x="521284" y="-7785"/>
                    <a:pt x="534953" y="44984"/>
                  </a:cubicBezTo>
                  <a:cubicBezTo>
                    <a:pt x="545840" y="87046"/>
                    <a:pt x="506844" y="112754"/>
                    <a:pt x="470659" y="119564"/>
                  </a:cubicBezTo>
                  <a:cubicBezTo>
                    <a:pt x="441103" y="125136"/>
                    <a:pt x="411156" y="115173"/>
                    <a:pt x="382134" y="111011"/>
                  </a:cubicBezTo>
                  <a:cubicBezTo>
                    <a:pt x="335995" y="104400"/>
                    <a:pt x="268557" y="102848"/>
                    <a:pt x="228257" y="129794"/>
                  </a:cubicBezTo>
                  <a:cubicBezTo>
                    <a:pt x="209503" y="142338"/>
                    <a:pt x="195882" y="160693"/>
                    <a:pt x="177698" y="173600"/>
                  </a:cubicBezTo>
                  <a:cubicBezTo>
                    <a:pt x="146428" y="195822"/>
                    <a:pt x="109433" y="198098"/>
                    <a:pt x="73533" y="202479"/>
                  </a:cubicBezTo>
                  <a:cubicBezTo>
                    <a:pt x="55769" y="204642"/>
                    <a:pt x="0" y="245132"/>
                    <a:pt x="0" y="24513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836022" y="2634274"/>
              <a:ext cx="502034" cy="191945"/>
            </a:xfrm>
            <a:custGeom>
              <a:rect b="b" l="l" r="r" t="t"/>
              <a:pathLst>
                <a:path extrusionOk="0" h="191945" w="502034">
                  <a:moveTo>
                    <a:pt x="0" y="191946"/>
                  </a:moveTo>
                  <a:cubicBezTo>
                    <a:pt x="0" y="191946"/>
                    <a:pt x="35728" y="160389"/>
                    <a:pt x="46454" y="153246"/>
                  </a:cubicBezTo>
                  <a:cubicBezTo>
                    <a:pt x="75648" y="133795"/>
                    <a:pt x="109233" y="108706"/>
                    <a:pt x="143875" y="99534"/>
                  </a:cubicBezTo>
                  <a:cubicBezTo>
                    <a:pt x="191834" y="86837"/>
                    <a:pt x="226704" y="50195"/>
                    <a:pt x="268805" y="26534"/>
                  </a:cubicBezTo>
                  <a:cubicBezTo>
                    <a:pt x="317945" y="-1079"/>
                    <a:pt x="379609" y="-5051"/>
                    <a:pt x="433864" y="5084"/>
                  </a:cubicBezTo>
                  <a:cubicBezTo>
                    <a:pt x="452352" y="8532"/>
                    <a:pt x="502034" y="19467"/>
                    <a:pt x="502034" y="1946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023902" y="2284475"/>
              <a:ext cx="509377" cy="298123"/>
            </a:xfrm>
            <a:custGeom>
              <a:rect b="b" l="l" r="r" t="t"/>
              <a:pathLst>
                <a:path extrusionOk="0" h="298123" w="509377">
                  <a:moveTo>
                    <a:pt x="0" y="298123"/>
                  </a:moveTo>
                  <a:cubicBezTo>
                    <a:pt x="0" y="298123"/>
                    <a:pt x="23898" y="274158"/>
                    <a:pt x="27937" y="270510"/>
                  </a:cubicBezTo>
                  <a:cubicBezTo>
                    <a:pt x="55064" y="245974"/>
                    <a:pt x="84982" y="227552"/>
                    <a:pt x="114433" y="206121"/>
                  </a:cubicBezTo>
                  <a:cubicBezTo>
                    <a:pt x="159658" y="173203"/>
                    <a:pt x="215503" y="131321"/>
                    <a:pt x="270881" y="118320"/>
                  </a:cubicBezTo>
                  <a:cubicBezTo>
                    <a:pt x="339528" y="102203"/>
                    <a:pt x="416385" y="90373"/>
                    <a:pt x="476050" y="50330"/>
                  </a:cubicBezTo>
                  <a:cubicBezTo>
                    <a:pt x="493100" y="38891"/>
                    <a:pt x="509378" y="0"/>
                    <a:pt x="509378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4022283" y="2030463"/>
              <a:ext cx="188864" cy="539724"/>
            </a:xfrm>
            <a:custGeom>
              <a:rect b="b" l="l" r="r" t="t"/>
              <a:pathLst>
                <a:path extrusionOk="0" h="539724" w="188864">
                  <a:moveTo>
                    <a:pt x="0" y="539725"/>
                  </a:moveTo>
                  <a:cubicBezTo>
                    <a:pt x="0" y="539725"/>
                    <a:pt x="19736" y="496338"/>
                    <a:pt x="24222" y="485985"/>
                  </a:cubicBezTo>
                  <a:cubicBezTo>
                    <a:pt x="38167" y="453819"/>
                    <a:pt x="49606" y="416948"/>
                    <a:pt x="59674" y="383591"/>
                  </a:cubicBezTo>
                  <a:cubicBezTo>
                    <a:pt x="77438" y="324736"/>
                    <a:pt x="95203" y="260490"/>
                    <a:pt x="121015" y="204464"/>
                  </a:cubicBezTo>
                  <a:cubicBezTo>
                    <a:pt x="134855" y="174422"/>
                    <a:pt x="154391" y="148171"/>
                    <a:pt x="166592" y="117272"/>
                  </a:cubicBezTo>
                  <a:cubicBezTo>
                    <a:pt x="179480" y="84658"/>
                    <a:pt x="200358" y="31509"/>
                    <a:pt x="18099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830532" y="2290000"/>
              <a:ext cx="37918" cy="452885"/>
            </a:xfrm>
            <a:custGeom>
              <a:rect b="b" l="l" r="r" t="t"/>
              <a:pathLst>
                <a:path extrusionOk="0" h="452885" w="37918">
                  <a:moveTo>
                    <a:pt x="36856" y="452885"/>
                  </a:moveTo>
                  <a:cubicBezTo>
                    <a:pt x="36856" y="452885"/>
                    <a:pt x="30303" y="420252"/>
                    <a:pt x="30093" y="414585"/>
                  </a:cubicBezTo>
                  <a:cubicBezTo>
                    <a:pt x="28379" y="370218"/>
                    <a:pt x="41190" y="327441"/>
                    <a:pt x="37113" y="282759"/>
                  </a:cubicBezTo>
                  <a:cubicBezTo>
                    <a:pt x="33122" y="239125"/>
                    <a:pt x="14482" y="200139"/>
                    <a:pt x="5071" y="157734"/>
                  </a:cubicBezTo>
                  <a:cubicBezTo>
                    <a:pt x="-2130" y="125282"/>
                    <a:pt x="70" y="93012"/>
                    <a:pt x="1328" y="60341"/>
                  </a:cubicBezTo>
                  <a:cubicBezTo>
                    <a:pt x="2013" y="42339"/>
                    <a:pt x="4461" y="0"/>
                    <a:pt x="446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3" name="Google Shape;3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815" y="1409548"/>
            <a:ext cx="6914369" cy="426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/>
          <p:nvPr/>
        </p:nvSpPr>
        <p:spPr>
          <a:xfrm>
            <a:off x="10565126" y="307999"/>
            <a:ext cx="1316654" cy="1508513"/>
          </a:xfrm>
          <a:custGeom>
            <a:rect b="b" l="l" r="r" t="t"/>
            <a:pathLst>
              <a:path extrusionOk="0" h="684133" w="597122">
                <a:moveTo>
                  <a:pt x="0" y="0"/>
                </a:moveTo>
                <a:lnTo>
                  <a:pt x="597122" y="0"/>
                </a:lnTo>
                <a:lnTo>
                  <a:pt x="597122" y="684133"/>
                </a:lnTo>
                <a:lnTo>
                  <a:pt x="0" y="6841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9000"/>
              <a:t>Thank you!</a:t>
            </a:r>
            <a:endParaRPr sz="9000"/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68755" y="5782993"/>
            <a:ext cx="1920406" cy="18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994426"/>
      </a:dk1>
      <a:lt1>
        <a:srgbClr val="F5D3B7"/>
      </a:lt1>
      <a:dk2>
        <a:srgbClr val="624228"/>
      </a:dk2>
      <a:lt2>
        <a:srgbClr val="EEEEEE"/>
      </a:lt2>
      <a:accent1>
        <a:srgbClr val="C77A34"/>
      </a:accent1>
      <a:accent2>
        <a:srgbClr val="624228"/>
      </a:accent2>
      <a:accent3>
        <a:srgbClr val="906441"/>
      </a:accent3>
      <a:accent4>
        <a:srgbClr val="82341E"/>
      </a:accent4>
      <a:accent5>
        <a:srgbClr val="DBA274"/>
      </a:accent5>
      <a:accent6>
        <a:srgbClr val="C26A59"/>
      </a:accent6>
      <a:hlink>
        <a:srgbClr val="7028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Sofia Villamill</dc:creator>
</cp:coreProperties>
</file>