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9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3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BBD3-428C-2B47-A583-C0F2693BFDA7}" type="datetimeFigureOut">
              <a:rPr lang="en-US" smtClean="0"/>
              <a:t>9/06/2016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7E40-F76B-E840-9957-C688048A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Studi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96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5000"/>
            <a:ext cx="4978400" cy="4157133"/>
          </a:xfrm>
          <a:prstGeom prst="rect">
            <a:avLst/>
          </a:prstGeom>
          <a:noFill/>
          <a:ln w="635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200" y="3969259"/>
            <a:ext cx="43040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This is the Console. Enter code here for now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6-09 at 12.11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9144000" cy="57285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5000"/>
            <a:ext cx="4978400" cy="4157133"/>
          </a:xfrm>
          <a:prstGeom prst="rect">
            <a:avLst/>
          </a:prstGeom>
          <a:noFill/>
          <a:ln w="635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075" y="1747606"/>
            <a:ext cx="4304096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This is your script. Enter code here now and you can save it for later by selecting file </a:t>
            </a:r>
            <a:r>
              <a:rPr lang="en-US" smtClean="0">
                <a:solidFill>
                  <a:srgbClr val="3366FF"/>
                </a:solidFill>
              </a:rPr>
              <a:t>&gt; save. </a:t>
            </a:r>
            <a:r>
              <a:rPr lang="en-US" dirty="0" smtClean="0">
                <a:solidFill>
                  <a:srgbClr val="3366FF"/>
                </a:solidFill>
              </a:rPr>
              <a:t>Click on a line or select a chunk of code and click ‘Run’ to send it to the Console. 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6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09 at 12.1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0"/>
            <a:ext cx="9144000" cy="56537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27325" y="1095532"/>
            <a:ext cx="4116675" cy="1282261"/>
          </a:xfrm>
          <a:prstGeom prst="rect">
            <a:avLst/>
          </a:prstGeom>
          <a:noFill/>
          <a:ln w="635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39904" y="2377793"/>
            <a:ext cx="430409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Your data should appear here in the ‘Environment’ window. 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4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6-09 at 1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41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03847" y="2259848"/>
            <a:ext cx="864347" cy="403967"/>
          </a:xfrm>
          <a:prstGeom prst="rect">
            <a:avLst/>
          </a:prstGeom>
          <a:noFill/>
          <a:ln w="635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51054" y="2700959"/>
            <a:ext cx="430409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Click Install to download a new package from the internet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4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Brown</dc:creator>
  <cp:lastModifiedBy>Chris Brown</cp:lastModifiedBy>
  <cp:revision>7</cp:revision>
  <dcterms:created xsi:type="dcterms:W3CDTF">2016-06-09T02:14:51Z</dcterms:created>
  <dcterms:modified xsi:type="dcterms:W3CDTF">2016-06-09T02:26:04Z</dcterms:modified>
</cp:coreProperties>
</file>