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9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25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1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522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3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99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7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6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251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8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425C-3A49-446E-AA67-A6B257275B1F}" type="datetimeFigureOut">
              <a:rPr lang="da-DK" smtClean="0"/>
              <a:t>29-01-2024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E2C1-F963-4D18-9F7B-402744350F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90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Data Management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Undervisning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869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Data Management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Alexandra Fogtmann-Schulz</dc:creator>
  <cp:lastModifiedBy>Alexandra Fogtmann-Schulz</cp:lastModifiedBy>
  <cp:revision>1</cp:revision>
  <dcterms:created xsi:type="dcterms:W3CDTF">2024-01-29T11:36:04Z</dcterms:created>
  <dcterms:modified xsi:type="dcterms:W3CDTF">2024-01-29T11:36:24Z</dcterms:modified>
</cp:coreProperties>
</file>