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0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FD42F-3F66-45D9-B418-B86ECF79B6F7}">
          <p14:sldIdLst>
            <p14:sldId id="256"/>
          </p14:sldIdLst>
        </p14:section>
        <p14:section name="Scenario" id="{1F2E5D9A-227E-4EC4-9946-A4FC66656D3C}">
          <p14:sldIdLst>
            <p14:sldId id="257"/>
            <p14:sldId id="265"/>
            <p14:sldId id="266"/>
          </p14:sldIdLst>
        </p14:section>
        <p14:section name="Prototypes" id="{ACD797B3-26FF-4EB9-9104-C74FAE32AE16}">
          <p14:sldIdLst>
            <p14:sldId id="258"/>
            <p14:sldId id="267"/>
            <p14:sldId id="268"/>
          </p14:sldIdLst>
        </p14:section>
        <p14:section name="Design Rationale" id="{C77B297C-6EED-4902-8FC5-9CA2030A090E}">
          <p14:sldIdLst>
            <p14:sldId id="260"/>
            <p14:sldId id="269"/>
            <p14:sldId id="270"/>
          </p14:sldIdLst>
        </p14:section>
        <p14:section name="Challanges" id="{212D097A-F5A2-4162-8B21-EA9788A8CBA5}">
          <p14:sldIdLst>
            <p14:sldId id="261"/>
            <p14:sldId id="262"/>
            <p14:sldId id="263"/>
          </p14:sldIdLst>
        </p14:section>
        <p14:section name="Implentation Plan" id="{BB7C5045-882B-46EE-AB51-448E5C51CFB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4" autoAdjust="0"/>
    <p:restoredTop sz="94660"/>
  </p:normalViewPr>
  <p:slideViewPr>
    <p:cSldViewPr snapToGrid="0">
      <p:cViewPr>
        <p:scale>
          <a:sx n="66" d="100"/>
          <a:sy n="66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4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033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8217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11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0ED80-CC46-4FF4-BBBE-902B779B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2803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37672-7481-449C-853D-DC979FC0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Mobile Wizard Dress-Up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C2B-F5CE-458C-BC1F-9C1EC874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582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FBAD-1C8B-4FC0-BC6F-9A13275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– Dress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0FF9-40C1-4FDF-A5E8-4C8E607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tell story by dressing the character in the story</a:t>
            </a:r>
          </a:p>
          <a:p>
            <a:r>
              <a:rPr lang="en-US" dirty="0"/>
              <a:t>Ability to involved the user in the game</a:t>
            </a:r>
          </a:p>
          <a:p>
            <a:r>
              <a:rPr lang="en-US" dirty="0"/>
              <a:t>Enables the user to be creative in dressing up for different scenarios in the story.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72050-C262-4BD4-8F89-C72CBF27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F6D-AB97-4E62-A064-77C84531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Smoothly combining with dress-up game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 may be branching story repercussions based on the score in the minigame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 outfit the main character is wearing may change based on it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The Windows Forms App in Visual Studio is ultimately not ideal for this project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The method I’m familiar with was for making forms with multiple windows, this project should all be out of one windows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We have decided to switch to Udemy, but as none of us are overly familiar with it that will include a higher learning curve.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7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CE4-E500-4313-A6CF-ABBFBAD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C33F-8388-45F5-A1DB-DC606F5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game will be mobile</a:t>
            </a:r>
          </a:p>
          <a:p>
            <a:pPr lvl="2"/>
            <a:r>
              <a:rPr lang="en-US" dirty="0"/>
              <a:t>Needs to make best use of real estate</a:t>
            </a:r>
          </a:p>
          <a:p>
            <a:pPr lvl="2"/>
            <a:r>
              <a:rPr lang="en-US" dirty="0"/>
              <a:t>Needs to respond to touch</a:t>
            </a:r>
          </a:p>
          <a:p>
            <a:pPr lvl="2"/>
            <a:r>
              <a:rPr lang="en-US" dirty="0"/>
              <a:t>Size of program becomes higher priority them mobile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C24-B550-4888-B80A-27ABA4E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41A5-64C9-42AE-8C77-9DF2AF93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store wardrobe</a:t>
            </a:r>
          </a:p>
          <a:p>
            <a:r>
              <a:rPr lang="en-US" dirty="0"/>
              <a:t>Need clothing for character to alter image of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664-595E-43BD-8B3F-A89198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1BF-CE04-4144-8F11-D6CC658F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 of Each Member	</a:t>
            </a:r>
          </a:p>
          <a:p>
            <a:pPr lvl="1"/>
            <a:r>
              <a:rPr lang="en-US" dirty="0"/>
              <a:t>Anna -Visual Novel</a:t>
            </a:r>
          </a:p>
          <a:p>
            <a:pPr lvl="1"/>
            <a:r>
              <a:rPr lang="en-US" dirty="0"/>
              <a:t>Allie - Mobile Game</a:t>
            </a:r>
          </a:p>
          <a:p>
            <a:pPr lvl="1"/>
            <a:r>
              <a:rPr lang="en-US" dirty="0"/>
              <a:t>Gladys - Dress Up Interface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TimeLine:</a:t>
            </a:r>
          </a:p>
          <a:p>
            <a:pPr lvl="2"/>
            <a:r>
              <a:rPr lang="en-US" dirty="0"/>
              <a:t>By End of October: Get early draft of visual novel interface finished</a:t>
            </a:r>
          </a:p>
          <a:p>
            <a:pPr lvl="2"/>
            <a:r>
              <a:rPr lang="en-US" dirty="0"/>
              <a:t>By Mid November: Get Mobile Game and Dress Up Interface running independently</a:t>
            </a:r>
          </a:p>
          <a:p>
            <a:pPr lvl="2"/>
            <a:r>
              <a:rPr lang="en-US" dirty="0"/>
              <a:t>By End of November: Debug and get three sections </a:t>
            </a:r>
            <a:r>
              <a:rPr lang="en-US"/>
              <a:t>working together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11C-4CF7-45F2-A50A-05C898A2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C11-F2B6-4F3C-B9E6-09E27AFE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049"/>
            <a:ext cx="10058400" cy="3849624"/>
          </a:xfrm>
        </p:spPr>
        <p:txBody>
          <a:bodyPr/>
          <a:lstStyle/>
          <a:p>
            <a:pPr lvl="1"/>
            <a:r>
              <a:rPr lang="en-US" dirty="0"/>
              <a:t>Visual Novel</a:t>
            </a:r>
          </a:p>
          <a:p>
            <a:pPr lvl="2"/>
            <a:r>
              <a:rPr lang="en-US" dirty="0"/>
              <a:t>Allows user to progress through a story with images.</a:t>
            </a:r>
          </a:p>
          <a:p>
            <a:pPr lvl="2"/>
            <a:r>
              <a:rPr lang="en-US" dirty="0"/>
              <a:t>Allows user to select choices that branch the story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971-A05D-4565-9102-60F63D7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3AED-AB0B-4262-9AF0-B8B139E3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36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34C-41CB-44B4-AD12-324F8296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FFC6-ABFC-4308-860B-A43640A2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Allows the user to select clothing of their choice in ward rope</a:t>
            </a:r>
          </a:p>
          <a:p>
            <a:pPr lvl="1"/>
            <a:r>
              <a:rPr lang="en-US" dirty="0"/>
              <a:t>Allows the user to get involved in the story by choosing what to wear for the day, what story to follow.</a:t>
            </a:r>
          </a:p>
          <a:p>
            <a:pPr lvl="1"/>
            <a:r>
              <a:rPr lang="en-US" dirty="0"/>
              <a:t>Allows the user to interact and communicate with the character.</a:t>
            </a:r>
          </a:p>
          <a:p>
            <a:pPr lvl="1"/>
            <a:r>
              <a:rPr lang="en-US" dirty="0"/>
              <a:t>Allows the user to explore all ways of dressing up, thus developing interest in the game</a:t>
            </a:r>
          </a:p>
          <a:p>
            <a:pPr lvl="1"/>
            <a:r>
              <a:rPr lang="en-US" dirty="0"/>
              <a:t>Allows the user be creative in dressing-up especially that involves competition in the story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BE9E-B52B-412C-9151-EE93B8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Prototypes - Visual Novel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7A34A8-4BB2-449C-BEE9-65915974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602914"/>
            <a:ext cx="3856774" cy="37410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5A1C-3107-4F81-9481-DDA23585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First draft attempt done in Visual studio in C#.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The text is piped in from a text file, and there is currently an autogenerated number that allows for timing images correctly based on text location in array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Background image is set to stay until changed, foreground is set to vanish unless specified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Next button, and previous button in place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Currently has branching story abilities</a:t>
            </a:r>
          </a:p>
        </p:txBody>
      </p:sp>
    </p:spTree>
    <p:extLst>
      <p:ext uri="{BB962C8B-B14F-4D97-AF65-F5344CB8AC3E}">
        <p14:creationId xmlns:p14="http://schemas.microsoft.com/office/powerpoint/2010/main" val="4099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A430-6BF3-4FCF-9496-0B39D0C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982" y="642593"/>
            <a:ext cx="6736084" cy="1744183"/>
          </a:xfrm>
        </p:spPr>
        <p:txBody>
          <a:bodyPr>
            <a:normAutofit/>
          </a:bodyPr>
          <a:lstStyle/>
          <a:p>
            <a:r>
              <a:rPr lang="en-US" sz="3600"/>
              <a:t>Prototypes – Mobile Game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C00062-CAA1-49C3-AE92-7EA1F4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965" y="2386584"/>
            <a:ext cx="6608101" cy="364845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D0E9-172F-4B87-8E41-35F15FBA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9" y="484635"/>
            <a:ext cx="1743764" cy="279002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038B-4748-4307-BD0E-990492DD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3435520"/>
            <a:ext cx="2364545" cy="27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C5E2-CDA7-46A7-A635-8E83E8D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Prototypes – Dress Up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8998D7-5ACA-4110-B3EE-C60BA5EC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3" y="804672"/>
            <a:ext cx="3712494" cy="50856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AAE04-1564-4D27-A7F2-C32E5EB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en-US" dirty="0"/>
              <a:t>User may want to change clothing style and color based on parts of the story or the current emotions:</a:t>
            </a:r>
          </a:p>
          <a:p>
            <a:pPr lvl="1"/>
            <a:r>
              <a:rPr lang="en-US" dirty="0"/>
              <a:t>Shirts</a:t>
            </a:r>
          </a:p>
          <a:p>
            <a:pPr lvl="1"/>
            <a:r>
              <a:rPr lang="en-US" dirty="0"/>
              <a:t>Pants</a:t>
            </a:r>
          </a:p>
          <a:p>
            <a:pPr lvl="1"/>
            <a:r>
              <a:rPr lang="en-US" dirty="0"/>
              <a:t>Shoes</a:t>
            </a:r>
          </a:p>
          <a:p>
            <a:pPr lvl="1"/>
            <a:r>
              <a:rPr lang="en-US" dirty="0"/>
              <a:t>Eyeglasses</a:t>
            </a:r>
          </a:p>
          <a:p>
            <a:pPr lvl="1"/>
            <a:r>
              <a:rPr lang="en-US" dirty="0"/>
              <a:t>scarfs</a:t>
            </a:r>
          </a:p>
          <a:p>
            <a:pPr lvl="1"/>
            <a:r>
              <a:rPr lang="en-US" dirty="0"/>
              <a:t>Hair</a:t>
            </a:r>
          </a:p>
          <a:p>
            <a:pPr lvl="1"/>
            <a:r>
              <a:rPr lang="en-US" dirty="0"/>
              <a:t>Dresses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0A-972E-417F-A93F-D1096FD0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sz="3600"/>
              <a:t>Design Rationale - Visual Novel</a:t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B63-E0AE-4BF8-94C0-501D4C96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Images are a major part of the immersive exercise and therefore take up the lion’s share of the screen</a:t>
            </a:r>
          </a:p>
          <a:p>
            <a:pPr lvl="1"/>
            <a:r>
              <a:rPr lang="en-US" sz="1600" dirty="0"/>
              <a:t>Text is also imperative to tell the story, but does not need as much room as the image, it therefore takes the second most amount of space</a:t>
            </a:r>
          </a:p>
          <a:p>
            <a:pPr lvl="1"/>
            <a:r>
              <a:rPr lang="en-US" sz="1600" dirty="0"/>
              <a:t>User may want to review previous story point, particularly if a decision needs to be made, ergo both forward and backwards buttons are present</a:t>
            </a:r>
          </a:p>
          <a:p>
            <a:pPr lvl="1"/>
            <a:r>
              <a:rPr lang="en-US" sz="1600" dirty="0"/>
              <a:t>When selecting a branch the user should see the text that’s prompting the choice, ergo the image gets covered</a:t>
            </a:r>
          </a:p>
          <a:p>
            <a:pPr lvl="1"/>
            <a:r>
              <a:rPr lang="en-US" dirty="0"/>
              <a:t>User should not be overwhelmed, therefor limit choices to three at most</a:t>
            </a:r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09396-40CB-4F97-8B6A-A31676C2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42" y="1818366"/>
            <a:ext cx="3322121" cy="32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29C-D707-46DB-87D1-8DB05A1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 Mobile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5C66-0B3C-49A1-918E-23B46FA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need to keep everything on a relatively small screen with comparatively large context</a:t>
            </a:r>
          </a:p>
          <a:p>
            <a:pPr lvl="1"/>
            <a:r>
              <a:rPr lang="en-US" dirty="0"/>
              <a:t>Multiple Windows would be inefficient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3122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Mobile Wizard Dress-Up Game</vt:lpstr>
      <vt:lpstr>Scenario – Visual Novel</vt:lpstr>
      <vt:lpstr>Scenario – Mobile Game</vt:lpstr>
      <vt:lpstr>Scenario – Dress Up Game</vt:lpstr>
      <vt:lpstr>Prototypes - Visual Novel</vt:lpstr>
      <vt:lpstr>Prototypes – Mobile Game</vt:lpstr>
      <vt:lpstr>Prototypes – Dress Up</vt:lpstr>
      <vt:lpstr>Design Rationale - Visual Novel </vt:lpstr>
      <vt:lpstr>Design Rationale -  Mobile Game </vt:lpstr>
      <vt:lpstr>Design Rationale – Dress Up </vt:lpstr>
      <vt:lpstr>Challenges – Visual Novel</vt:lpstr>
      <vt:lpstr>Challenges - Mobile Game</vt:lpstr>
      <vt:lpstr>Challenges – Dress Up Game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Wizard Dress-Up Game</dc:title>
  <dc:creator>Gladys Rotich</dc:creator>
  <cp:lastModifiedBy>Gladys Rotich</cp:lastModifiedBy>
  <cp:revision>1</cp:revision>
  <dcterms:created xsi:type="dcterms:W3CDTF">2019-10-25T18:49:03Z</dcterms:created>
  <dcterms:modified xsi:type="dcterms:W3CDTF">2019-10-25T18:51:55Z</dcterms:modified>
</cp:coreProperties>
</file>