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60" r:id="rId9"/>
    <p:sldId id="269" r:id="rId10"/>
    <p:sldId id="27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FD42F-3F66-45D9-B418-B86ECF79B6F7}">
          <p14:sldIdLst>
            <p14:sldId id="256"/>
          </p14:sldIdLst>
        </p14:section>
        <p14:section name="Scenario" id="{1F2E5D9A-227E-4EC4-9946-A4FC66656D3C}">
          <p14:sldIdLst>
            <p14:sldId id="257"/>
            <p14:sldId id="265"/>
            <p14:sldId id="266"/>
          </p14:sldIdLst>
        </p14:section>
        <p14:section name="Prototypes" id="{ACD797B3-26FF-4EB9-9104-C74FAE32AE16}">
          <p14:sldIdLst>
            <p14:sldId id="258"/>
            <p14:sldId id="267"/>
            <p14:sldId id="268"/>
          </p14:sldIdLst>
        </p14:section>
        <p14:section name="Design Rationale" id="{C77B297C-6EED-4902-8FC5-9CA2030A090E}">
          <p14:sldIdLst>
            <p14:sldId id="260"/>
            <p14:sldId id="269"/>
            <p14:sldId id="270"/>
          </p14:sldIdLst>
        </p14:section>
        <p14:section name="Challanges" id="{212D097A-F5A2-4162-8B21-EA9788A8CBA5}">
          <p14:sldIdLst>
            <p14:sldId id="261"/>
            <p14:sldId id="262"/>
            <p14:sldId id="263"/>
          </p14:sldIdLst>
        </p14:section>
        <p14:section name="Implentation Plan" id="{BB7C5045-882B-46EE-AB51-448E5C51CFBF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47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0335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21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8217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11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0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4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4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5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7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0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4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B0ED80-CC46-4FF4-BBBE-902B779B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37672-7481-449C-853D-DC979FC07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/>
              <a:t>Mobile Wizard Dress-Up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6C2B-F5CE-458C-BC1F-9C1EC8742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0582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FBAD-1C8B-4FC0-BC6F-9A13275A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– Dress 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0FF9-40C1-4FDF-A5E8-4C8E607E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72050-C262-4BD4-8F89-C72CBF27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Challenges – Visual Novel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4F6D-AB97-4E62-A064-77C84531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Smoothly combining with dress-up game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There may be branching story repercussions based on the score in the minigame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The outfit the main character is wearing may change based on it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The Windows Forms App in Visual Studio is ultimately not ideal for this project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The method I’m familiar with was for making forms with multiple windows, this project should all be out of one windows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We have decided to switch to Udemy, but as none of us are overly familiar with it that will include a higher learning curve.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77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6CE4-E500-4313-A6CF-ABBFBAD6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 Mobile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C33F-8388-45F5-A1DB-DC606F59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game will be mobile</a:t>
            </a:r>
          </a:p>
          <a:p>
            <a:pPr lvl="2"/>
            <a:r>
              <a:rPr lang="en-US" dirty="0"/>
              <a:t>Needs to make best use of real estate</a:t>
            </a:r>
          </a:p>
          <a:p>
            <a:pPr lvl="2"/>
            <a:r>
              <a:rPr lang="en-US" dirty="0"/>
              <a:t>Needs to </a:t>
            </a:r>
            <a:r>
              <a:rPr lang="en-US" dirty="0" err="1"/>
              <a:t>resond</a:t>
            </a:r>
            <a:r>
              <a:rPr lang="en-US" dirty="0"/>
              <a:t> to touch</a:t>
            </a:r>
          </a:p>
          <a:p>
            <a:pPr lvl="2"/>
            <a:r>
              <a:rPr lang="en-US" dirty="0"/>
              <a:t>Size of program becomes higher priority them mobile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9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2C24-B550-4888-B80A-27ABA4EE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Dress Up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41A5-64C9-42AE-8C77-9DF2AF93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ability to store wardrobe</a:t>
            </a:r>
          </a:p>
          <a:p>
            <a:r>
              <a:rPr lang="en-US" dirty="0"/>
              <a:t>Need clothing for character to alter image of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7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664-595E-43BD-8B3F-A891987F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21BF-CE04-4144-8F11-D6CC658F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Responsibility of Each Member	</a:t>
            </a:r>
          </a:p>
          <a:p>
            <a:pPr lvl="1"/>
            <a:r>
              <a:rPr lang="en-US" dirty="0"/>
              <a:t>Anna -Visual Novel</a:t>
            </a:r>
          </a:p>
          <a:p>
            <a:pPr lvl="1"/>
            <a:r>
              <a:rPr lang="en-US" dirty="0"/>
              <a:t>Allie - Mobile Game</a:t>
            </a:r>
          </a:p>
          <a:p>
            <a:pPr lvl="1"/>
            <a:r>
              <a:rPr lang="en-US" dirty="0"/>
              <a:t>Gladys - Dress Up Interface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TimeLine:</a:t>
            </a:r>
          </a:p>
          <a:p>
            <a:pPr lvl="2"/>
            <a:r>
              <a:rPr lang="en-US" dirty="0"/>
              <a:t>By End of October: Get early draft of visual novel interface finished</a:t>
            </a:r>
          </a:p>
          <a:p>
            <a:pPr lvl="2"/>
            <a:r>
              <a:rPr lang="en-US" dirty="0"/>
              <a:t>By Mid November: Get Mobile Game and Dress Up Interface running independently</a:t>
            </a:r>
          </a:p>
          <a:p>
            <a:pPr lvl="2"/>
            <a:r>
              <a:rPr lang="en-US" dirty="0"/>
              <a:t>By End of November: Debug and get three sections </a:t>
            </a:r>
            <a:r>
              <a:rPr lang="en-US"/>
              <a:t>working together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B11C-4CF7-45F2-A50A-05C898A2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Visual Novel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CC11-F2B6-4F3C-B9E6-09E27AFE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1049"/>
            <a:ext cx="10058400" cy="3849624"/>
          </a:xfrm>
        </p:spPr>
        <p:txBody>
          <a:bodyPr/>
          <a:lstStyle/>
          <a:p>
            <a:pPr lvl="1"/>
            <a:r>
              <a:rPr lang="en-US" dirty="0"/>
              <a:t>Visual Novel</a:t>
            </a:r>
          </a:p>
          <a:p>
            <a:pPr lvl="2"/>
            <a:r>
              <a:rPr lang="en-US" dirty="0"/>
              <a:t>Allows user to progress through a story with images.</a:t>
            </a:r>
          </a:p>
          <a:p>
            <a:pPr lvl="2"/>
            <a:r>
              <a:rPr lang="en-US" dirty="0"/>
              <a:t>Allows user to select choices that branch the story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5971-A05D-4565-9102-60F63D77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Mobile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3AED-AB0B-4262-9AF0-B8B139E3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934C-41CB-44B4-AD12-324F8296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Dress Up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FFC6-ABFC-4308-860B-A43640A2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4BE9E-B52B-412C-9151-EE93B80E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Prototypes - Visual Novel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F7A34A8-4BB2-449C-BEE9-659159743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602914"/>
            <a:ext cx="3856774" cy="37410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105A1C-3107-4F81-9481-DDA23585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First draft attempt done in Visual studio in C#.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The text is piped in from a text file, and there is currently an autogenerated number that allows for timing images correctly based on text location in array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Background image is set to stay until changed, foreground is set to vanish unless specified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Next button, and previous button in place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Currently has branching story abilities</a:t>
            </a:r>
          </a:p>
        </p:txBody>
      </p:sp>
    </p:spTree>
    <p:extLst>
      <p:ext uri="{BB962C8B-B14F-4D97-AF65-F5344CB8AC3E}">
        <p14:creationId xmlns:p14="http://schemas.microsoft.com/office/powerpoint/2010/main" val="40991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A430-6BF3-4FCF-9496-0B39D0C2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982" y="642593"/>
            <a:ext cx="6736084" cy="1744183"/>
          </a:xfrm>
        </p:spPr>
        <p:txBody>
          <a:bodyPr>
            <a:normAutofit/>
          </a:bodyPr>
          <a:lstStyle/>
          <a:p>
            <a:r>
              <a:rPr lang="en-US" sz="3600"/>
              <a:t>Prototypes – Mobile Game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C00062-CAA1-49C3-AE92-7EA1F4EE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965" y="2386584"/>
            <a:ext cx="6608101" cy="364845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E6D0E9-172F-4B87-8E41-35F15FBAA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69" y="484635"/>
            <a:ext cx="1743764" cy="2790023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0038B-4748-4307-BD0E-990492DD8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8" y="3435520"/>
            <a:ext cx="2364545" cy="27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0F847119-45F2-438A-A5F5-DB9B08297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2" t="22142" r="13690" b="20409"/>
          <a:stretch/>
        </p:blipFill>
        <p:spPr>
          <a:xfrm>
            <a:off x="1109231" y="882398"/>
            <a:ext cx="6828816" cy="5121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1C5E2-CDA7-46A7-A635-8E83E8D9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Prototypes – Dress 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5AAE04-1564-4D27-A7F2-C32E5EB4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8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8C0A-972E-417F-A93F-D1096FD0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sz="3600"/>
              <a:t>Design Rationale - Visual Novel</a:t>
            </a:r>
            <a:br>
              <a:rPr lang="en-US" sz="3600"/>
            </a:b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2B63-E0AE-4BF8-94C0-501D4C96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Images are a major part of the immersive exercise and therefore take up the lion’s share of the screen</a:t>
            </a:r>
          </a:p>
          <a:p>
            <a:pPr lvl="1"/>
            <a:r>
              <a:rPr lang="en-US" sz="1600" dirty="0"/>
              <a:t>Text is also imperative to tell the story, but does not need as much room as the image, it therefore takes the second most amount of space</a:t>
            </a:r>
          </a:p>
          <a:p>
            <a:pPr lvl="1"/>
            <a:r>
              <a:rPr lang="en-US" sz="1600" dirty="0"/>
              <a:t>User may want to review previous story point, particularly if a decision needs to be made, ergo both forward and backwards buttons are present</a:t>
            </a:r>
          </a:p>
          <a:p>
            <a:pPr lvl="1"/>
            <a:r>
              <a:rPr lang="en-US" sz="1600" dirty="0"/>
              <a:t>When selecting a branch the user should see the text that’s prompting the choice, ergo the image gets covered</a:t>
            </a:r>
          </a:p>
          <a:p>
            <a:pPr lvl="1"/>
            <a:r>
              <a:rPr lang="en-US" dirty="0"/>
              <a:t>User should not be overwhelmed, therefor limit choices to three at most</a:t>
            </a:r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709396-40CB-4F97-8B6A-A31676C2F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42" y="1818366"/>
            <a:ext cx="3322121" cy="32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80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B29C-D707-46DB-87D1-8DB05A1E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-  Mobile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5C66-0B3C-49A1-918E-23B46FA1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We need to keep everything on a relatively small screen with comparatively large text</a:t>
            </a:r>
          </a:p>
          <a:p>
            <a:pPr lvl="1"/>
            <a:r>
              <a:rPr lang="en-US" dirty="0"/>
              <a:t>Multiple Windows would be inefficient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22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Mobile Wizard Dress-Up Game</vt:lpstr>
      <vt:lpstr>Scenario – Visual Novel</vt:lpstr>
      <vt:lpstr>Scenario – Mobile Game</vt:lpstr>
      <vt:lpstr>Scenario – Dress Up Game</vt:lpstr>
      <vt:lpstr>Prototypes - Visual Novel</vt:lpstr>
      <vt:lpstr>Prototypes – Mobile Game</vt:lpstr>
      <vt:lpstr>Prototypes – Dress Up</vt:lpstr>
      <vt:lpstr>Design Rationale - Visual Novel </vt:lpstr>
      <vt:lpstr>Design Rationale -  Mobile Game </vt:lpstr>
      <vt:lpstr>Design Rationale – Dress Up </vt:lpstr>
      <vt:lpstr>Challenges – Visual Novel</vt:lpstr>
      <vt:lpstr>Challenges - Mobile Game</vt:lpstr>
      <vt:lpstr>Challenges – Dress Up Game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Wizard Dress-Up Game</dc:title>
  <dc:creator>Carlson, Anna</dc:creator>
  <cp:lastModifiedBy>Carlson, Anna</cp:lastModifiedBy>
  <cp:revision>1</cp:revision>
  <dcterms:created xsi:type="dcterms:W3CDTF">2019-10-25T04:59:48Z</dcterms:created>
  <dcterms:modified xsi:type="dcterms:W3CDTF">2019-10-25T05:00:10Z</dcterms:modified>
</cp:coreProperties>
</file>