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A5454-349A-4D18-8EC9-85BB1D8C9DB4}" v="10" dt="2019-12-04T18:51:40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e Burress" userId="2f55098d3171d9f8" providerId="LiveId" clId="{274A5454-349A-4D18-8EC9-85BB1D8C9DB4}"/>
    <pc:docChg chg="custSel addSld modSld sldOrd">
      <pc:chgData name="Allie Burress" userId="2f55098d3171d9f8" providerId="LiveId" clId="{274A5454-349A-4D18-8EC9-85BB1D8C9DB4}" dt="2019-12-04T18:56:27.105" v="555" actId="20577"/>
      <pc:docMkLst>
        <pc:docMk/>
      </pc:docMkLst>
      <pc:sldChg chg="modSp add">
        <pc:chgData name="Allie Burress" userId="2f55098d3171d9f8" providerId="LiveId" clId="{274A5454-349A-4D18-8EC9-85BB1D8C9DB4}" dt="2019-12-04T18:38:50.298" v="121" actId="20577"/>
        <pc:sldMkLst>
          <pc:docMk/>
          <pc:sldMk cId="2665990859" sldId="256"/>
        </pc:sldMkLst>
        <pc:spChg chg="mod">
          <ac:chgData name="Allie Burress" userId="2f55098d3171d9f8" providerId="LiveId" clId="{274A5454-349A-4D18-8EC9-85BB1D8C9DB4}" dt="2019-12-04T18:38:31.849" v="61" actId="20577"/>
          <ac:spMkLst>
            <pc:docMk/>
            <pc:sldMk cId="2665990859" sldId="256"/>
            <ac:spMk id="2" creationId="{43D36AB0-E080-4494-B6FB-597CC2394B94}"/>
          </ac:spMkLst>
        </pc:spChg>
        <pc:spChg chg="mod">
          <ac:chgData name="Allie Burress" userId="2f55098d3171d9f8" providerId="LiveId" clId="{274A5454-349A-4D18-8EC9-85BB1D8C9DB4}" dt="2019-12-04T18:38:50.298" v="121" actId="20577"/>
          <ac:spMkLst>
            <pc:docMk/>
            <pc:sldMk cId="2665990859" sldId="256"/>
            <ac:spMk id="3" creationId="{9017A048-625F-4EC6-822D-CCA8C4669C5B}"/>
          </ac:spMkLst>
        </pc:spChg>
      </pc:sldChg>
      <pc:sldChg chg="modSp add ord">
        <pc:chgData name="Allie Burress" userId="2f55098d3171d9f8" providerId="LiveId" clId="{274A5454-349A-4D18-8EC9-85BB1D8C9DB4}" dt="2019-12-04T18:50:52.687" v="426"/>
        <pc:sldMkLst>
          <pc:docMk/>
          <pc:sldMk cId="3152608559" sldId="257"/>
        </pc:sldMkLst>
        <pc:spChg chg="mod">
          <ac:chgData name="Allie Burress" userId="2f55098d3171d9f8" providerId="LiveId" clId="{274A5454-349A-4D18-8EC9-85BB1D8C9DB4}" dt="2019-12-04T18:40:18.993" v="134" actId="20577"/>
          <ac:spMkLst>
            <pc:docMk/>
            <pc:sldMk cId="3152608559" sldId="257"/>
            <ac:spMk id="2" creationId="{7CB99C6A-EC59-4C7E-9D8D-0A745ECC2457}"/>
          </ac:spMkLst>
        </pc:spChg>
      </pc:sldChg>
      <pc:sldChg chg="modSp add">
        <pc:chgData name="Allie Burress" userId="2f55098d3171d9f8" providerId="LiveId" clId="{274A5454-349A-4D18-8EC9-85BB1D8C9DB4}" dt="2019-12-04T18:51:56.382" v="430" actId="403"/>
        <pc:sldMkLst>
          <pc:docMk/>
          <pc:sldMk cId="1568782473" sldId="258"/>
        </pc:sldMkLst>
        <pc:spChg chg="mod">
          <ac:chgData name="Allie Burress" userId="2f55098d3171d9f8" providerId="LiveId" clId="{274A5454-349A-4D18-8EC9-85BB1D8C9DB4}" dt="2019-12-04T18:47:30.233" v="268" actId="20577"/>
          <ac:spMkLst>
            <pc:docMk/>
            <pc:sldMk cId="1568782473" sldId="258"/>
            <ac:spMk id="2" creationId="{9B2B3815-5D37-413B-B5A3-14A7AC21DD8E}"/>
          </ac:spMkLst>
        </pc:spChg>
        <pc:spChg chg="mod">
          <ac:chgData name="Allie Burress" userId="2f55098d3171d9f8" providerId="LiveId" clId="{274A5454-349A-4D18-8EC9-85BB1D8C9DB4}" dt="2019-12-04T18:51:56.382" v="430" actId="403"/>
          <ac:spMkLst>
            <pc:docMk/>
            <pc:sldMk cId="1568782473" sldId="258"/>
            <ac:spMk id="3" creationId="{D6010981-6D5F-44DF-A323-2BF2AFEC9D0D}"/>
          </ac:spMkLst>
        </pc:spChg>
      </pc:sldChg>
      <pc:sldChg chg="modSp add">
        <pc:chgData name="Allie Burress" userId="2f55098d3171d9f8" providerId="LiveId" clId="{274A5454-349A-4D18-8EC9-85BB1D8C9DB4}" dt="2019-12-04T18:54:38.314" v="515" actId="20577"/>
        <pc:sldMkLst>
          <pc:docMk/>
          <pc:sldMk cId="2773093500" sldId="259"/>
        </pc:sldMkLst>
        <pc:spChg chg="mod">
          <ac:chgData name="Allie Burress" userId="2f55098d3171d9f8" providerId="LiveId" clId="{274A5454-349A-4D18-8EC9-85BB1D8C9DB4}" dt="2019-12-04T18:48:47.198" v="424" actId="20577"/>
          <ac:spMkLst>
            <pc:docMk/>
            <pc:sldMk cId="2773093500" sldId="259"/>
            <ac:spMk id="2" creationId="{95C8D493-D6EE-4F2A-A4AA-E534D57774D2}"/>
          </ac:spMkLst>
        </pc:spChg>
        <pc:spChg chg="mod">
          <ac:chgData name="Allie Burress" userId="2f55098d3171d9f8" providerId="LiveId" clId="{274A5454-349A-4D18-8EC9-85BB1D8C9DB4}" dt="2019-12-04T18:54:38.314" v="515" actId="20577"/>
          <ac:spMkLst>
            <pc:docMk/>
            <pc:sldMk cId="2773093500" sldId="259"/>
            <ac:spMk id="3" creationId="{1D27AD9F-EC13-4764-8EC1-A97C550D85F3}"/>
          </ac:spMkLst>
        </pc:spChg>
      </pc:sldChg>
      <pc:sldChg chg="modSp add">
        <pc:chgData name="Allie Burress" userId="2f55098d3171d9f8" providerId="LiveId" clId="{274A5454-349A-4D18-8EC9-85BB1D8C9DB4}" dt="2019-12-04T18:56:27.105" v="555" actId="20577"/>
        <pc:sldMkLst>
          <pc:docMk/>
          <pc:sldMk cId="664945383" sldId="260"/>
        </pc:sldMkLst>
        <pc:spChg chg="mod">
          <ac:chgData name="Allie Burress" userId="2f55098d3171d9f8" providerId="LiveId" clId="{274A5454-349A-4D18-8EC9-85BB1D8C9DB4}" dt="2019-12-04T18:48:14.990" v="372" actId="20577"/>
          <ac:spMkLst>
            <pc:docMk/>
            <pc:sldMk cId="664945383" sldId="260"/>
            <ac:spMk id="2" creationId="{ACF746EA-E7D7-43F6-8480-ADB139DD5FDC}"/>
          </ac:spMkLst>
        </pc:spChg>
        <pc:spChg chg="mod">
          <ac:chgData name="Allie Burress" userId="2f55098d3171d9f8" providerId="LiveId" clId="{274A5454-349A-4D18-8EC9-85BB1D8C9DB4}" dt="2019-12-04T18:56:27.105" v="555" actId="20577"/>
          <ac:spMkLst>
            <pc:docMk/>
            <pc:sldMk cId="664945383" sldId="260"/>
            <ac:spMk id="3" creationId="{570050B8-822E-4D53-8BFE-A49D5E3B82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55C2EB6-B1AB-4E34-97EC-B5D84F4272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0AE12E8-7B95-4549-BBD6-D46B54C154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3722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2EB6-B1AB-4E34-97EC-B5D84F4272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12E8-7B95-4549-BBD6-D46B54C1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3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2EB6-B1AB-4E34-97EC-B5D84F4272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12E8-7B95-4549-BBD6-D46B54C1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2EB6-B1AB-4E34-97EC-B5D84F4272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12E8-7B95-4549-BBD6-D46B54C1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2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2EB6-B1AB-4E34-97EC-B5D84F4272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12E8-7B95-4549-BBD6-D46B54C154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275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2EB6-B1AB-4E34-97EC-B5D84F4272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12E8-7B95-4549-BBD6-D46B54C1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4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2EB6-B1AB-4E34-97EC-B5D84F4272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12E8-7B95-4549-BBD6-D46B54C1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2EB6-B1AB-4E34-97EC-B5D84F4272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12E8-7B95-4549-BBD6-D46B54C1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3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2EB6-B1AB-4E34-97EC-B5D84F4272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12E8-7B95-4549-BBD6-D46B54C1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0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2EB6-B1AB-4E34-97EC-B5D84F4272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12E8-7B95-4549-BBD6-D46B54C1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3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2EB6-B1AB-4E34-97EC-B5D84F4272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12E8-7B95-4549-BBD6-D46B54C1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4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55C2EB6-B1AB-4E34-97EC-B5D84F427266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0AE12E8-7B95-4549-BBD6-D46B54C1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6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AB0-E080-4494-B6FB-597CC2394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Magic Dress Up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7A048-625F-4EC6-822D-CCA8C4669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Anna Carlson, Allie Buress, Gladys Rotich</a:t>
            </a:r>
          </a:p>
          <a:p>
            <a:r>
              <a:rPr lang="en-US" dirty="0"/>
              <a:t>CSCI 488</a:t>
            </a:r>
          </a:p>
        </p:txBody>
      </p:sp>
    </p:spTree>
    <p:extLst>
      <p:ext uri="{BB962C8B-B14F-4D97-AF65-F5344CB8AC3E}">
        <p14:creationId xmlns:p14="http://schemas.microsoft.com/office/powerpoint/2010/main" val="266599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9C6A-EC59-4C7E-9D8D-0A745ECC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11DAF-7CEB-4E9C-BDAF-7F71183C3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0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3815-5D37-413B-B5A3-14A7AC21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0981-6D5F-44DF-A323-2BF2AFE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Story</a:t>
            </a:r>
          </a:p>
          <a:p>
            <a:endParaRPr lang="en-US" sz="2400" dirty="0"/>
          </a:p>
          <a:p>
            <a:r>
              <a:rPr lang="en-US" sz="2400" dirty="0"/>
              <a:t>Art</a:t>
            </a:r>
          </a:p>
          <a:p>
            <a:endParaRPr lang="en-US" sz="2400" dirty="0"/>
          </a:p>
          <a:p>
            <a:r>
              <a:rPr lang="en-US" sz="2400" dirty="0"/>
              <a:t>Dress-Up Game</a:t>
            </a:r>
          </a:p>
          <a:p>
            <a:pPr lvl="1"/>
            <a:r>
              <a:rPr lang="en-US" sz="2000" dirty="0"/>
              <a:t>Scoring System</a:t>
            </a:r>
          </a:p>
          <a:p>
            <a:endParaRPr lang="en-US" sz="2400" dirty="0"/>
          </a:p>
          <a:p>
            <a:r>
              <a:rPr lang="en-US" sz="2400" dirty="0"/>
              <a:t>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8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D493-D6EE-4F2A-A4AA-E534D577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Features that Didn’t Make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7AD9F-EC13-4764-8EC1-A97C550D8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Scoring System</a:t>
            </a:r>
          </a:p>
          <a:p>
            <a:endParaRPr lang="en-US" sz="2000" dirty="0"/>
          </a:p>
          <a:p>
            <a:r>
              <a:rPr lang="en-US" sz="2000" dirty="0"/>
              <a:t>Mobile Implementation</a:t>
            </a:r>
          </a:p>
          <a:p>
            <a:endParaRPr lang="en-US" sz="2000" dirty="0"/>
          </a:p>
          <a:p>
            <a:r>
              <a:rPr lang="en-US" sz="2000" dirty="0"/>
              <a:t>Second Character Storyline</a:t>
            </a:r>
          </a:p>
        </p:txBody>
      </p:sp>
    </p:spTree>
    <p:extLst>
      <p:ext uri="{BB962C8B-B14F-4D97-AF65-F5344CB8AC3E}">
        <p14:creationId xmlns:p14="http://schemas.microsoft.com/office/powerpoint/2010/main" val="277309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46EA-E7D7-43F6-8480-ADB139DD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Would’ve Done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50B8-822E-4D53-8BFE-A49D5E3B8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Plan better for </a:t>
            </a:r>
            <a:r>
              <a:rPr lang="en-US" sz="2000"/>
              <a:t>mobile interface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49453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</TotalTime>
  <Words>48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Magic Dress Up Game</vt:lpstr>
      <vt:lpstr>Presentation</vt:lpstr>
      <vt:lpstr>What We Accomplished</vt:lpstr>
      <vt:lpstr>The Features that Didn’t Make It</vt:lpstr>
      <vt:lpstr>What We Would’ve Done Differently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Dress Up Game</dc:title>
  <dc:creator>Allie Burress</dc:creator>
  <cp:lastModifiedBy>Allie Burress</cp:lastModifiedBy>
  <cp:revision>1</cp:revision>
  <dcterms:created xsi:type="dcterms:W3CDTF">2019-12-04T18:37:54Z</dcterms:created>
  <dcterms:modified xsi:type="dcterms:W3CDTF">2019-12-04T18:56:35Z</dcterms:modified>
</cp:coreProperties>
</file>