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0" r:id="rId9"/>
    <p:sldId id="26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FD42F-3F66-45D9-B418-B86ECF79B6F7}">
          <p14:sldIdLst>
            <p14:sldId id="256"/>
          </p14:sldIdLst>
        </p14:section>
        <p14:section name="Scenario" id="{1F2E5D9A-227E-4EC4-9946-A4FC66656D3C}">
          <p14:sldIdLst>
            <p14:sldId id="257"/>
            <p14:sldId id="265"/>
            <p14:sldId id="266"/>
          </p14:sldIdLst>
        </p14:section>
        <p14:section name="Prototypes" id="{ACD797B3-26FF-4EB9-9104-C74FAE32AE16}">
          <p14:sldIdLst>
            <p14:sldId id="258"/>
            <p14:sldId id="267"/>
            <p14:sldId id="268"/>
          </p14:sldIdLst>
        </p14:section>
        <p14:section name="Design Rationale" id="{C77B297C-6EED-4902-8FC5-9CA2030A090E}">
          <p14:sldIdLst>
            <p14:sldId id="260"/>
            <p14:sldId id="269"/>
            <p14:sldId id="270"/>
          </p14:sldIdLst>
        </p14:section>
        <p14:section name="Challanges" id="{212D097A-F5A2-4162-8B21-EA9788A8CBA5}">
          <p14:sldIdLst>
            <p14:sldId id="261"/>
            <p14:sldId id="262"/>
            <p14:sldId id="263"/>
          </p14:sldIdLst>
        </p14:section>
        <p14:section name="Implentation Plan" id="{BB7C5045-882B-46EE-AB51-448E5C51CFB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32000-ECDD-492C-B26E-C9B13285B088}" v="4" dt="2019-10-26T02:28:15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Burress" userId="2f55098d3171d9f8" providerId="LiveId" clId="{63D32000-ECDD-492C-B26E-C9B13285B088}"/>
    <pc:docChg chg="undo custSel modSld">
      <pc:chgData name="Allie Burress" userId="2f55098d3171d9f8" providerId="LiveId" clId="{63D32000-ECDD-492C-B26E-C9B13285B088}" dt="2019-10-26T03:04:06.401" v="1236" actId="20577"/>
      <pc:docMkLst>
        <pc:docMk/>
      </pc:docMkLst>
      <pc:sldChg chg="modSp">
        <pc:chgData name="Allie Burress" userId="2f55098d3171d9f8" providerId="LiveId" clId="{63D32000-ECDD-492C-B26E-C9B13285B088}" dt="2019-10-26T02:08:32.921" v="7" actId="403"/>
        <pc:sldMkLst>
          <pc:docMk/>
          <pc:sldMk cId="2108165467" sldId="257"/>
        </pc:sldMkLst>
        <pc:spChg chg="mod">
          <ac:chgData name="Allie Burress" userId="2f55098d3171d9f8" providerId="LiveId" clId="{63D32000-ECDD-492C-B26E-C9B13285B088}" dt="2019-10-26T02:08:32.921" v="7" actId="403"/>
          <ac:spMkLst>
            <pc:docMk/>
            <pc:sldMk cId="2108165467" sldId="257"/>
            <ac:spMk id="3" creationId="{C5A1CC11-F2B6-4F3C-B9E6-09E27AFE8738}"/>
          </ac:spMkLst>
        </pc:spChg>
      </pc:sldChg>
      <pc:sldChg chg="modSp">
        <pc:chgData name="Allie Burress" userId="2f55098d3171d9f8" providerId="LiveId" clId="{63D32000-ECDD-492C-B26E-C9B13285B088}" dt="2019-10-26T02:09:20.469" v="30" actId="27636"/>
        <pc:sldMkLst>
          <pc:docMk/>
          <pc:sldMk cId="409912786" sldId="258"/>
        </pc:sldMkLst>
        <pc:spChg chg="mod">
          <ac:chgData name="Allie Burress" userId="2f55098d3171d9f8" providerId="LiveId" clId="{63D32000-ECDD-492C-B26E-C9B13285B088}" dt="2019-10-26T02:09:20.469" v="30" actId="27636"/>
          <ac:spMkLst>
            <pc:docMk/>
            <pc:sldMk cId="409912786" sldId="258"/>
            <ac:spMk id="9" creationId="{F8105A1C-3107-4F81-9481-DDA235852348}"/>
          </ac:spMkLst>
        </pc:spChg>
      </pc:sldChg>
      <pc:sldChg chg="modSp">
        <pc:chgData name="Allie Burress" userId="2f55098d3171d9f8" providerId="LiveId" clId="{63D32000-ECDD-492C-B26E-C9B13285B088}" dt="2019-10-26T02:09:44.871" v="36" actId="1076"/>
        <pc:sldMkLst>
          <pc:docMk/>
          <pc:sldMk cId="4152880690" sldId="260"/>
        </pc:sldMkLst>
        <pc:spChg chg="mod">
          <ac:chgData name="Allie Burress" userId="2f55098d3171d9f8" providerId="LiveId" clId="{63D32000-ECDD-492C-B26E-C9B13285B088}" dt="2019-10-26T02:09:37.609" v="34" actId="27636"/>
          <ac:spMkLst>
            <pc:docMk/>
            <pc:sldMk cId="4152880690" sldId="260"/>
            <ac:spMk id="3" creationId="{701F2B63-E0AE-4BF8-94C0-501D4C963245}"/>
          </ac:spMkLst>
        </pc:spChg>
        <pc:picChg chg="mod">
          <ac:chgData name="Allie Burress" userId="2f55098d3171d9f8" providerId="LiveId" clId="{63D32000-ECDD-492C-B26E-C9B13285B088}" dt="2019-10-26T02:09:44.871" v="36" actId="1076"/>
          <ac:picMkLst>
            <pc:docMk/>
            <pc:sldMk cId="4152880690" sldId="260"/>
            <ac:picMk id="5" creationId="{79709396-40CB-4F97-8B6A-A31676C2FDDE}"/>
          </ac:picMkLst>
        </pc:picChg>
      </pc:sldChg>
      <pc:sldChg chg="modSp">
        <pc:chgData name="Allie Burress" userId="2f55098d3171d9f8" providerId="LiveId" clId="{63D32000-ECDD-492C-B26E-C9B13285B088}" dt="2019-10-26T03:04:06.401" v="1236" actId="20577"/>
        <pc:sldMkLst>
          <pc:docMk/>
          <pc:sldMk cId="2453177725" sldId="261"/>
        </pc:sldMkLst>
        <pc:spChg chg="mod">
          <ac:chgData name="Allie Burress" userId="2f55098d3171d9f8" providerId="LiveId" clId="{63D32000-ECDD-492C-B26E-C9B13285B088}" dt="2019-10-26T03:04:06.401" v="1236" actId="20577"/>
          <ac:spMkLst>
            <pc:docMk/>
            <pc:sldMk cId="2453177725" sldId="261"/>
            <ac:spMk id="3" creationId="{05FF4F6D-AB97-4E62-A064-77C84531370B}"/>
          </ac:spMkLst>
        </pc:spChg>
      </pc:sldChg>
      <pc:sldChg chg="modSp">
        <pc:chgData name="Allie Burress" userId="2f55098d3171d9f8" providerId="LiveId" clId="{63D32000-ECDD-492C-B26E-C9B13285B088}" dt="2019-10-26T02:31:46.301" v="1220" actId="1076"/>
        <pc:sldMkLst>
          <pc:docMk/>
          <pc:sldMk cId="1461893502" sldId="262"/>
        </pc:sldMkLst>
        <pc:spChg chg="mod">
          <ac:chgData name="Allie Burress" userId="2f55098d3171d9f8" providerId="LiveId" clId="{63D32000-ECDD-492C-B26E-C9B13285B088}" dt="2019-10-26T02:31:46.301" v="1220" actId="1076"/>
          <ac:spMkLst>
            <pc:docMk/>
            <pc:sldMk cId="1461893502" sldId="262"/>
            <ac:spMk id="3" creationId="{16E7C33F-8388-45F5-A1DB-DC606F59FC6B}"/>
          </ac:spMkLst>
        </pc:spChg>
      </pc:sldChg>
      <pc:sldChg chg="modSp">
        <pc:chgData name="Allie Burress" userId="2f55098d3171d9f8" providerId="LiveId" clId="{63D32000-ECDD-492C-B26E-C9B13285B088}" dt="2019-10-26T02:10:28.458" v="48" actId="403"/>
        <pc:sldMkLst>
          <pc:docMk/>
          <pc:sldMk cId="2987874976" sldId="263"/>
        </pc:sldMkLst>
        <pc:spChg chg="mod">
          <ac:chgData name="Allie Burress" userId="2f55098d3171d9f8" providerId="LiveId" clId="{63D32000-ECDD-492C-B26E-C9B13285B088}" dt="2019-10-26T02:10:28.458" v="48" actId="403"/>
          <ac:spMkLst>
            <pc:docMk/>
            <pc:sldMk cId="2987874976" sldId="263"/>
            <ac:spMk id="3" creationId="{C7B641A5-64C9-42AE-8C77-9DF2AF934D75}"/>
          </ac:spMkLst>
        </pc:spChg>
      </pc:sldChg>
      <pc:sldChg chg="modSp">
        <pc:chgData name="Allie Burress" userId="2f55098d3171d9f8" providerId="LiveId" clId="{63D32000-ECDD-492C-B26E-C9B13285B088}" dt="2019-10-26T02:31:58.023" v="1225" actId="27636"/>
        <pc:sldMkLst>
          <pc:docMk/>
          <pc:sldMk cId="2002018725" sldId="264"/>
        </pc:sldMkLst>
        <pc:spChg chg="mod">
          <ac:chgData name="Allie Burress" userId="2f55098d3171d9f8" providerId="LiveId" clId="{63D32000-ECDD-492C-B26E-C9B13285B088}" dt="2019-10-26T02:31:58.023" v="1225" actId="27636"/>
          <ac:spMkLst>
            <pc:docMk/>
            <pc:sldMk cId="2002018725" sldId="264"/>
            <ac:spMk id="3" creationId="{B5DB21BF-CE04-4144-8F11-D6CC658FCD12}"/>
          </ac:spMkLst>
        </pc:spChg>
      </pc:sldChg>
      <pc:sldChg chg="modSp">
        <pc:chgData name="Allie Burress" userId="2f55098d3171d9f8" providerId="LiveId" clId="{63D32000-ECDD-492C-B26E-C9B13285B088}" dt="2019-10-26T02:26:08.586" v="800" actId="20577"/>
        <pc:sldMkLst>
          <pc:docMk/>
          <pc:sldMk cId="1973647165" sldId="265"/>
        </pc:sldMkLst>
        <pc:spChg chg="mod">
          <ac:chgData name="Allie Burress" userId="2f55098d3171d9f8" providerId="LiveId" clId="{63D32000-ECDD-492C-B26E-C9B13285B088}" dt="2019-10-26T02:26:08.586" v="800" actId="20577"/>
          <ac:spMkLst>
            <pc:docMk/>
            <pc:sldMk cId="1973647165" sldId="265"/>
            <ac:spMk id="3" creationId="{911B3AED-AB0B-4262-9AF0-B8B139E3D7C5}"/>
          </ac:spMkLst>
        </pc:spChg>
      </pc:sldChg>
      <pc:sldChg chg="modSp">
        <pc:chgData name="Allie Burress" userId="2f55098d3171d9f8" providerId="LiveId" clId="{63D32000-ECDD-492C-B26E-C9B13285B088}" dt="2019-10-26T02:54:21.892" v="1228" actId="20577"/>
        <pc:sldMkLst>
          <pc:docMk/>
          <pc:sldMk cId="1364638662" sldId="266"/>
        </pc:sldMkLst>
        <pc:spChg chg="mod">
          <ac:chgData name="Allie Burress" userId="2f55098d3171d9f8" providerId="LiveId" clId="{63D32000-ECDD-492C-B26E-C9B13285B088}" dt="2019-10-26T02:54:21.892" v="1228" actId="20577"/>
          <ac:spMkLst>
            <pc:docMk/>
            <pc:sldMk cId="1364638662" sldId="266"/>
            <ac:spMk id="3" creationId="{C5C7FFC6-ABFC-4308-860B-A43640A2E8A8}"/>
          </ac:spMkLst>
        </pc:spChg>
      </pc:sldChg>
      <pc:sldChg chg="addSp modSp">
        <pc:chgData name="Allie Burress" userId="2f55098d3171d9f8" providerId="LiveId" clId="{63D32000-ECDD-492C-B26E-C9B13285B088}" dt="2019-10-26T02:29:59.093" v="988" actId="1076"/>
        <pc:sldMkLst>
          <pc:docMk/>
          <pc:sldMk cId="3114144912" sldId="267"/>
        </pc:sldMkLst>
        <pc:spChg chg="mod">
          <ac:chgData name="Allie Burress" userId="2f55098d3171d9f8" providerId="LiveId" clId="{63D32000-ECDD-492C-B26E-C9B13285B088}" dt="2019-10-26T02:26:28.653" v="804" actId="1076"/>
          <ac:spMkLst>
            <pc:docMk/>
            <pc:sldMk cId="3114144912" sldId="267"/>
            <ac:spMk id="2" creationId="{658EA430-6BF3-4FCF-9496-0B39D0C2F408}"/>
          </ac:spMkLst>
        </pc:spChg>
        <pc:spChg chg="add mod">
          <ac:chgData name="Allie Burress" userId="2f55098d3171d9f8" providerId="LiveId" clId="{63D32000-ECDD-492C-B26E-C9B13285B088}" dt="2019-10-26T02:28:37.885" v="873" actId="1076"/>
          <ac:spMkLst>
            <pc:docMk/>
            <pc:sldMk cId="3114144912" sldId="267"/>
            <ac:spMk id="9" creationId="{B53DC905-BCC0-47DD-A362-3BFE7A664E47}"/>
          </ac:spMkLst>
        </pc:spChg>
        <pc:spChg chg="mod">
          <ac:chgData name="Allie Burress" userId="2f55098d3171d9f8" providerId="LiveId" clId="{63D32000-ECDD-492C-B26E-C9B13285B088}" dt="2019-10-26T02:29:59.093" v="988" actId="1076"/>
          <ac:spMkLst>
            <pc:docMk/>
            <pc:sldMk cId="3114144912" sldId="267"/>
            <ac:spMk id="11" creationId="{CEC00062-CAA1-49C3-AE92-7EA1F4EE2B50}"/>
          </ac:spMkLst>
        </pc:spChg>
        <pc:picChg chg="mod">
          <ac:chgData name="Allie Burress" userId="2f55098d3171d9f8" providerId="LiveId" clId="{63D32000-ECDD-492C-B26E-C9B13285B088}" dt="2019-10-26T02:26:35.973" v="806" actId="14100"/>
          <ac:picMkLst>
            <pc:docMk/>
            <pc:sldMk cId="3114144912" sldId="267"/>
            <ac:picMk id="5" creationId="{E440038B-4748-4307-BD0E-990492DD817E}"/>
          </ac:picMkLst>
        </pc:picChg>
        <pc:picChg chg="mod ord">
          <ac:chgData name="Allie Burress" userId="2f55098d3171d9f8" providerId="LiveId" clId="{63D32000-ECDD-492C-B26E-C9B13285B088}" dt="2019-10-26T02:26:47.349" v="810" actId="14100"/>
          <ac:picMkLst>
            <pc:docMk/>
            <pc:sldMk cId="3114144912" sldId="267"/>
            <ac:picMk id="7" creationId="{BFE6D0E9-172F-4B87-8E41-35F15FBAA1C7}"/>
          </ac:picMkLst>
        </pc:picChg>
        <pc:cxnChg chg="add mod">
          <ac:chgData name="Allie Burress" userId="2f55098d3171d9f8" providerId="LiveId" clId="{63D32000-ECDD-492C-B26E-C9B13285B088}" dt="2019-10-26T02:28:05.146" v="818" actId="1582"/>
          <ac:cxnSpMkLst>
            <pc:docMk/>
            <pc:sldMk cId="3114144912" sldId="267"/>
            <ac:cxnSpMk id="4" creationId="{5D595B10-5D75-4AED-A2FD-F09F7DBF66A8}"/>
          </ac:cxnSpMkLst>
        </pc:cxnChg>
      </pc:sldChg>
      <pc:sldChg chg="modSp">
        <pc:chgData name="Allie Burress" userId="2f55098d3171d9f8" providerId="LiveId" clId="{63D32000-ECDD-492C-B26E-C9B13285B088}" dt="2019-10-26T02:09:30.232" v="32" actId="27636"/>
        <pc:sldMkLst>
          <pc:docMk/>
          <pc:sldMk cId="2469586204" sldId="268"/>
        </pc:sldMkLst>
        <pc:spChg chg="mod">
          <ac:chgData name="Allie Burress" userId="2f55098d3171d9f8" providerId="LiveId" clId="{63D32000-ECDD-492C-B26E-C9B13285B088}" dt="2019-10-26T02:09:30.232" v="32" actId="27636"/>
          <ac:spMkLst>
            <pc:docMk/>
            <pc:sldMk cId="2469586204" sldId="268"/>
            <ac:spMk id="9" creationId="{C65AAE04-1564-4D27-A7F2-C32E5EB4EA06}"/>
          </ac:spMkLst>
        </pc:spChg>
      </pc:sldChg>
      <pc:sldChg chg="modSp">
        <pc:chgData name="Allie Burress" userId="2f55098d3171d9f8" providerId="LiveId" clId="{63D32000-ECDD-492C-B26E-C9B13285B088}" dt="2019-10-26T02:30:45.539" v="1095" actId="403"/>
        <pc:sldMkLst>
          <pc:docMk/>
          <pc:sldMk cId="3643122354" sldId="269"/>
        </pc:sldMkLst>
        <pc:spChg chg="mod">
          <ac:chgData name="Allie Burress" userId="2f55098d3171d9f8" providerId="LiveId" clId="{63D32000-ECDD-492C-B26E-C9B13285B088}" dt="2019-10-26T02:30:45.539" v="1095" actId="403"/>
          <ac:spMkLst>
            <pc:docMk/>
            <pc:sldMk cId="3643122354" sldId="269"/>
            <ac:spMk id="3" creationId="{A5195C66-0B3C-49A1-918E-23B46FA16ABC}"/>
          </ac:spMkLst>
        </pc:spChg>
      </pc:sldChg>
      <pc:sldChg chg="modSp">
        <pc:chgData name="Allie Burress" userId="2f55098d3171d9f8" providerId="LiveId" clId="{63D32000-ECDD-492C-B26E-C9B13285B088}" dt="2019-10-26T02:10:06.056" v="41" actId="1076"/>
        <pc:sldMkLst>
          <pc:docMk/>
          <pc:sldMk cId="1777125588" sldId="270"/>
        </pc:sldMkLst>
        <pc:spChg chg="mod">
          <ac:chgData name="Allie Burress" userId="2f55098d3171d9f8" providerId="LiveId" clId="{63D32000-ECDD-492C-B26E-C9B13285B088}" dt="2019-10-26T02:10:06.056" v="41" actId="1076"/>
          <ac:spMkLst>
            <pc:docMk/>
            <pc:sldMk cId="1777125588" sldId="270"/>
            <ac:spMk id="3" creationId="{59C10FF9-40C1-4FDF-A5E8-4C8E607EC5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4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033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217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11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0ED80-CC46-4FF4-BBBE-902B779B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2803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7672-7481-449C-853D-DC979FC0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Mobile Wizard Dress-Up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6C2B-F5CE-458C-BC1F-9C1EC874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582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FBAD-1C8B-4FC0-BC6F-9A13275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– Dress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0FF9-40C1-4FDF-A5E8-4C8E607E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833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Ability to tell story by dressing the character in the story</a:t>
            </a:r>
          </a:p>
          <a:p>
            <a:r>
              <a:rPr lang="en-US" sz="3200" dirty="0"/>
              <a:t>Ability to involved the user in the game</a:t>
            </a:r>
          </a:p>
          <a:p>
            <a:r>
              <a:rPr lang="en-US" sz="3200" dirty="0"/>
              <a:t>Enables the user to be creative in dressing up for different scenarios in the story.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71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72050-C262-4BD4-8F89-C72CBF27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F6D-AB97-4E62-A064-77C84531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Smoothly combining with dress-up game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There may be branching story repercussions based on the score in the minigame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outfit the main character is wearing may change based on it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Windows Forms App in Visual Studio is ultimately not ideal for this project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The method I’m familiar with was for making forms with multiple windows, this project should all be out of one windows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We have decided to switch </a:t>
            </a:r>
            <a:r>
              <a:rPr lang="en-US" sz="1800">
                <a:solidFill>
                  <a:srgbClr val="FFFFFF"/>
                </a:solidFill>
              </a:rPr>
              <a:t>to Unity, </a:t>
            </a:r>
            <a:r>
              <a:rPr lang="en-US" sz="1800" dirty="0">
                <a:solidFill>
                  <a:srgbClr val="FFFFFF"/>
                </a:solidFill>
              </a:rPr>
              <a:t>but as none of us are overly familiar with it that will include a higher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245317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CE4-E500-4313-A6CF-ABBFBAD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C33F-8388-45F5-A1DB-DC606F59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/>
              <a:t>The game will be mobile</a:t>
            </a:r>
          </a:p>
          <a:p>
            <a:pPr lvl="1"/>
            <a:r>
              <a:rPr lang="en-US" sz="2200" dirty="0"/>
              <a:t>Needs to make best use of real estate</a:t>
            </a:r>
          </a:p>
          <a:p>
            <a:pPr lvl="1"/>
            <a:r>
              <a:rPr lang="en-US" sz="2200" dirty="0"/>
              <a:t>Needs to respond to touch</a:t>
            </a:r>
          </a:p>
          <a:p>
            <a:pPr lvl="1"/>
            <a:r>
              <a:rPr lang="en-US" sz="2200" dirty="0"/>
              <a:t>Size of program becomes higher priority them mobile game</a:t>
            </a:r>
          </a:p>
          <a:p>
            <a:r>
              <a:rPr lang="en-US" sz="2400" dirty="0"/>
              <a:t>Implementation on mobile is new to us</a:t>
            </a:r>
          </a:p>
          <a:p>
            <a:pPr lvl="1"/>
            <a:r>
              <a:rPr lang="en-US" sz="2200" dirty="0"/>
              <a:t>Using Unity</a:t>
            </a:r>
          </a:p>
          <a:p>
            <a:pPr lvl="1"/>
            <a:r>
              <a:rPr lang="en-US" sz="2200" dirty="0"/>
              <a:t>Big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4618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C24-B550-4888-B80A-27ABA4EE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41A5-64C9-42AE-8C77-9DF2AF93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ability to store wardrobe</a:t>
            </a:r>
          </a:p>
          <a:p>
            <a:r>
              <a:rPr lang="en-US" sz="2800" dirty="0"/>
              <a:t>Need clothing for character to alter image of character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87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664-595E-43BD-8B3F-A89198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1BF-CE04-4144-8F11-D6CC658F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3821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Responsibility of Each Member	</a:t>
            </a:r>
          </a:p>
          <a:p>
            <a:pPr lvl="1"/>
            <a:r>
              <a:rPr lang="en-US" sz="2400" dirty="0"/>
              <a:t>Anna -Visual Novel</a:t>
            </a:r>
          </a:p>
          <a:p>
            <a:pPr lvl="1"/>
            <a:r>
              <a:rPr lang="en-US" sz="2400" dirty="0"/>
              <a:t>Allie - Mobile Game</a:t>
            </a:r>
          </a:p>
          <a:p>
            <a:pPr lvl="1"/>
            <a:r>
              <a:rPr lang="en-US" sz="2400" dirty="0"/>
              <a:t>Gladys - Dress Up Interface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TimeLine:</a:t>
            </a:r>
          </a:p>
          <a:p>
            <a:pPr lvl="2"/>
            <a:r>
              <a:rPr lang="en-US" sz="2000" dirty="0"/>
              <a:t>By End of October: Get early draft of visual novel interface finished</a:t>
            </a:r>
          </a:p>
          <a:p>
            <a:pPr lvl="2"/>
            <a:r>
              <a:rPr lang="en-US" sz="2000" dirty="0"/>
              <a:t>By Mid November: Get Mobile Game and Dress Up Interface running independently</a:t>
            </a:r>
          </a:p>
          <a:p>
            <a:pPr lvl="2"/>
            <a:r>
              <a:rPr lang="en-US" sz="2000" dirty="0"/>
              <a:t>By End of November: Debug and get three sections working together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11C-4CF7-45F2-A50A-05C898A2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Visual Novel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C11-F2B6-4F3C-B9E6-09E27AFE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049"/>
            <a:ext cx="10058400" cy="3849624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Visual Novel</a:t>
            </a:r>
          </a:p>
          <a:p>
            <a:pPr lvl="2"/>
            <a:r>
              <a:rPr lang="en-US" sz="2800" dirty="0"/>
              <a:t>Allows user to progress through a story with images.</a:t>
            </a:r>
          </a:p>
          <a:p>
            <a:pPr lvl="2"/>
            <a:r>
              <a:rPr lang="en-US" sz="2800" dirty="0"/>
              <a:t>Allows user to select choices that branch the story</a:t>
            </a:r>
          </a:p>
        </p:txBody>
      </p:sp>
    </p:spTree>
    <p:extLst>
      <p:ext uri="{BB962C8B-B14F-4D97-AF65-F5344CB8AC3E}">
        <p14:creationId xmlns:p14="http://schemas.microsoft.com/office/powerpoint/2010/main" val="21081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971-A05D-4565-9102-60F63D7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Mobile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3AED-AB0B-4262-9AF0-B8B139E3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Imagine you want to play a new mobile game to pass some free time</a:t>
            </a:r>
          </a:p>
          <a:p>
            <a:r>
              <a:rPr lang="en-US" dirty="0"/>
              <a:t>Luckily, Mobile Wizard and Dress-Up game is installed on your phone!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Mobile– no need to stay home to play this game! This story goes wherever you go!</a:t>
            </a:r>
          </a:p>
          <a:p>
            <a:pPr lvl="1"/>
            <a:r>
              <a:rPr lang="en-US" dirty="0"/>
              <a:t>Being on a mobile phone allows more functionality- touch input, accelerometer function, even microphone use!</a:t>
            </a:r>
          </a:p>
          <a:p>
            <a:r>
              <a:rPr lang="en-US" dirty="0"/>
              <a:t>Combined with the compelling visual novel and dress-up game functionality, this on-the-go choose-your-own-adventure game will quickly be your new favorite mobile game. </a:t>
            </a:r>
          </a:p>
        </p:txBody>
      </p:sp>
    </p:spTree>
    <p:extLst>
      <p:ext uri="{BB962C8B-B14F-4D97-AF65-F5344CB8AC3E}">
        <p14:creationId xmlns:p14="http://schemas.microsoft.com/office/powerpoint/2010/main" val="19736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34C-41CB-44B4-AD12-324F8296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Dress Up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FFC6-ABFC-4308-860B-A43640A2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Allows the user to select clothing of their choice in wardrobe</a:t>
            </a:r>
          </a:p>
          <a:p>
            <a:pPr lvl="1"/>
            <a:r>
              <a:rPr lang="en-US" sz="2400" dirty="0"/>
              <a:t>Allows the user to get involved in the story by choosing what to wear for the day, what story to follow.</a:t>
            </a:r>
          </a:p>
          <a:p>
            <a:pPr lvl="1"/>
            <a:r>
              <a:rPr lang="en-US" sz="2400" dirty="0"/>
              <a:t>Allows the user to interact and communicate with the character.</a:t>
            </a:r>
          </a:p>
          <a:p>
            <a:pPr lvl="1"/>
            <a:r>
              <a:rPr lang="en-US" sz="2400" dirty="0"/>
              <a:t>Allows the user to explore all ways of dressing up, thus developing interest in the game</a:t>
            </a:r>
          </a:p>
          <a:p>
            <a:pPr lvl="1"/>
            <a:r>
              <a:rPr lang="en-US" sz="2400" dirty="0"/>
              <a:t>Allows the user to be creative in dressing-up especially that involves competition in the story</a:t>
            </a:r>
          </a:p>
        </p:txBody>
      </p:sp>
    </p:spTree>
    <p:extLst>
      <p:ext uri="{BB962C8B-B14F-4D97-AF65-F5344CB8AC3E}">
        <p14:creationId xmlns:p14="http://schemas.microsoft.com/office/powerpoint/2010/main" val="136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BE9E-B52B-412C-9151-EE93B8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Prototypes - Visual Novel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7A34A8-4BB2-449C-BEE9-65915974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602914"/>
            <a:ext cx="3856774" cy="37410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5A1C-3107-4F81-9481-DDA23585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First draft attempt done in Visual studio in C#.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The text is piped in from a text file, and there is currently an autogenerated number that allows for timing images correctly based on text location in array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Background image is set to stay until changed, foreground is set to vanish unless specified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Next button, and previous button in place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Currently has branching story abilities</a:t>
            </a:r>
          </a:p>
        </p:txBody>
      </p:sp>
    </p:spTree>
    <p:extLst>
      <p:ext uri="{BB962C8B-B14F-4D97-AF65-F5344CB8AC3E}">
        <p14:creationId xmlns:p14="http://schemas.microsoft.com/office/powerpoint/2010/main" val="4099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A430-6BF3-4FCF-9496-0B39D0C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74" y="492642"/>
            <a:ext cx="6736084" cy="1744183"/>
          </a:xfrm>
        </p:spPr>
        <p:txBody>
          <a:bodyPr>
            <a:normAutofit/>
          </a:bodyPr>
          <a:lstStyle/>
          <a:p>
            <a:r>
              <a:rPr lang="en-US" sz="3600" dirty="0"/>
              <a:t>Prototypes – Mobile Game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C00062-CAA1-49C3-AE92-7EA1F4E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201" y="1727697"/>
            <a:ext cx="3852738" cy="5130303"/>
          </a:xfrm>
        </p:spPr>
        <p:txBody>
          <a:bodyPr>
            <a:normAutofit/>
          </a:bodyPr>
          <a:lstStyle/>
          <a:p>
            <a:r>
              <a:rPr lang="en-US" sz="2800" dirty="0"/>
              <a:t>Important features:</a:t>
            </a:r>
          </a:p>
          <a:p>
            <a:pPr lvl="1"/>
            <a:r>
              <a:rPr lang="en-US" sz="2400" dirty="0"/>
              <a:t>Click-through story </a:t>
            </a:r>
          </a:p>
          <a:p>
            <a:pPr lvl="1"/>
            <a:r>
              <a:rPr lang="en-US" sz="2400" dirty="0"/>
              <a:t>Hamburger Menu</a:t>
            </a:r>
          </a:p>
          <a:p>
            <a:pPr lvl="1"/>
            <a:r>
              <a:rPr lang="en-US" sz="2400" dirty="0"/>
              <a:t>Choice Pop-ups </a:t>
            </a:r>
          </a:p>
          <a:p>
            <a:pPr lvl="1"/>
            <a:r>
              <a:rPr lang="en-US" sz="2400" dirty="0"/>
              <a:t>Exit Button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038B-4748-4307-BD0E-990492DD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4" y="1235055"/>
            <a:ext cx="3403348" cy="40157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D0E9-172F-4B87-8E41-35F15FBA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39" y="2299773"/>
            <a:ext cx="2621169" cy="4193871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D595B10-5D75-4AED-A2FD-F09F7DBF66A8}"/>
              </a:ext>
            </a:extLst>
          </p:cNvPr>
          <p:cNvCxnSpPr>
            <a:cxnSpLocks/>
          </p:cNvCxnSpPr>
          <p:nvPr/>
        </p:nvCxnSpPr>
        <p:spPr>
          <a:xfrm>
            <a:off x="1258957" y="5250805"/>
            <a:ext cx="1964082" cy="1017473"/>
          </a:xfrm>
          <a:prstGeom prst="bentConnector3">
            <a:avLst>
              <a:gd name="adj1" fmla="val 7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3DC905-BCC0-47DD-A362-3BFE7A664E47}"/>
              </a:ext>
            </a:extLst>
          </p:cNvPr>
          <p:cNvSpPr txBox="1"/>
          <p:nvPr/>
        </p:nvSpPr>
        <p:spPr>
          <a:xfrm>
            <a:off x="1372981" y="5453477"/>
            <a:ext cx="173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Pop up appears when the user is offered a choice</a:t>
            </a:r>
          </a:p>
        </p:txBody>
      </p:sp>
    </p:spTree>
    <p:extLst>
      <p:ext uri="{BB962C8B-B14F-4D97-AF65-F5344CB8AC3E}">
        <p14:creationId xmlns:p14="http://schemas.microsoft.com/office/powerpoint/2010/main" val="31141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C5E2-CDA7-46A7-A635-8E83E8D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Prototypes – Dress Up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8998D7-5ACA-4110-B3EE-C60BA5EC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3" y="804672"/>
            <a:ext cx="3712494" cy="50856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AAE04-1564-4D27-A7F2-C32E5EB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User may want to change clothing style and color based on parts of the story or the current emotions:</a:t>
            </a:r>
          </a:p>
          <a:p>
            <a:pPr lvl="1"/>
            <a:r>
              <a:rPr lang="en-US" sz="1800" dirty="0"/>
              <a:t>Shirts</a:t>
            </a:r>
          </a:p>
          <a:p>
            <a:pPr lvl="1"/>
            <a:r>
              <a:rPr lang="en-US" sz="1800" dirty="0"/>
              <a:t>Pants</a:t>
            </a:r>
          </a:p>
          <a:p>
            <a:pPr lvl="1"/>
            <a:r>
              <a:rPr lang="en-US" sz="1800" dirty="0"/>
              <a:t>Shoes</a:t>
            </a:r>
          </a:p>
          <a:p>
            <a:pPr lvl="1"/>
            <a:r>
              <a:rPr lang="en-US" sz="1800" dirty="0"/>
              <a:t>Eyeglasses</a:t>
            </a:r>
          </a:p>
          <a:p>
            <a:pPr lvl="1"/>
            <a:r>
              <a:rPr lang="en-US" sz="1800" dirty="0"/>
              <a:t>scarfs</a:t>
            </a:r>
          </a:p>
          <a:p>
            <a:pPr lvl="1"/>
            <a:r>
              <a:rPr lang="en-US" sz="1800" dirty="0"/>
              <a:t>Hair</a:t>
            </a:r>
          </a:p>
          <a:p>
            <a:pPr lvl="1"/>
            <a:r>
              <a:rPr lang="en-US" sz="1800" dirty="0"/>
              <a:t>Dresses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95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0A-972E-417F-A93F-D1096FD0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sz="3600" dirty="0"/>
              <a:t>Design Rationale - Visual Novel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B63-E0AE-4BF8-94C0-501D4C96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800" dirty="0"/>
              <a:t>Images are a major part of the immersive exercise and therefore take up the lion’s share of the screen</a:t>
            </a:r>
          </a:p>
          <a:p>
            <a:pPr lvl="1"/>
            <a:r>
              <a:rPr lang="en-US" sz="1800" dirty="0"/>
              <a:t>Text is also imperative to tell the story, but does not need as much room as the image, it therefore takes the second most amount of space</a:t>
            </a:r>
          </a:p>
          <a:p>
            <a:pPr lvl="1"/>
            <a:r>
              <a:rPr lang="en-US" sz="1800" dirty="0"/>
              <a:t>User may want to review previous story point, particularly if a decision needs to be made, ergo both forward and backwards buttons are present</a:t>
            </a:r>
          </a:p>
          <a:p>
            <a:pPr lvl="1"/>
            <a:r>
              <a:rPr lang="en-US" sz="1800" dirty="0"/>
              <a:t>When selecting a branch the user should see the text that’s prompting the choice, ergo the image gets covered</a:t>
            </a:r>
          </a:p>
          <a:p>
            <a:pPr lvl="1"/>
            <a:r>
              <a:rPr lang="en-US" sz="1800" dirty="0"/>
              <a:t>User should not be overwhelmed, therefor limit choices to three at most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09396-40CB-4F97-8B6A-A31676C2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21" y="1252439"/>
            <a:ext cx="4487755" cy="43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29C-D707-46DB-87D1-8DB05A1E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-  Mobile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5C66-0B3C-49A1-918E-23B46FA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We need to keep everything on a relatively small screen with comparatively large context</a:t>
            </a:r>
          </a:p>
          <a:p>
            <a:pPr lvl="1"/>
            <a:r>
              <a:rPr lang="en-US" sz="2800" dirty="0"/>
              <a:t>Multiple Windows would be inefficient</a:t>
            </a:r>
          </a:p>
          <a:p>
            <a:pPr lvl="1"/>
            <a:r>
              <a:rPr lang="en-US" sz="2800" dirty="0"/>
              <a:t>Mobile implementation gives us access to different capabilities, i.e. touch, accelerometer</a:t>
            </a:r>
          </a:p>
        </p:txBody>
      </p:sp>
    </p:spTree>
    <p:extLst>
      <p:ext uri="{BB962C8B-B14F-4D97-AF65-F5344CB8AC3E}">
        <p14:creationId xmlns:p14="http://schemas.microsoft.com/office/powerpoint/2010/main" val="364312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Mobile Wizard Dress-Up Game</vt:lpstr>
      <vt:lpstr>Scenario – Visual Novel</vt:lpstr>
      <vt:lpstr>Scenario – Mobile Game</vt:lpstr>
      <vt:lpstr>Scenario – Dress Up Game</vt:lpstr>
      <vt:lpstr>Prototypes - Visual Novel</vt:lpstr>
      <vt:lpstr>Prototypes – Mobile Game</vt:lpstr>
      <vt:lpstr>Prototypes – Dress Up</vt:lpstr>
      <vt:lpstr>Design Rationale - Visual Novel </vt:lpstr>
      <vt:lpstr>Design Rationale -  Mobile Game </vt:lpstr>
      <vt:lpstr>Design Rationale – Dress Up </vt:lpstr>
      <vt:lpstr>Challenges – Visual Novel</vt:lpstr>
      <vt:lpstr>Challenges - Mobile Game</vt:lpstr>
      <vt:lpstr>Challenges – Dress Up Game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Wizard Dress-Up Game</dc:title>
  <dc:creator>Gladys Rotich</dc:creator>
  <cp:lastModifiedBy>Allie Burress</cp:lastModifiedBy>
  <cp:revision>1</cp:revision>
  <dcterms:created xsi:type="dcterms:W3CDTF">2019-10-25T18:49:03Z</dcterms:created>
  <dcterms:modified xsi:type="dcterms:W3CDTF">2019-10-26T03:04:15Z</dcterms:modified>
</cp:coreProperties>
</file>