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4" r:id="rId9"/>
    <p:sldId id="265" r:id="rId10"/>
    <p:sldId id="269" r:id="rId11"/>
    <p:sldId id="261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4BF56-3004-4058-AD11-7770E337D76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4C323A-6C6B-476D-BE18-344C6134A3C8}">
      <dgm:prSet/>
      <dgm:spPr/>
      <dgm:t>
        <a:bodyPr/>
        <a:lstStyle/>
        <a:p>
          <a:r>
            <a:rPr lang="en-US"/>
            <a:t>OBD II</a:t>
          </a:r>
        </a:p>
      </dgm:t>
    </dgm:pt>
    <dgm:pt modelId="{AAC27021-C2E2-4819-97E7-7EB3CCB66DEF}" type="parTrans" cxnId="{D73BB470-FC06-4E10-B8D2-AFBAC04C6870}">
      <dgm:prSet/>
      <dgm:spPr/>
      <dgm:t>
        <a:bodyPr/>
        <a:lstStyle/>
        <a:p>
          <a:endParaRPr lang="en-US"/>
        </a:p>
      </dgm:t>
    </dgm:pt>
    <dgm:pt modelId="{D1FAAA58-CF6E-49F5-94D2-A2DF2F7C909F}" type="sibTrans" cxnId="{D73BB470-FC06-4E10-B8D2-AFBAC04C6870}">
      <dgm:prSet/>
      <dgm:spPr/>
      <dgm:t>
        <a:bodyPr/>
        <a:lstStyle/>
        <a:p>
          <a:endParaRPr lang="en-US"/>
        </a:p>
      </dgm:t>
    </dgm:pt>
    <dgm:pt modelId="{4E991642-0A99-4685-A808-9E51D188F56A}">
      <dgm:prSet/>
      <dgm:spPr/>
      <dgm:t>
        <a:bodyPr/>
        <a:lstStyle/>
        <a:p>
          <a:r>
            <a:rPr lang="en-US"/>
            <a:t>Bluetooth</a:t>
          </a:r>
        </a:p>
      </dgm:t>
    </dgm:pt>
    <dgm:pt modelId="{97858D26-8377-484A-A742-9A45A97E2C2B}" type="parTrans" cxnId="{131483CB-5254-4C4C-88DE-D0CB005A92F2}">
      <dgm:prSet/>
      <dgm:spPr/>
      <dgm:t>
        <a:bodyPr/>
        <a:lstStyle/>
        <a:p>
          <a:endParaRPr lang="en-US"/>
        </a:p>
      </dgm:t>
    </dgm:pt>
    <dgm:pt modelId="{13E5155B-FC63-400A-BE4F-619F958DE61B}" type="sibTrans" cxnId="{131483CB-5254-4C4C-88DE-D0CB005A92F2}">
      <dgm:prSet/>
      <dgm:spPr/>
      <dgm:t>
        <a:bodyPr/>
        <a:lstStyle/>
        <a:p>
          <a:endParaRPr lang="en-US"/>
        </a:p>
      </dgm:t>
    </dgm:pt>
    <dgm:pt modelId="{600595FA-3F74-4990-BB0E-FDC8A61E2E55}">
      <dgm:prSet/>
      <dgm:spPr/>
      <dgm:t>
        <a:bodyPr/>
        <a:lstStyle/>
        <a:p>
          <a:r>
            <a:rPr lang="en-US" dirty="0"/>
            <a:t>Raspberry Pi / Arduino</a:t>
          </a:r>
        </a:p>
      </dgm:t>
    </dgm:pt>
    <dgm:pt modelId="{34795B55-E901-480E-A746-9A0BF9D8801C}" type="parTrans" cxnId="{A96F9BED-564D-4221-AA53-17743FC6C829}">
      <dgm:prSet/>
      <dgm:spPr/>
      <dgm:t>
        <a:bodyPr/>
        <a:lstStyle/>
        <a:p>
          <a:endParaRPr lang="en-US"/>
        </a:p>
      </dgm:t>
    </dgm:pt>
    <dgm:pt modelId="{3965B5A6-DC59-47FD-A08B-F17E7C91848D}" type="sibTrans" cxnId="{A96F9BED-564D-4221-AA53-17743FC6C829}">
      <dgm:prSet/>
      <dgm:spPr/>
      <dgm:t>
        <a:bodyPr/>
        <a:lstStyle/>
        <a:p>
          <a:endParaRPr lang="en-US"/>
        </a:p>
      </dgm:t>
    </dgm:pt>
    <dgm:pt modelId="{5EF2ACC0-8C53-4155-B74B-599D07D834FB}">
      <dgm:prSet/>
      <dgm:spPr/>
      <dgm:t>
        <a:bodyPr/>
        <a:lstStyle/>
        <a:p>
          <a:r>
            <a:rPr lang="en-US" dirty="0"/>
            <a:t>GSM/GPS</a:t>
          </a:r>
        </a:p>
      </dgm:t>
    </dgm:pt>
    <dgm:pt modelId="{82A4DF3B-4AA5-4BCC-B977-2D388DBAC010}" type="parTrans" cxnId="{1BEC03D2-4686-45BA-A079-16F1A1BF9F60}">
      <dgm:prSet/>
      <dgm:spPr/>
      <dgm:t>
        <a:bodyPr/>
        <a:lstStyle/>
        <a:p>
          <a:endParaRPr lang="en-US"/>
        </a:p>
      </dgm:t>
    </dgm:pt>
    <dgm:pt modelId="{86F2ACF1-9E0C-4E7D-9F13-D08ECA551F42}" type="sibTrans" cxnId="{1BEC03D2-4686-45BA-A079-16F1A1BF9F60}">
      <dgm:prSet/>
      <dgm:spPr/>
      <dgm:t>
        <a:bodyPr/>
        <a:lstStyle/>
        <a:p>
          <a:endParaRPr lang="en-US"/>
        </a:p>
      </dgm:t>
    </dgm:pt>
    <dgm:pt modelId="{A266B492-BD7A-469F-A169-0D8CEE932254}">
      <dgm:prSet/>
      <dgm:spPr/>
      <dgm:t>
        <a:bodyPr/>
        <a:lstStyle/>
        <a:p>
          <a:r>
            <a:rPr lang="en-US"/>
            <a:t>Fuzzy logic</a:t>
          </a:r>
        </a:p>
      </dgm:t>
    </dgm:pt>
    <dgm:pt modelId="{DCCEFD1A-93CD-4221-9449-EB8100647E42}" type="parTrans" cxnId="{E9E2BDDE-0045-4F90-A3F1-C4AA91D5BFB1}">
      <dgm:prSet/>
      <dgm:spPr/>
      <dgm:t>
        <a:bodyPr/>
        <a:lstStyle/>
        <a:p>
          <a:endParaRPr lang="en-US"/>
        </a:p>
      </dgm:t>
    </dgm:pt>
    <dgm:pt modelId="{5C986188-1F60-4E10-A57C-8E4AF1973A70}" type="sibTrans" cxnId="{E9E2BDDE-0045-4F90-A3F1-C4AA91D5BFB1}">
      <dgm:prSet/>
      <dgm:spPr/>
      <dgm:t>
        <a:bodyPr/>
        <a:lstStyle/>
        <a:p>
          <a:endParaRPr lang="en-US"/>
        </a:p>
      </dgm:t>
    </dgm:pt>
    <dgm:pt modelId="{3EE93680-2DCD-4F0F-9234-DB9403152E2E}">
      <dgm:prSet/>
      <dgm:spPr/>
      <dgm:t>
        <a:bodyPr/>
        <a:lstStyle/>
        <a:p>
          <a:r>
            <a:rPr lang="en-US"/>
            <a:t>Django</a:t>
          </a:r>
        </a:p>
      </dgm:t>
    </dgm:pt>
    <dgm:pt modelId="{28E83707-212D-4767-A28B-CB27874EA24F}" type="parTrans" cxnId="{0B5502A5-BC49-4BFE-AE0E-B9049D72D1A6}">
      <dgm:prSet/>
      <dgm:spPr/>
      <dgm:t>
        <a:bodyPr/>
        <a:lstStyle/>
        <a:p>
          <a:endParaRPr lang="en-US"/>
        </a:p>
      </dgm:t>
    </dgm:pt>
    <dgm:pt modelId="{CB75FD37-310C-4685-85C7-119B6468AD7B}" type="sibTrans" cxnId="{0B5502A5-BC49-4BFE-AE0E-B9049D72D1A6}">
      <dgm:prSet/>
      <dgm:spPr/>
      <dgm:t>
        <a:bodyPr/>
        <a:lstStyle/>
        <a:p>
          <a:endParaRPr lang="en-US"/>
        </a:p>
      </dgm:t>
    </dgm:pt>
    <dgm:pt modelId="{9FE7C0EA-941C-49B8-81BB-5D80F1C0D452}">
      <dgm:prSet/>
      <dgm:spPr/>
      <dgm:t>
        <a:bodyPr/>
        <a:lstStyle/>
        <a:p>
          <a:r>
            <a:rPr lang="en-US" dirty="0"/>
            <a:t>CoolTerm</a:t>
          </a:r>
        </a:p>
      </dgm:t>
    </dgm:pt>
    <dgm:pt modelId="{84C80F91-AEC4-4727-9743-2C755C3CA4EB}" type="parTrans" cxnId="{3EFFE482-604A-4BFA-81F9-FED72F474AEB}">
      <dgm:prSet/>
      <dgm:spPr/>
      <dgm:t>
        <a:bodyPr/>
        <a:lstStyle/>
        <a:p>
          <a:endParaRPr lang="en-US"/>
        </a:p>
      </dgm:t>
    </dgm:pt>
    <dgm:pt modelId="{8831809E-FC46-48AA-A712-2E8F351C1DB8}" type="sibTrans" cxnId="{3EFFE482-604A-4BFA-81F9-FED72F474AEB}">
      <dgm:prSet/>
      <dgm:spPr/>
      <dgm:t>
        <a:bodyPr/>
        <a:lstStyle/>
        <a:p>
          <a:endParaRPr lang="en-US"/>
        </a:p>
      </dgm:t>
    </dgm:pt>
    <dgm:pt modelId="{F3593DFE-E18C-43E8-A085-137DB158BA98}">
      <dgm:prSet/>
      <dgm:spPr/>
      <dgm:t>
        <a:bodyPr/>
        <a:lstStyle/>
        <a:p>
          <a:r>
            <a:rPr lang="en-US" dirty="0"/>
            <a:t>SQLite3</a:t>
          </a:r>
        </a:p>
      </dgm:t>
    </dgm:pt>
    <dgm:pt modelId="{C7010603-A4AF-4D82-8F7B-E7524695D528}" type="parTrans" cxnId="{BCB45DD9-B756-4544-8A55-A8EE25946D56}">
      <dgm:prSet/>
      <dgm:spPr/>
      <dgm:t>
        <a:bodyPr/>
        <a:lstStyle/>
        <a:p>
          <a:endParaRPr lang="en-US"/>
        </a:p>
      </dgm:t>
    </dgm:pt>
    <dgm:pt modelId="{B8533DA2-24D4-4923-9415-7264CDBD30AD}" type="sibTrans" cxnId="{BCB45DD9-B756-4544-8A55-A8EE25946D56}">
      <dgm:prSet/>
      <dgm:spPr/>
      <dgm:t>
        <a:bodyPr/>
        <a:lstStyle/>
        <a:p>
          <a:endParaRPr lang="en-US"/>
        </a:p>
      </dgm:t>
    </dgm:pt>
    <dgm:pt modelId="{B7A08F28-2B82-41A4-AF3D-559BEC8493D4}" type="pres">
      <dgm:prSet presAssocID="{A0A4BF56-3004-4058-AD11-7770E337D765}" presName="diagram" presStyleCnt="0">
        <dgm:presLayoutVars>
          <dgm:dir/>
          <dgm:resizeHandles val="exact"/>
        </dgm:presLayoutVars>
      </dgm:prSet>
      <dgm:spPr/>
    </dgm:pt>
    <dgm:pt modelId="{5C808E78-31CE-42FE-950F-AD3C1A00A30C}" type="pres">
      <dgm:prSet presAssocID="{FC4C323A-6C6B-476D-BE18-344C6134A3C8}" presName="node" presStyleLbl="node1" presStyleIdx="0" presStyleCnt="8">
        <dgm:presLayoutVars>
          <dgm:bulletEnabled val="1"/>
        </dgm:presLayoutVars>
      </dgm:prSet>
      <dgm:spPr/>
    </dgm:pt>
    <dgm:pt modelId="{62789FA2-8FA0-4527-BF68-5ACDABC4CE73}" type="pres">
      <dgm:prSet presAssocID="{D1FAAA58-CF6E-49F5-94D2-A2DF2F7C909F}" presName="sibTrans" presStyleCnt="0"/>
      <dgm:spPr/>
    </dgm:pt>
    <dgm:pt modelId="{63E24D5D-B262-4506-88EE-C19AAB1CF406}" type="pres">
      <dgm:prSet presAssocID="{4E991642-0A99-4685-A808-9E51D188F56A}" presName="node" presStyleLbl="node1" presStyleIdx="1" presStyleCnt="8">
        <dgm:presLayoutVars>
          <dgm:bulletEnabled val="1"/>
        </dgm:presLayoutVars>
      </dgm:prSet>
      <dgm:spPr/>
    </dgm:pt>
    <dgm:pt modelId="{64A20F69-75D4-47EE-A0CC-032F9824D713}" type="pres">
      <dgm:prSet presAssocID="{13E5155B-FC63-400A-BE4F-619F958DE61B}" presName="sibTrans" presStyleCnt="0"/>
      <dgm:spPr/>
    </dgm:pt>
    <dgm:pt modelId="{EAE47BD6-ED24-43D8-A45A-B695683F6A7B}" type="pres">
      <dgm:prSet presAssocID="{600595FA-3F74-4990-BB0E-FDC8A61E2E55}" presName="node" presStyleLbl="node1" presStyleIdx="2" presStyleCnt="8">
        <dgm:presLayoutVars>
          <dgm:bulletEnabled val="1"/>
        </dgm:presLayoutVars>
      </dgm:prSet>
      <dgm:spPr/>
    </dgm:pt>
    <dgm:pt modelId="{E5449078-3D98-4481-86F8-B8E3590AC442}" type="pres">
      <dgm:prSet presAssocID="{3965B5A6-DC59-47FD-A08B-F17E7C91848D}" presName="sibTrans" presStyleCnt="0"/>
      <dgm:spPr/>
    </dgm:pt>
    <dgm:pt modelId="{83B6F832-7F66-47B0-9F9A-05351C9DC6CD}" type="pres">
      <dgm:prSet presAssocID="{5EF2ACC0-8C53-4155-B74B-599D07D834FB}" presName="node" presStyleLbl="node1" presStyleIdx="3" presStyleCnt="8">
        <dgm:presLayoutVars>
          <dgm:bulletEnabled val="1"/>
        </dgm:presLayoutVars>
      </dgm:prSet>
      <dgm:spPr/>
    </dgm:pt>
    <dgm:pt modelId="{34742711-69B3-4881-9EED-575D321709FE}" type="pres">
      <dgm:prSet presAssocID="{86F2ACF1-9E0C-4E7D-9F13-D08ECA551F42}" presName="sibTrans" presStyleCnt="0"/>
      <dgm:spPr/>
    </dgm:pt>
    <dgm:pt modelId="{B0070BF3-8629-40DF-83CF-95662111152F}" type="pres">
      <dgm:prSet presAssocID="{A266B492-BD7A-469F-A169-0D8CEE932254}" presName="node" presStyleLbl="node1" presStyleIdx="4" presStyleCnt="8">
        <dgm:presLayoutVars>
          <dgm:bulletEnabled val="1"/>
        </dgm:presLayoutVars>
      </dgm:prSet>
      <dgm:spPr/>
    </dgm:pt>
    <dgm:pt modelId="{9035E323-BCD3-4DFD-B39B-2B91DE0681DF}" type="pres">
      <dgm:prSet presAssocID="{5C986188-1F60-4E10-A57C-8E4AF1973A70}" presName="sibTrans" presStyleCnt="0"/>
      <dgm:spPr/>
    </dgm:pt>
    <dgm:pt modelId="{644DC689-1DB9-43FF-A1D3-59D03F6A039B}" type="pres">
      <dgm:prSet presAssocID="{3EE93680-2DCD-4F0F-9234-DB9403152E2E}" presName="node" presStyleLbl="node1" presStyleIdx="5" presStyleCnt="8">
        <dgm:presLayoutVars>
          <dgm:bulletEnabled val="1"/>
        </dgm:presLayoutVars>
      </dgm:prSet>
      <dgm:spPr/>
    </dgm:pt>
    <dgm:pt modelId="{BE41DD2E-75A3-4476-ACD9-004506A9B531}" type="pres">
      <dgm:prSet presAssocID="{CB75FD37-310C-4685-85C7-119B6468AD7B}" presName="sibTrans" presStyleCnt="0"/>
      <dgm:spPr/>
    </dgm:pt>
    <dgm:pt modelId="{E69AFDB3-5779-4C4C-9101-CFE2DBDB0DE3}" type="pres">
      <dgm:prSet presAssocID="{9FE7C0EA-941C-49B8-81BB-5D80F1C0D452}" presName="node" presStyleLbl="node1" presStyleIdx="6" presStyleCnt="8">
        <dgm:presLayoutVars>
          <dgm:bulletEnabled val="1"/>
        </dgm:presLayoutVars>
      </dgm:prSet>
      <dgm:spPr/>
    </dgm:pt>
    <dgm:pt modelId="{039A386A-67F4-4362-A906-8713F1DD57B8}" type="pres">
      <dgm:prSet presAssocID="{8831809E-FC46-48AA-A712-2E8F351C1DB8}" presName="sibTrans" presStyleCnt="0"/>
      <dgm:spPr/>
    </dgm:pt>
    <dgm:pt modelId="{40B8FE35-BE45-4092-911A-FD1BEC3D0462}" type="pres">
      <dgm:prSet presAssocID="{F3593DFE-E18C-43E8-A085-137DB158BA98}" presName="node" presStyleLbl="node1" presStyleIdx="7" presStyleCnt="8">
        <dgm:presLayoutVars>
          <dgm:bulletEnabled val="1"/>
        </dgm:presLayoutVars>
      </dgm:prSet>
      <dgm:spPr/>
    </dgm:pt>
  </dgm:ptLst>
  <dgm:cxnLst>
    <dgm:cxn modelId="{1B9A333D-99EF-40B8-8D4F-30C30A28EB3D}" type="presOf" srcId="{A266B492-BD7A-469F-A169-0D8CEE932254}" destId="{B0070BF3-8629-40DF-83CF-95662111152F}" srcOrd="0" destOrd="0" presId="urn:microsoft.com/office/officeart/2005/8/layout/default"/>
    <dgm:cxn modelId="{D73BB470-FC06-4E10-B8D2-AFBAC04C6870}" srcId="{A0A4BF56-3004-4058-AD11-7770E337D765}" destId="{FC4C323A-6C6B-476D-BE18-344C6134A3C8}" srcOrd="0" destOrd="0" parTransId="{AAC27021-C2E2-4819-97E7-7EB3CCB66DEF}" sibTransId="{D1FAAA58-CF6E-49F5-94D2-A2DF2F7C909F}"/>
    <dgm:cxn modelId="{0D8EDD80-E27C-467D-AE82-703E9052C22D}" type="presOf" srcId="{3EE93680-2DCD-4F0F-9234-DB9403152E2E}" destId="{644DC689-1DB9-43FF-A1D3-59D03F6A039B}" srcOrd="0" destOrd="0" presId="urn:microsoft.com/office/officeart/2005/8/layout/default"/>
    <dgm:cxn modelId="{3EFFE482-604A-4BFA-81F9-FED72F474AEB}" srcId="{A0A4BF56-3004-4058-AD11-7770E337D765}" destId="{9FE7C0EA-941C-49B8-81BB-5D80F1C0D452}" srcOrd="6" destOrd="0" parTransId="{84C80F91-AEC4-4727-9743-2C755C3CA4EB}" sibTransId="{8831809E-FC46-48AA-A712-2E8F351C1DB8}"/>
    <dgm:cxn modelId="{0B5502A5-BC49-4BFE-AE0E-B9049D72D1A6}" srcId="{A0A4BF56-3004-4058-AD11-7770E337D765}" destId="{3EE93680-2DCD-4F0F-9234-DB9403152E2E}" srcOrd="5" destOrd="0" parTransId="{28E83707-212D-4767-A28B-CB27874EA24F}" sibTransId="{CB75FD37-310C-4685-85C7-119B6468AD7B}"/>
    <dgm:cxn modelId="{755FA9B5-235C-4AA5-8AD2-578290B306F7}" type="presOf" srcId="{4E991642-0A99-4685-A808-9E51D188F56A}" destId="{63E24D5D-B262-4506-88EE-C19AAB1CF406}" srcOrd="0" destOrd="0" presId="urn:microsoft.com/office/officeart/2005/8/layout/default"/>
    <dgm:cxn modelId="{670585B6-0A5E-4E3A-9664-F455FBE583A3}" type="presOf" srcId="{9FE7C0EA-941C-49B8-81BB-5D80F1C0D452}" destId="{E69AFDB3-5779-4C4C-9101-CFE2DBDB0DE3}" srcOrd="0" destOrd="0" presId="urn:microsoft.com/office/officeart/2005/8/layout/default"/>
    <dgm:cxn modelId="{C46D91BA-FDA5-4B9A-99EC-E1A1FBB755A8}" type="presOf" srcId="{A0A4BF56-3004-4058-AD11-7770E337D765}" destId="{B7A08F28-2B82-41A4-AF3D-559BEC8493D4}" srcOrd="0" destOrd="0" presId="urn:microsoft.com/office/officeart/2005/8/layout/default"/>
    <dgm:cxn modelId="{0F56E7C4-3E97-42FD-9D18-1278C7BB9294}" type="presOf" srcId="{FC4C323A-6C6B-476D-BE18-344C6134A3C8}" destId="{5C808E78-31CE-42FE-950F-AD3C1A00A30C}" srcOrd="0" destOrd="0" presId="urn:microsoft.com/office/officeart/2005/8/layout/default"/>
    <dgm:cxn modelId="{131483CB-5254-4C4C-88DE-D0CB005A92F2}" srcId="{A0A4BF56-3004-4058-AD11-7770E337D765}" destId="{4E991642-0A99-4685-A808-9E51D188F56A}" srcOrd="1" destOrd="0" parTransId="{97858D26-8377-484A-A742-9A45A97E2C2B}" sibTransId="{13E5155B-FC63-400A-BE4F-619F958DE61B}"/>
    <dgm:cxn modelId="{6E1106D1-BE6B-4BDC-AA65-5ADE29AEAF12}" type="presOf" srcId="{F3593DFE-E18C-43E8-A085-137DB158BA98}" destId="{40B8FE35-BE45-4092-911A-FD1BEC3D0462}" srcOrd="0" destOrd="0" presId="urn:microsoft.com/office/officeart/2005/8/layout/default"/>
    <dgm:cxn modelId="{1BEC03D2-4686-45BA-A079-16F1A1BF9F60}" srcId="{A0A4BF56-3004-4058-AD11-7770E337D765}" destId="{5EF2ACC0-8C53-4155-B74B-599D07D834FB}" srcOrd="3" destOrd="0" parTransId="{82A4DF3B-4AA5-4BCC-B977-2D388DBAC010}" sibTransId="{86F2ACF1-9E0C-4E7D-9F13-D08ECA551F42}"/>
    <dgm:cxn modelId="{BCB45DD9-B756-4544-8A55-A8EE25946D56}" srcId="{A0A4BF56-3004-4058-AD11-7770E337D765}" destId="{F3593DFE-E18C-43E8-A085-137DB158BA98}" srcOrd="7" destOrd="0" parTransId="{C7010603-A4AF-4D82-8F7B-E7524695D528}" sibTransId="{B8533DA2-24D4-4923-9415-7264CDBD30AD}"/>
    <dgm:cxn modelId="{E9E2BDDE-0045-4F90-A3F1-C4AA91D5BFB1}" srcId="{A0A4BF56-3004-4058-AD11-7770E337D765}" destId="{A266B492-BD7A-469F-A169-0D8CEE932254}" srcOrd="4" destOrd="0" parTransId="{DCCEFD1A-93CD-4221-9449-EB8100647E42}" sibTransId="{5C986188-1F60-4E10-A57C-8E4AF1973A70}"/>
    <dgm:cxn modelId="{F4D36EE7-A2A1-4774-867A-BB80CE1099EF}" type="presOf" srcId="{5EF2ACC0-8C53-4155-B74B-599D07D834FB}" destId="{83B6F832-7F66-47B0-9F9A-05351C9DC6CD}" srcOrd="0" destOrd="0" presId="urn:microsoft.com/office/officeart/2005/8/layout/default"/>
    <dgm:cxn modelId="{A96F9BED-564D-4221-AA53-17743FC6C829}" srcId="{A0A4BF56-3004-4058-AD11-7770E337D765}" destId="{600595FA-3F74-4990-BB0E-FDC8A61E2E55}" srcOrd="2" destOrd="0" parTransId="{34795B55-E901-480E-A746-9A0BF9D8801C}" sibTransId="{3965B5A6-DC59-47FD-A08B-F17E7C91848D}"/>
    <dgm:cxn modelId="{0D29CFF9-67C5-4C2F-AFEB-E1638718401B}" type="presOf" srcId="{600595FA-3F74-4990-BB0E-FDC8A61E2E55}" destId="{EAE47BD6-ED24-43D8-A45A-B695683F6A7B}" srcOrd="0" destOrd="0" presId="urn:microsoft.com/office/officeart/2005/8/layout/default"/>
    <dgm:cxn modelId="{F0AC9A34-4EAD-4A75-B80E-53DDDF219E1A}" type="presParOf" srcId="{B7A08F28-2B82-41A4-AF3D-559BEC8493D4}" destId="{5C808E78-31CE-42FE-950F-AD3C1A00A30C}" srcOrd="0" destOrd="0" presId="urn:microsoft.com/office/officeart/2005/8/layout/default"/>
    <dgm:cxn modelId="{2325DFB6-F5F2-489A-8488-650FF215A403}" type="presParOf" srcId="{B7A08F28-2B82-41A4-AF3D-559BEC8493D4}" destId="{62789FA2-8FA0-4527-BF68-5ACDABC4CE73}" srcOrd="1" destOrd="0" presId="urn:microsoft.com/office/officeart/2005/8/layout/default"/>
    <dgm:cxn modelId="{01142023-821A-44C0-BCA3-53476C286BDD}" type="presParOf" srcId="{B7A08F28-2B82-41A4-AF3D-559BEC8493D4}" destId="{63E24D5D-B262-4506-88EE-C19AAB1CF406}" srcOrd="2" destOrd="0" presId="urn:microsoft.com/office/officeart/2005/8/layout/default"/>
    <dgm:cxn modelId="{E58499E4-7DFA-41C5-9086-AE0C1307FC92}" type="presParOf" srcId="{B7A08F28-2B82-41A4-AF3D-559BEC8493D4}" destId="{64A20F69-75D4-47EE-A0CC-032F9824D713}" srcOrd="3" destOrd="0" presId="urn:microsoft.com/office/officeart/2005/8/layout/default"/>
    <dgm:cxn modelId="{F2FA302B-0715-4350-9CCF-672B25F96FCB}" type="presParOf" srcId="{B7A08F28-2B82-41A4-AF3D-559BEC8493D4}" destId="{EAE47BD6-ED24-43D8-A45A-B695683F6A7B}" srcOrd="4" destOrd="0" presId="urn:microsoft.com/office/officeart/2005/8/layout/default"/>
    <dgm:cxn modelId="{22FA243B-3AA2-4845-95F9-B52B6E0307B5}" type="presParOf" srcId="{B7A08F28-2B82-41A4-AF3D-559BEC8493D4}" destId="{E5449078-3D98-4481-86F8-B8E3590AC442}" srcOrd="5" destOrd="0" presId="urn:microsoft.com/office/officeart/2005/8/layout/default"/>
    <dgm:cxn modelId="{6980D345-1BB1-4E07-BC23-702AA72DBBBB}" type="presParOf" srcId="{B7A08F28-2B82-41A4-AF3D-559BEC8493D4}" destId="{83B6F832-7F66-47B0-9F9A-05351C9DC6CD}" srcOrd="6" destOrd="0" presId="urn:microsoft.com/office/officeart/2005/8/layout/default"/>
    <dgm:cxn modelId="{F31138CA-46FC-4C7A-8C21-53B2C58309F0}" type="presParOf" srcId="{B7A08F28-2B82-41A4-AF3D-559BEC8493D4}" destId="{34742711-69B3-4881-9EED-575D321709FE}" srcOrd="7" destOrd="0" presId="urn:microsoft.com/office/officeart/2005/8/layout/default"/>
    <dgm:cxn modelId="{308C5D3F-7AE4-4F1F-95B9-16F7BC830887}" type="presParOf" srcId="{B7A08F28-2B82-41A4-AF3D-559BEC8493D4}" destId="{B0070BF3-8629-40DF-83CF-95662111152F}" srcOrd="8" destOrd="0" presId="urn:microsoft.com/office/officeart/2005/8/layout/default"/>
    <dgm:cxn modelId="{87C41755-1A1B-4E57-965B-C5DBADF627B0}" type="presParOf" srcId="{B7A08F28-2B82-41A4-AF3D-559BEC8493D4}" destId="{9035E323-BCD3-4DFD-B39B-2B91DE0681DF}" srcOrd="9" destOrd="0" presId="urn:microsoft.com/office/officeart/2005/8/layout/default"/>
    <dgm:cxn modelId="{1E4C9729-59D6-42CF-A3FA-AEA946508DB6}" type="presParOf" srcId="{B7A08F28-2B82-41A4-AF3D-559BEC8493D4}" destId="{644DC689-1DB9-43FF-A1D3-59D03F6A039B}" srcOrd="10" destOrd="0" presId="urn:microsoft.com/office/officeart/2005/8/layout/default"/>
    <dgm:cxn modelId="{8CD4432E-F621-4F52-866C-8A059BF0BCA7}" type="presParOf" srcId="{B7A08F28-2B82-41A4-AF3D-559BEC8493D4}" destId="{BE41DD2E-75A3-4476-ACD9-004506A9B531}" srcOrd="11" destOrd="0" presId="urn:microsoft.com/office/officeart/2005/8/layout/default"/>
    <dgm:cxn modelId="{FDC626B4-33D1-4F40-88C0-498DA4E331EA}" type="presParOf" srcId="{B7A08F28-2B82-41A4-AF3D-559BEC8493D4}" destId="{E69AFDB3-5779-4C4C-9101-CFE2DBDB0DE3}" srcOrd="12" destOrd="0" presId="urn:microsoft.com/office/officeart/2005/8/layout/default"/>
    <dgm:cxn modelId="{5FF1413D-CE42-4164-ADE8-2CB3DBE9632E}" type="presParOf" srcId="{B7A08F28-2B82-41A4-AF3D-559BEC8493D4}" destId="{039A386A-67F4-4362-A906-8713F1DD57B8}" srcOrd="13" destOrd="0" presId="urn:microsoft.com/office/officeart/2005/8/layout/default"/>
    <dgm:cxn modelId="{6B68E4A7-4891-4CE9-8FB7-318416B222DE}" type="presParOf" srcId="{B7A08F28-2B82-41A4-AF3D-559BEC8493D4}" destId="{40B8FE35-BE45-4092-911A-FD1BEC3D046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20856-CBF6-4F26-A257-9ED69D7FB277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FD571A4-3E1D-412F-97F7-E69FF6A7B8A9}">
      <dgm:prSet/>
      <dgm:spPr/>
      <dgm:t>
        <a:bodyPr/>
        <a:lstStyle/>
        <a:p>
          <a:r>
            <a:rPr lang="en-US" dirty="0"/>
            <a:t>In-car Component</a:t>
          </a:r>
        </a:p>
      </dgm:t>
    </dgm:pt>
    <dgm:pt modelId="{AAD4D115-4014-4292-A397-2F98DABF7785}" type="parTrans" cxnId="{23756EB7-895D-4D7B-8B13-EFCFB765EA7D}">
      <dgm:prSet/>
      <dgm:spPr/>
      <dgm:t>
        <a:bodyPr/>
        <a:lstStyle/>
        <a:p>
          <a:endParaRPr lang="en-US"/>
        </a:p>
      </dgm:t>
    </dgm:pt>
    <dgm:pt modelId="{9770FFBD-F6D2-4694-B70B-6DA2DF1ACE80}" type="sibTrans" cxnId="{23756EB7-895D-4D7B-8B13-EFCFB765EA7D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3AF01A3-A740-4404-9346-798CE116BC07}">
      <dgm:prSet/>
      <dgm:spPr/>
      <dgm:t>
        <a:bodyPr/>
        <a:lstStyle/>
        <a:p>
          <a:r>
            <a:rPr lang="en-US"/>
            <a:t>External Component</a:t>
          </a:r>
        </a:p>
      </dgm:t>
    </dgm:pt>
    <dgm:pt modelId="{C6EEF1F5-D8C7-4C8A-B8D1-EA608DA256EE}" type="parTrans" cxnId="{A5746941-C910-43C3-A88A-0A140D10D730}">
      <dgm:prSet/>
      <dgm:spPr/>
      <dgm:t>
        <a:bodyPr/>
        <a:lstStyle/>
        <a:p>
          <a:endParaRPr lang="en-US"/>
        </a:p>
      </dgm:t>
    </dgm:pt>
    <dgm:pt modelId="{D8AE9890-329E-4C9E-9BC4-18779D11BD93}" type="sibTrans" cxnId="{A5746941-C910-43C3-A88A-0A140D10D730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3BBAED9-DCF0-456F-8690-EE6B1EE10348}">
      <dgm:prSet/>
      <dgm:spPr/>
      <dgm:t>
        <a:bodyPr/>
        <a:lstStyle/>
        <a:p>
          <a:r>
            <a:rPr lang="en-US"/>
            <a:t>ACCIDeNt application</a:t>
          </a:r>
        </a:p>
      </dgm:t>
    </dgm:pt>
    <dgm:pt modelId="{ED2BBF5F-D3A4-4616-80EF-438EFE20BC0C}" type="parTrans" cxnId="{8FDDD933-E8C6-4A31-A472-2AB3DBFDDF91}">
      <dgm:prSet/>
      <dgm:spPr/>
      <dgm:t>
        <a:bodyPr/>
        <a:lstStyle/>
        <a:p>
          <a:endParaRPr lang="en-US"/>
        </a:p>
      </dgm:t>
    </dgm:pt>
    <dgm:pt modelId="{96F49E77-F255-4049-8E53-9CC303E44F5D}" type="sibTrans" cxnId="{8FDDD933-E8C6-4A31-A472-2AB3DBFDDF91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AC149299-2F41-42C5-85E9-B3FAA11A9586}" type="pres">
      <dgm:prSet presAssocID="{B1B20856-CBF6-4F26-A257-9ED69D7FB277}" presName="Name0" presStyleCnt="0">
        <dgm:presLayoutVars>
          <dgm:animLvl val="lvl"/>
          <dgm:resizeHandles val="exact"/>
        </dgm:presLayoutVars>
      </dgm:prSet>
      <dgm:spPr/>
    </dgm:pt>
    <dgm:pt modelId="{9E098C34-2659-4103-83A7-B2DD864A2EF1}" type="pres">
      <dgm:prSet presAssocID="{AFD571A4-3E1D-412F-97F7-E69FF6A7B8A9}" presName="compositeNode" presStyleCnt="0">
        <dgm:presLayoutVars>
          <dgm:bulletEnabled val="1"/>
        </dgm:presLayoutVars>
      </dgm:prSet>
      <dgm:spPr/>
    </dgm:pt>
    <dgm:pt modelId="{A2E3EA65-B2A1-4370-A219-A249BD4A7CDC}" type="pres">
      <dgm:prSet presAssocID="{AFD571A4-3E1D-412F-97F7-E69FF6A7B8A9}" presName="bgRect" presStyleLbl="alignNode1" presStyleIdx="0" presStyleCnt="3"/>
      <dgm:spPr/>
    </dgm:pt>
    <dgm:pt modelId="{53FF7461-CC0F-4B0E-AFC9-5EC242A0AAA3}" type="pres">
      <dgm:prSet presAssocID="{9770FFBD-F6D2-4694-B70B-6DA2DF1ACE8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DE20641-D027-4B41-9994-C9E917AFF4A6}" type="pres">
      <dgm:prSet presAssocID="{AFD571A4-3E1D-412F-97F7-E69FF6A7B8A9}" presName="nodeRect" presStyleLbl="alignNode1" presStyleIdx="0" presStyleCnt="3">
        <dgm:presLayoutVars>
          <dgm:bulletEnabled val="1"/>
        </dgm:presLayoutVars>
      </dgm:prSet>
      <dgm:spPr/>
    </dgm:pt>
    <dgm:pt modelId="{60DFD9EC-19F2-4F3C-9868-E2E2BF94A19D}" type="pres">
      <dgm:prSet presAssocID="{9770FFBD-F6D2-4694-B70B-6DA2DF1ACE80}" presName="sibTrans" presStyleCnt="0"/>
      <dgm:spPr/>
    </dgm:pt>
    <dgm:pt modelId="{61C8FB05-27B5-49C0-A0BB-ECD8E2D9EB99}" type="pres">
      <dgm:prSet presAssocID="{23AF01A3-A740-4404-9346-798CE116BC07}" presName="compositeNode" presStyleCnt="0">
        <dgm:presLayoutVars>
          <dgm:bulletEnabled val="1"/>
        </dgm:presLayoutVars>
      </dgm:prSet>
      <dgm:spPr/>
    </dgm:pt>
    <dgm:pt modelId="{34D660C4-B411-44E5-AD51-31F672C8516B}" type="pres">
      <dgm:prSet presAssocID="{23AF01A3-A740-4404-9346-798CE116BC07}" presName="bgRect" presStyleLbl="alignNode1" presStyleIdx="1" presStyleCnt="3"/>
      <dgm:spPr/>
    </dgm:pt>
    <dgm:pt modelId="{642F1714-3C52-41CE-8F50-C5D21991F96F}" type="pres">
      <dgm:prSet presAssocID="{D8AE9890-329E-4C9E-9BC4-18779D11BD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4F9B678-C1F8-4816-B8BB-4BB57DA194F2}" type="pres">
      <dgm:prSet presAssocID="{23AF01A3-A740-4404-9346-798CE116BC07}" presName="nodeRect" presStyleLbl="alignNode1" presStyleIdx="1" presStyleCnt="3">
        <dgm:presLayoutVars>
          <dgm:bulletEnabled val="1"/>
        </dgm:presLayoutVars>
      </dgm:prSet>
      <dgm:spPr/>
    </dgm:pt>
    <dgm:pt modelId="{08630017-C3AF-4492-A6D7-AB4E7C6A2EB3}" type="pres">
      <dgm:prSet presAssocID="{D8AE9890-329E-4C9E-9BC4-18779D11BD93}" presName="sibTrans" presStyleCnt="0"/>
      <dgm:spPr/>
    </dgm:pt>
    <dgm:pt modelId="{64101364-A4E1-4DFC-A239-0F0EF8FC100D}" type="pres">
      <dgm:prSet presAssocID="{93BBAED9-DCF0-456F-8690-EE6B1EE10348}" presName="compositeNode" presStyleCnt="0">
        <dgm:presLayoutVars>
          <dgm:bulletEnabled val="1"/>
        </dgm:presLayoutVars>
      </dgm:prSet>
      <dgm:spPr/>
    </dgm:pt>
    <dgm:pt modelId="{42349E46-1879-4C7D-B371-AC453DD8E6C1}" type="pres">
      <dgm:prSet presAssocID="{93BBAED9-DCF0-456F-8690-EE6B1EE10348}" presName="bgRect" presStyleLbl="alignNode1" presStyleIdx="2" presStyleCnt="3"/>
      <dgm:spPr/>
    </dgm:pt>
    <dgm:pt modelId="{91376177-DBA2-44CC-A361-DCFAA7D8623A}" type="pres">
      <dgm:prSet presAssocID="{96F49E77-F255-4049-8E53-9CC303E44F5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ADDEBB9-5CDF-4C29-B39C-2B2F074782BA}" type="pres">
      <dgm:prSet presAssocID="{93BBAED9-DCF0-456F-8690-EE6B1EE1034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F09D0D-AF13-44FF-B8D2-45116709EA6F}" type="presOf" srcId="{9770FFBD-F6D2-4694-B70B-6DA2DF1ACE80}" destId="{53FF7461-CC0F-4B0E-AFC9-5EC242A0AAA3}" srcOrd="0" destOrd="0" presId="urn:microsoft.com/office/officeart/2016/7/layout/LinearBlockProcessNumbered"/>
    <dgm:cxn modelId="{2F7D2B23-D4FF-4768-B341-6C0AA5ED9AD3}" type="presOf" srcId="{93BBAED9-DCF0-456F-8690-EE6B1EE10348}" destId="{42349E46-1879-4C7D-B371-AC453DD8E6C1}" srcOrd="0" destOrd="0" presId="urn:microsoft.com/office/officeart/2016/7/layout/LinearBlockProcessNumbered"/>
    <dgm:cxn modelId="{8CC0CF27-2F26-4F52-A832-A6CA9C4302F1}" type="presOf" srcId="{AFD571A4-3E1D-412F-97F7-E69FF6A7B8A9}" destId="{DDE20641-D027-4B41-9994-C9E917AFF4A6}" srcOrd="1" destOrd="0" presId="urn:microsoft.com/office/officeart/2016/7/layout/LinearBlockProcessNumbered"/>
    <dgm:cxn modelId="{6F56B330-0A29-422C-B9B5-8F814B0BE8CF}" type="presOf" srcId="{D8AE9890-329E-4C9E-9BC4-18779D11BD93}" destId="{642F1714-3C52-41CE-8F50-C5D21991F96F}" srcOrd="0" destOrd="0" presId="urn:microsoft.com/office/officeart/2016/7/layout/LinearBlockProcessNumbered"/>
    <dgm:cxn modelId="{7B323D32-E577-44D6-BE7F-31AA7D975420}" type="presOf" srcId="{B1B20856-CBF6-4F26-A257-9ED69D7FB277}" destId="{AC149299-2F41-42C5-85E9-B3FAA11A9586}" srcOrd="0" destOrd="0" presId="urn:microsoft.com/office/officeart/2016/7/layout/LinearBlockProcessNumbered"/>
    <dgm:cxn modelId="{8FDDD933-E8C6-4A31-A472-2AB3DBFDDF91}" srcId="{B1B20856-CBF6-4F26-A257-9ED69D7FB277}" destId="{93BBAED9-DCF0-456F-8690-EE6B1EE10348}" srcOrd="2" destOrd="0" parTransId="{ED2BBF5F-D3A4-4616-80EF-438EFE20BC0C}" sibTransId="{96F49E77-F255-4049-8E53-9CC303E44F5D}"/>
    <dgm:cxn modelId="{ABA12441-BE15-47D9-847B-CEC1F15A26D9}" type="presOf" srcId="{96F49E77-F255-4049-8E53-9CC303E44F5D}" destId="{91376177-DBA2-44CC-A361-DCFAA7D8623A}" srcOrd="0" destOrd="0" presId="urn:microsoft.com/office/officeart/2016/7/layout/LinearBlockProcessNumbered"/>
    <dgm:cxn modelId="{A5746941-C910-43C3-A88A-0A140D10D730}" srcId="{B1B20856-CBF6-4F26-A257-9ED69D7FB277}" destId="{23AF01A3-A740-4404-9346-798CE116BC07}" srcOrd="1" destOrd="0" parTransId="{C6EEF1F5-D8C7-4C8A-B8D1-EA608DA256EE}" sibTransId="{D8AE9890-329E-4C9E-9BC4-18779D11BD93}"/>
    <dgm:cxn modelId="{E69D6452-65EB-42C1-94D1-EB77FEF812E4}" type="presOf" srcId="{23AF01A3-A740-4404-9346-798CE116BC07}" destId="{E4F9B678-C1F8-4816-B8BB-4BB57DA194F2}" srcOrd="1" destOrd="0" presId="urn:microsoft.com/office/officeart/2016/7/layout/LinearBlockProcessNumbered"/>
    <dgm:cxn modelId="{990A6B96-5DEC-4A47-8F77-E3D5C90D3F7D}" type="presOf" srcId="{93BBAED9-DCF0-456F-8690-EE6B1EE10348}" destId="{8ADDEBB9-5CDF-4C29-B39C-2B2F074782BA}" srcOrd="1" destOrd="0" presId="urn:microsoft.com/office/officeart/2016/7/layout/LinearBlockProcessNumbered"/>
    <dgm:cxn modelId="{DFD1DDAE-9775-4A7D-9559-182275A2BB1D}" type="presOf" srcId="{23AF01A3-A740-4404-9346-798CE116BC07}" destId="{34D660C4-B411-44E5-AD51-31F672C8516B}" srcOrd="0" destOrd="0" presId="urn:microsoft.com/office/officeart/2016/7/layout/LinearBlockProcessNumbered"/>
    <dgm:cxn modelId="{23756EB7-895D-4D7B-8B13-EFCFB765EA7D}" srcId="{B1B20856-CBF6-4F26-A257-9ED69D7FB277}" destId="{AFD571A4-3E1D-412F-97F7-E69FF6A7B8A9}" srcOrd="0" destOrd="0" parTransId="{AAD4D115-4014-4292-A397-2F98DABF7785}" sibTransId="{9770FFBD-F6D2-4694-B70B-6DA2DF1ACE80}"/>
    <dgm:cxn modelId="{1A45ADED-CF93-4FB4-892E-77CE1141A060}" type="presOf" srcId="{AFD571A4-3E1D-412F-97F7-E69FF6A7B8A9}" destId="{A2E3EA65-B2A1-4370-A219-A249BD4A7CDC}" srcOrd="0" destOrd="0" presId="urn:microsoft.com/office/officeart/2016/7/layout/LinearBlockProcessNumbered"/>
    <dgm:cxn modelId="{5A4B7281-23A5-4BF4-8186-0E8612CB1147}" type="presParOf" srcId="{AC149299-2F41-42C5-85E9-B3FAA11A9586}" destId="{9E098C34-2659-4103-83A7-B2DD864A2EF1}" srcOrd="0" destOrd="0" presId="urn:microsoft.com/office/officeart/2016/7/layout/LinearBlockProcessNumbered"/>
    <dgm:cxn modelId="{DB8165BF-326D-4A67-B9BA-793C205D95C6}" type="presParOf" srcId="{9E098C34-2659-4103-83A7-B2DD864A2EF1}" destId="{A2E3EA65-B2A1-4370-A219-A249BD4A7CDC}" srcOrd="0" destOrd="0" presId="urn:microsoft.com/office/officeart/2016/7/layout/LinearBlockProcessNumbered"/>
    <dgm:cxn modelId="{D0E7E3A8-C460-4F6B-BDBE-7713D5DF4E2A}" type="presParOf" srcId="{9E098C34-2659-4103-83A7-B2DD864A2EF1}" destId="{53FF7461-CC0F-4B0E-AFC9-5EC242A0AAA3}" srcOrd="1" destOrd="0" presId="urn:microsoft.com/office/officeart/2016/7/layout/LinearBlockProcessNumbered"/>
    <dgm:cxn modelId="{49022A1E-7E03-4EE7-85A4-B1B06D774270}" type="presParOf" srcId="{9E098C34-2659-4103-83A7-B2DD864A2EF1}" destId="{DDE20641-D027-4B41-9994-C9E917AFF4A6}" srcOrd="2" destOrd="0" presId="urn:microsoft.com/office/officeart/2016/7/layout/LinearBlockProcessNumbered"/>
    <dgm:cxn modelId="{D8CBF175-672E-4434-AEC3-C8733438D6EC}" type="presParOf" srcId="{AC149299-2F41-42C5-85E9-B3FAA11A9586}" destId="{60DFD9EC-19F2-4F3C-9868-E2E2BF94A19D}" srcOrd="1" destOrd="0" presId="urn:microsoft.com/office/officeart/2016/7/layout/LinearBlockProcessNumbered"/>
    <dgm:cxn modelId="{6E3E2C39-3867-492B-A0DA-7BE4246F5933}" type="presParOf" srcId="{AC149299-2F41-42C5-85E9-B3FAA11A9586}" destId="{61C8FB05-27B5-49C0-A0BB-ECD8E2D9EB99}" srcOrd="2" destOrd="0" presId="urn:microsoft.com/office/officeart/2016/7/layout/LinearBlockProcessNumbered"/>
    <dgm:cxn modelId="{6ABAB007-52A5-4C6A-BEAF-F9B8F985A8CF}" type="presParOf" srcId="{61C8FB05-27B5-49C0-A0BB-ECD8E2D9EB99}" destId="{34D660C4-B411-44E5-AD51-31F672C8516B}" srcOrd="0" destOrd="0" presId="urn:microsoft.com/office/officeart/2016/7/layout/LinearBlockProcessNumbered"/>
    <dgm:cxn modelId="{800C4FF7-2093-4FE7-A73D-F9C0EA011D65}" type="presParOf" srcId="{61C8FB05-27B5-49C0-A0BB-ECD8E2D9EB99}" destId="{642F1714-3C52-41CE-8F50-C5D21991F96F}" srcOrd="1" destOrd="0" presId="urn:microsoft.com/office/officeart/2016/7/layout/LinearBlockProcessNumbered"/>
    <dgm:cxn modelId="{0F586070-89FB-43C5-966A-F1B321A381E5}" type="presParOf" srcId="{61C8FB05-27B5-49C0-A0BB-ECD8E2D9EB99}" destId="{E4F9B678-C1F8-4816-B8BB-4BB57DA194F2}" srcOrd="2" destOrd="0" presId="urn:microsoft.com/office/officeart/2016/7/layout/LinearBlockProcessNumbered"/>
    <dgm:cxn modelId="{485CF257-2459-47BB-A5B1-ACD77CF1F911}" type="presParOf" srcId="{AC149299-2F41-42C5-85E9-B3FAA11A9586}" destId="{08630017-C3AF-4492-A6D7-AB4E7C6A2EB3}" srcOrd="3" destOrd="0" presId="urn:microsoft.com/office/officeart/2016/7/layout/LinearBlockProcessNumbered"/>
    <dgm:cxn modelId="{B37140F7-2177-4ECD-AB12-E0F23970F2B5}" type="presParOf" srcId="{AC149299-2F41-42C5-85E9-B3FAA11A9586}" destId="{64101364-A4E1-4DFC-A239-0F0EF8FC100D}" srcOrd="4" destOrd="0" presId="urn:microsoft.com/office/officeart/2016/7/layout/LinearBlockProcessNumbered"/>
    <dgm:cxn modelId="{94AD2AB8-6CF3-4EFF-AFE1-3A2748108A41}" type="presParOf" srcId="{64101364-A4E1-4DFC-A239-0F0EF8FC100D}" destId="{42349E46-1879-4C7D-B371-AC453DD8E6C1}" srcOrd="0" destOrd="0" presId="urn:microsoft.com/office/officeart/2016/7/layout/LinearBlockProcessNumbered"/>
    <dgm:cxn modelId="{549A68D8-7CD4-4770-9014-1F71D60D791C}" type="presParOf" srcId="{64101364-A4E1-4DFC-A239-0F0EF8FC100D}" destId="{91376177-DBA2-44CC-A361-DCFAA7D8623A}" srcOrd="1" destOrd="0" presId="urn:microsoft.com/office/officeart/2016/7/layout/LinearBlockProcessNumbered"/>
    <dgm:cxn modelId="{3312F5AF-5CAD-4FCC-8714-08EC9126175F}" type="presParOf" srcId="{64101364-A4E1-4DFC-A239-0F0EF8FC100D}" destId="{8ADDEBB9-5CDF-4C29-B39C-2B2F074782B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08E78-31CE-42FE-950F-AD3C1A00A30C}">
      <dsp:nvSpPr>
        <dsp:cNvPr id="0" name=""/>
        <dsp:cNvSpPr/>
      </dsp:nvSpPr>
      <dsp:spPr>
        <a:xfrm>
          <a:off x="299859" y="1503"/>
          <a:ext cx="2388262" cy="14329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OBD II</a:t>
          </a:r>
        </a:p>
      </dsp:txBody>
      <dsp:txXfrm>
        <a:off x="299859" y="1503"/>
        <a:ext cx="2388262" cy="1432957"/>
      </dsp:txXfrm>
    </dsp:sp>
    <dsp:sp modelId="{63E24D5D-B262-4506-88EE-C19AAB1CF406}">
      <dsp:nvSpPr>
        <dsp:cNvPr id="0" name=""/>
        <dsp:cNvSpPr/>
      </dsp:nvSpPr>
      <dsp:spPr>
        <a:xfrm>
          <a:off x="2926947" y="1503"/>
          <a:ext cx="2388262" cy="1432957"/>
        </a:xfrm>
        <a:prstGeom prst="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Bluetooth</a:t>
          </a:r>
        </a:p>
      </dsp:txBody>
      <dsp:txXfrm>
        <a:off x="2926947" y="1503"/>
        <a:ext cx="2388262" cy="1432957"/>
      </dsp:txXfrm>
    </dsp:sp>
    <dsp:sp modelId="{EAE47BD6-ED24-43D8-A45A-B695683F6A7B}">
      <dsp:nvSpPr>
        <dsp:cNvPr id="0" name=""/>
        <dsp:cNvSpPr/>
      </dsp:nvSpPr>
      <dsp:spPr>
        <a:xfrm>
          <a:off x="5554036" y="1503"/>
          <a:ext cx="2388262" cy="1432957"/>
        </a:xfrm>
        <a:prstGeom prst="rect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Raspberry Pi / Arduino</a:t>
          </a:r>
        </a:p>
      </dsp:txBody>
      <dsp:txXfrm>
        <a:off x="5554036" y="1503"/>
        <a:ext cx="2388262" cy="1432957"/>
      </dsp:txXfrm>
    </dsp:sp>
    <dsp:sp modelId="{83B6F832-7F66-47B0-9F9A-05351C9DC6CD}">
      <dsp:nvSpPr>
        <dsp:cNvPr id="0" name=""/>
        <dsp:cNvSpPr/>
      </dsp:nvSpPr>
      <dsp:spPr>
        <a:xfrm>
          <a:off x="8181124" y="1503"/>
          <a:ext cx="2388262" cy="1432957"/>
        </a:xfrm>
        <a:prstGeom prst="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GSM/GPS</a:t>
          </a:r>
        </a:p>
      </dsp:txBody>
      <dsp:txXfrm>
        <a:off x="8181124" y="1503"/>
        <a:ext cx="2388262" cy="1432957"/>
      </dsp:txXfrm>
    </dsp:sp>
    <dsp:sp modelId="{B0070BF3-8629-40DF-83CF-95662111152F}">
      <dsp:nvSpPr>
        <dsp:cNvPr id="0" name=""/>
        <dsp:cNvSpPr/>
      </dsp:nvSpPr>
      <dsp:spPr>
        <a:xfrm>
          <a:off x="299859" y="1673287"/>
          <a:ext cx="2388262" cy="1432957"/>
        </a:xfrm>
        <a:prstGeom prst="rect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Fuzzy logic</a:t>
          </a:r>
        </a:p>
      </dsp:txBody>
      <dsp:txXfrm>
        <a:off x="299859" y="1673287"/>
        <a:ext cx="2388262" cy="1432957"/>
      </dsp:txXfrm>
    </dsp:sp>
    <dsp:sp modelId="{644DC689-1DB9-43FF-A1D3-59D03F6A039B}">
      <dsp:nvSpPr>
        <dsp:cNvPr id="0" name=""/>
        <dsp:cNvSpPr/>
      </dsp:nvSpPr>
      <dsp:spPr>
        <a:xfrm>
          <a:off x="2926947" y="1673287"/>
          <a:ext cx="2388262" cy="1432957"/>
        </a:xfrm>
        <a:prstGeom prst="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Django</a:t>
          </a:r>
        </a:p>
      </dsp:txBody>
      <dsp:txXfrm>
        <a:off x="2926947" y="1673287"/>
        <a:ext cx="2388262" cy="1432957"/>
      </dsp:txXfrm>
    </dsp:sp>
    <dsp:sp modelId="{E69AFDB3-5779-4C4C-9101-CFE2DBDB0DE3}">
      <dsp:nvSpPr>
        <dsp:cNvPr id="0" name=""/>
        <dsp:cNvSpPr/>
      </dsp:nvSpPr>
      <dsp:spPr>
        <a:xfrm>
          <a:off x="5554036" y="1673287"/>
          <a:ext cx="2388262" cy="1432957"/>
        </a:xfrm>
        <a:prstGeom prst="rect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CoolTerm</a:t>
          </a:r>
        </a:p>
      </dsp:txBody>
      <dsp:txXfrm>
        <a:off x="5554036" y="1673287"/>
        <a:ext cx="2388262" cy="1432957"/>
      </dsp:txXfrm>
    </dsp:sp>
    <dsp:sp modelId="{40B8FE35-BE45-4092-911A-FD1BEC3D0462}">
      <dsp:nvSpPr>
        <dsp:cNvPr id="0" name=""/>
        <dsp:cNvSpPr/>
      </dsp:nvSpPr>
      <dsp:spPr>
        <a:xfrm>
          <a:off x="8181124" y="1673287"/>
          <a:ext cx="2388262" cy="1432957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SQLite3</a:t>
          </a:r>
        </a:p>
      </dsp:txBody>
      <dsp:txXfrm>
        <a:off x="8181124" y="1673287"/>
        <a:ext cx="2388262" cy="1432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3EA65-B2A1-4370-A219-A249BD4A7CDC}">
      <dsp:nvSpPr>
        <dsp:cNvPr id="0" name=""/>
        <dsp:cNvSpPr/>
      </dsp:nvSpPr>
      <dsp:spPr>
        <a:xfrm>
          <a:off x="801" y="0"/>
          <a:ext cx="3246834" cy="31019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In-car Component</a:t>
          </a:r>
        </a:p>
      </dsp:txBody>
      <dsp:txXfrm>
        <a:off x="801" y="1240789"/>
        <a:ext cx="3246834" cy="1861185"/>
      </dsp:txXfrm>
    </dsp:sp>
    <dsp:sp modelId="{53FF7461-CC0F-4B0E-AFC9-5EC242A0AAA3}">
      <dsp:nvSpPr>
        <dsp:cNvPr id="0" name=""/>
        <dsp:cNvSpPr/>
      </dsp:nvSpPr>
      <dsp:spPr>
        <a:xfrm>
          <a:off x="801" y="0"/>
          <a:ext cx="3246834" cy="1240790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1" y="0"/>
        <a:ext cx="3246834" cy="1240790"/>
      </dsp:txXfrm>
    </dsp:sp>
    <dsp:sp modelId="{34D660C4-B411-44E5-AD51-31F672C8516B}">
      <dsp:nvSpPr>
        <dsp:cNvPr id="0" name=""/>
        <dsp:cNvSpPr/>
      </dsp:nvSpPr>
      <dsp:spPr>
        <a:xfrm>
          <a:off x="3507382" y="0"/>
          <a:ext cx="3246834" cy="31019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External Component</a:t>
          </a:r>
        </a:p>
      </dsp:txBody>
      <dsp:txXfrm>
        <a:off x="3507382" y="1240789"/>
        <a:ext cx="3246834" cy="1861185"/>
      </dsp:txXfrm>
    </dsp:sp>
    <dsp:sp modelId="{642F1714-3C52-41CE-8F50-C5D21991F96F}">
      <dsp:nvSpPr>
        <dsp:cNvPr id="0" name=""/>
        <dsp:cNvSpPr/>
      </dsp:nvSpPr>
      <dsp:spPr>
        <a:xfrm>
          <a:off x="3507382" y="0"/>
          <a:ext cx="3246834" cy="1240790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07382" y="0"/>
        <a:ext cx="3246834" cy="1240790"/>
      </dsp:txXfrm>
    </dsp:sp>
    <dsp:sp modelId="{42349E46-1879-4C7D-B371-AC453DD8E6C1}">
      <dsp:nvSpPr>
        <dsp:cNvPr id="0" name=""/>
        <dsp:cNvSpPr/>
      </dsp:nvSpPr>
      <dsp:spPr>
        <a:xfrm>
          <a:off x="7013963" y="0"/>
          <a:ext cx="3246834" cy="31019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715" tIns="0" rIns="32071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ACCIDeNt application</a:t>
          </a:r>
        </a:p>
      </dsp:txBody>
      <dsp:txXfrm>
        <a:off x="7013963" y="1240789"/>
        <a:ext cx="3246834" cy="1861185"/>
      </dsp:txXfrm>
    </dsp:sp>
    <dsp:sp modelId="{91376177-DBA2-44CC-A361-DCFAA7D8623A}">
      <dsp:nvSpPr>
        <dsp:cNvPr id="0" name=""/>
        <dsp:cNvSpPr/>
      </dsp:nvSpPr>
      <dsp:spPr>
        <a:xfrm>
          <a:off x="7013963" y="0"/>
          <a:ext cx="3246834" cy="1240790"/>
        </a:xfrm>
        <a:prstGeom prst="rect">
          <a:avLst/>
        </a:prstGeom>
        <a:noFill/>
        <a:ln w="635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715" tIns="165100" rIns="3207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13963" y="0"/>
        <a:ext cx="3246834" cy="1240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5EDE5-8B97-4E36-BEC2-C59B9C0E54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8B91D-7F50-45F7-B3B1-B15BCCF48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1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7805-82F0-4B79-96BE-2C4C2AD39C5B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B142-02EC-4213-B0B5-0FCFC5DB1327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573D-FE30-4294-B9C6-DB70B3472B17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7421-E913-434D-A817-7BF8B1D7B818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A353-0394-47ED-951C-5AEEA844853D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EFB3-7358-4BAC-97D6-7A3AB15AA3C9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F95-E88C-40D8-A938-998C8BEF9E36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875C-172E-4E1C-9702-44E24D6C042E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CE1A-B185-4138-A413-3965FF008422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D2B2-D823-4777-8D35-537BB66626E3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DE950B-795D-4424-8CA8-757AC8FD0A1B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C9AFB9D-F72F-4A67-8D8B-16A52F4EDBC1}" type="datetime1">
              <a:rPr lang="en-US" smtClean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19C7-DED9-4FE6-A3B8-BCB605F4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692" y="1459523"/>
            <a:ext cx="9097108" cy="2573141"/>
          </a:xfrm>
        </p:spPr>
        <p:txBody>
          <a:bodyPr>
            <a:normAutofit/>
          </a:bodyPr>
          <a:lstStyle/>
          <a:p>
            <a:r>
              <a:rPr lang="en-US" dirty="0"/>
              <a:t>ACCIDeNtS</a:t>
            </a:r>
            <a:br>
              <a:rPr lang="en-US" dirty="0"/>
            </a:br>
            <a:r>
              <a:rPr lang="en-US" sz="1800" dirty="0">
                <a:latin typeface="Bahnschrift Condensed" panose="020B0502040204020203" pitchFamily="34" charset="0"/>
              </a:rPr>
              <a:t>Automatic car Crashes and incidents detection and notification system</a:t>
            </a:r>
            <a:endParaRPr lang="ro-RO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A5A8F-4D05-43B5-84EE-2BEA5A3F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602" y="5160727"/>
            <a:ext cx="3333398" cy="1239894"/>
          </a:xfrm>
        </p:spPr>
        <p:txBody>
          <a:bodyPr/>
          <a:lstStyle/>
          <a:p>
            <a:r>
              <a:rPr lang="en-US" dirty="0"/>
              <a:t>Proposed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en-US" dirty="0"/>
              <a:t> </a:t>
            </a:r>
          </a:p>
          <a:p>
            <a:r>
              <a:rPr lang="en-US" dirty="0"/>
              <a:t>C</a:t>
            </a:r>
            <a:r>
              <a:rPr lang="ro-RO" dirty="0" err="1"/>
              <a:t>îtea</a:t>
            </a:r>
            <a:r>
              <a:rPr lang="ro-RO" dirty="0"/>
              <a:t> Alexandra-Florentina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A14312-5CCB-4552-B963-581FAB3F0181}"/>
              </a:ext>
            </a:extLst>
          </p:cNvPr>
          <p:cNvSpPr txBox="1">
            <a:spLocks/>
          </p:cNvSpPr>
          <p:nvPr/>
        </p:nvSpPr>
        <p:spPr>
          <a:xfrm>
            <a:off x="1" y="5160727"/>
            <a:ext cx="3333398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Scientific</a:t>
            </a:r>
            <a:r>
              <a:rPr lang="ro-RO" dirty="0"/>
              <a:t> </a:t>
            </a:r>
            <a:r>
              <a:rPr lang="en-US" dirty="0"/>
              <a:t>Coordinator </a:t>
            </a:r>
          </a:p>
          <a:p>
            <a:r>
              <a:rPr lang="ro-RO" dirty="0"/>
              <a:t>Lect. Dr. </a:t>
            </a:r>
            <a:r>
              <a:rPr lang="ro-RO" dirty="0" err="1"/>
              <a:t>Vârlan</a:t>
            </a:r>
            <a:r>
              <a:rPr lang="ro-RO" dirty="0"/>
              <a:t> Cosmin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F0C37-8695-4C8F-B151-6DCFA475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075B-C59D-4EC6-B694-3769C93F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43" y="190969"/>
            <a:ext cx="7729728" cy="1188720"/>
          </a:xfrm>
        </p:spPr>
        <p:txBody>
          <a:bodyPr/>
          <a:lstStyle/>
          <a:p>
            <a:r>
              <a:rPr lang="en-US" dirty="0"/>
              <a:t>TESTS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92D7CF-E0E8-4D55-8B70-75FB8F3DB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278152"/>
              </p:ext>
            </p:extLst>
          </p:nvPr>
        </p:nvGraphicFramePr>
        <p:xfrm>
          <a:off x="507146" y="1579880"/>
          <a:ext cx="773112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>
                  <a:extLst>
                    <a:ext uri="{9D8B030D-6E8A-4147-A177-3AD203B41FA5}">
                      <a16:colId xmlns:a16="http://schemas.microsoft.com/office/drawing/2014/main" val="821173208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1216459814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57740776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850902175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4035608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no.</a:t>
                      </a:r>
                      <a:endParaRPr lang="ro-RO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speed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 RPM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71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accident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accident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29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accident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27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accident</a:t>
                      </a:r>
                      <a:endParaRPr lang="ro-RO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28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accident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97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Accident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6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Accident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465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Accident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83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Accident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44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Accident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Accident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8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3500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Accident</a:t>
                      </a:r>
                      <a:endParaRPr lang="ro-RO" sz="1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o-RO" sz="1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5697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AC1B3-DE72-49CD-A87B-3DF8A550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F1443-C287-4866-8954-BB6102CE9190}"/>
              </a:ext>
            </a:extLst>
          </p:cNvPr>
          <p:cNvSpPr txBox="1"/>
          <p:nvPr/>
        </p:nvSpPr>
        <p:spPr>
          <a:xfrm>
            <a:off x="8779132" y="1169377"/>
            <a:ext cx="28750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Skoda Octavia 2 (2009) 1.9 TDI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Flat portion of the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100% accuracy for detecting potential accidents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94 % accuracy for locating the accident ( 300-850m error range)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D2DC994-A7EF-44AD-BED5-E4E7A9FF05CC}"/>
              </a:ext>
            </a:extLst>
          </p:cNvPr>
          <p:cNvSpPr/>
          <p:nvPr/>
        </p:nvSpPr>
        <p:spPr>
          <a:xfrm>
            <a:off x="10032023" y="2162908"/>
            <a:ext cx="439616" cy="156503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82BA1-F4B3-4600-A23E-2EC3FDEC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9538-97E0-4643-89C3-4D35C3E9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Precise and reliable</a:t>
            </a:r>
          </a:p>
          <a:p>
            <a:r>
              <a:rPr lang="en-US" dirty="0">
                <a:solidFill>
                  <a:schemeClr val="bg1"/>
                </a:solidFill>
              </a:rPr>
              <a:t>Easy way of combining technologies for saving lives</a:t>
            </a:r>
          </a:p>
          <a:p>
            <a:r>
              <a:rPr lang="en-US" dirty="0">
                <a:solidFill>
                  <a:schemeClr val="bg1"/>
                </a:solidFill>
              </a:rPr>
              <a:t>Better alternative to other on-the-market systems</a:t>
            </a:r>
          </a:p>
          <a:p>
            <a:r>
              <a:rPr lang="en-US" dirty="0">
                <a:solidFill>
                  <a:schemeClr val="bg1"/>
                </a:solidFill>
              </a:rPr>
              <a:t>Combining hardware and software </a:t>
            </a:r>
          </a:p>
          <a:p>
            <a:r>
              <a:rPr lang="en-US" dirty="0">
                <a:solidFill>
                  <a:schemeClr val="bg1"/>
                </a:solidFill>
              </a:rPr>
              <a:t>Compatible with older cars</a:t>
            </a:r>
          </a:p>
          <a:p>
            <a:r>
              <a:rPr lang="en-US" dirty="0">
                <a:solidFill>
                  <a:schemeClr val="bg1"/>
                </a:solidFill>
              </a:rPr>
              <a:t>Modularity</a:t>
            </a:r>
          </a:p>
          <a:p>
            <a:r>
              <a:rPr lang="en-US" dirty="0">
                <a:solidFill>
                  <a:schemeClr val="bg1"/>
                </a:solidFill>
              </a:rPr>
              <a:t>Possibility of improvements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8D45E-8E5D-4F22-A7A4-F849F90B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D8B26-D667-4E44-B141-024C174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5ECAA-6A7A-454A-889A-D2120C3A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2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7A82F3-F6C4-4325-8C9C-7DF1AD06B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79CBA-AF8E-451A-A486-FBE85363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17FB0-734F-44DF-9A5D-287CBD21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4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0E432-FEF5-45BB-B3CD-01A5BE8B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ro-RO" sz="3000">
                <a:solidFill>
                  <a:srgbClr val="FFFFFF"/>
                </a:solidFill>
              </a:rPr>
              <a:t>CONTENTS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A028EE6-E5A0-4EF6-AFE9-2FE19BBB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r>
              <a:rPr lang="en-US" dirty="0">
                <a:solidFill>
                  <a:srgbClr val="404040"/>
                </a:solidFill>
              </a:rPr>
              <a:t>Used technologies</a:t>
            </a:r>
          </a:p>
          <a:p>
            <a:r>
              <a:rPr lang="en-US" dirty="0">
                <a:solidFill>
                  <a:srgbClr val="404040"/>
                </a:solidFill>
              </a:rPr>
              <a:t>ACCIDeNtS – flow presentation</a:t>
            </a:r>
          </a:p>
          <a:p>
            <a:r>
              <a:rPr lang="en-US" dirty="0">
                <a:solidFill>
                  <a:srgbClr val="404040"/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BDC39-44CA-4EFB-9F52-5E52B2B9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C3604E2-38E8-4248-82B8-7019DCEA6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64852"/>
            <a:ext cx="6227064" cy="3736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7F760-0979-432B-AECB-AEF867F4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72" y="192625"/>
            <a:ext cx="10579542" cy="43162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B177D8-B4F9-4C1A-904B-6966B042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78" y="2080480"/>
            <a:ext cx="3063765" cy="1261696"/>
          </a:xfrm>
        </p:spPr>
        <p:txBody>
          <a:bodyPr>
            <a:normAutofit/>
          </a:bodyPr>
          <a:lstStyle/>
          <a:p>
            <a:r>
              <a:rPr lang="en-US" dirty="0"/>
              <a:t>An important number of accidents occur in a remote area in which help takes longer to come.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3DDA-52A8-4FBF-B423-85A7A17A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19C10C-9D3F-41B8-A4CE-A9D3209569DE}"/>
              </a:ext>
            </a:extLst>
          </p:cNvPr>
          <p:cNvSpPr txBox="1">
            <a:spLocks/>
          </p:cNvSpPr>
          <p:nvPr/>
        </p:nvSpPr>
        <p:spPr bwMode="black">
          <a:xfrm>
            <a:off x="812386" y="1171464"/>
            <a:ext cx="3066937" cy="43162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Problem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1588F5-CF80-40C3-84DB-73B026658A8E}"/>
              </a:ext>
            </a:extLst>
          </p:cNvPr>
          <p:cNvSpPr txBox="1">
            <a:spLocks/>
          </p:cNvSpPr>
          <p:nvPr/>
        </p:nvSpPr>
        <p:spPr bwMode="black">
          <a:xfrm>
            <a:off x="812386" y="4105201"/>
            <a:ext cx="3066937" cy="43162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PURPOSE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1355B8F-4448-4F7C-9A72-A9D599746840}"/>
              </a:ext>
            </a:extLst>
          </p:cNvPr>
          <p:cNvSpPr txBox="1">
            <a:spLocks/>
          </p:cNvSpPr>
          <p:nvPr/>
        </p:nvSpPr>
        <p:spPr>
          <a:xfrm>
            <a:off x="812386" y="4798402"/>
            <a:ext cx="3063765" cy="1261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Save lives.</a:t>
            </a:r>
          </a:p>
          <a:p>
            <a:r>
              <a:rPr lang="en-US" dirty="0"/>
              <a:t>Raise awareness.</a:t>
            </a:r>
          </a:p>
          <a:p>
            <a:r>
              <a:rPr lang="en-US" dirty="0"/>
              <a:t>Demonstrate the ease of implementing such a system.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6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B5FD-7D2D-4E7C-A43D-FDC8856D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USED TECHNOLOGIES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FE6C52B-7240-4D5D-AA6F-5079F1F75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556318"/>
              </p:ext>
            </p:extLst>
          </p:nvPr>
        </p:nvGraphicFramePr>
        <p:xfrm>
          <a:off x="965200" y="2638425"/>
          <a:ext cx="10869246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39FD2-3022-49A8-B617-5F60C692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9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068D-1505-44A5-A245-056FB62D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ACCIDENTS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4F8C90-E191-4BFB-BA3A-78D27983D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25171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123A6-9695-4527-A78A-EC84E460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4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8F180E4-EFDC-4C11-B65E-55DD8C694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5" y="289648"/>
            <a:ext cx="2067144" cy="1556738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7BA6304-7C31-4545-966D-E7349A4CE0F3}"/>
              </a:ext>
            </a:extLst>
          </p:cNvPr>
          <p:cNvSpPr/>
          <p:nvPr/>
        </p:nvSpPr>
        <p:spPr>
          <a:xfrm rot="10800000">
            <a:off x="432286" y="2743200"/>
            <a:ext cx="3506668" cy="3516922"/>
          </a:xfrm>
          <a:prstGeom prst="wedgeRoundRectCallout">
            <a:avLst>
              <a:gd name="adj1" fmla="val 23939"/>
              <a:gd name="adj2" fmla="val 758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D6AA9-FED3-43F9-9CF6-529634EADFF1}"/>
              </a:ext>
            </a:extLst>
          </p:cNvPr>
          <p:cNvSpPr/>
          <p:nvPr/>
        </p:nvSpPr>
        <p:spPr>
          <a:xfrm>
            <a:off x="613139" y="3402623"/>
            <a:ext cx="993530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ELM327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5DCE3-7599-4CF4-B44A-8197CE41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93372" y="3299449"/>
            <a:ext cx="843043" cy="7771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3F2E7C-58B2-461A-A376-AAFEF0ED85F4}"/>
              </a:ext>
            </a:extLst>
          </p:cNvPr>
          <p:cNvSpPr/>
          <p:nvPr/>
        </p:nvSpPr>
        <p:spPr>
          <a:xfrm>
            <a:off x="2735806" y="3136321"/>
            <a:ext cx="983009" cy="1103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862A53-7760-430D-80BD-50B6F490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682" y="289648"/>
            <a:ext cx="7729728" cy="1188720"/>
          </a:xfrm>
        </p:spPr>
        <p:txBody>
          <a:bodyPr/>
          <a:lstStyle/>
          <a:p>
            <a:r>
              <a:rPr lang="en-US" sz="1800" dirty="0"/>
              <a:t>ACCIDeNtS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in-car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67EAF9-B1B7-4294-889C-C6AEB7FB3680}"/>
              </a:ext>
            </a:extLst>
          </p:cNvPr>
          <p:cNvSpPr/>
          <p:nvPr/>
        </p:nvSpPr>
        <p:spPr>
          <a:xfrm>
            <a:off x="1711576" y="4778161"/>
            <a:ext cx="1016453" cy="7561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SIM808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CCD4028-FC89-41F0-89CA-8F0ACAEDCB8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2454355" y="4005204"/>
            <a:ext cx="538405" cy="10075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159DEC4-0453-4C5C-997B-72E0C7982525}"/>
              </a:ext>
            </a:extLst>
          </p:cNvPr>
          <p:cNvSpPr/>
          <p:nvPr/>
        </p:nvSpPr>
        <p:spPr>
          <a:xfrm>
            <a:off x="1965811" y="5709421"/>
            <a:ext cx="439615" cy="668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Marker">
            <a:extLst>
              <a:ext uri="{FF2B5EF4-FFF2-40B4-BE49-F238E27FC236}">
                <a16:creationId xmlns:a16="http://schemas.microsoft.com/office/drawing/2014/main" id="{F60BF532-9AE7-43AC-AB76-AC3F3DF96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5634" y="4519631"/>
            <a:ext cx="559259" cy="5592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F7277A-0E4A-4F03-A3AD-245846EE84C5}"/>
              </a:ext>
            </a:extLst>
          </p:cNvPr>
          <p:cNvSpPr txBox="1"/>
          <p:nvPr/>
        </p:nvSpPr>
        <p:spPr>
          <a:xfrm>
            <a:off x="5194799" y="2039549"/>
            <a:ext cx="5325518" cy="277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The ELM327 transmits the data to the Raspberry Pi via Bluetooth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Fuzzy Logic classifies the accident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The Raspberry Pi gets the coordinates and sends the SMS via a SIM808 module</a:t>
            </a:r>
          </a:p>
        </p:txBody>
      </p:sp>
      <p:pic>
        <p:nvPicPr>
          <p:cNvPr id="26" name="Graphic 25" descr="Envelope">
            <a:extLst>
              <a:ext uri="{FF2B5EF4-FFF2-40B4-BE49-F238E27FC236}">
                <a16:creationId xmlns:a16="http://schemas.microsoft.com/office/drawing/2014/main" id="{0DD6DC8C-1A25-4A0B-B550-4B58F9CD60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5426" y="5736311"/>
            <a:ext cx="457200" cy="457200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C1B8E7D-F460-410C-90BD-1911C589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4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C38D-4705-467F-BD49-AE9C49CA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2CD2F9-94FC-4819-998D-5E183D80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ACCIDeNtS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in-car component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B870-285B-40D8-8947-2872074E6E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2144" y="2629252"/>
            <a:ext cx="7729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Inside the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Received data inserted in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the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an accident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Classify the accident via fuzzy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the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the SMS to the external component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896A98-1F20-4C18-9E02-3B6003CB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35" y="3074740"/>
            <a:ext cx="5380148" cy="908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F19622-5DE1-4B93-8EFC-73B444AE27DF}"/>
              </a:ext>
            </a:extLst>
          </p:cNvPr>
          <p:cNvSpPr txBox="1"/>
          <p:nvPr/>
        </p:nvSpPr>
        <p:spPr>
          <a:xfrm>
            <a:off x="6096000" y="3298131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68C7E-4C77-4324-9D14-793703A1BA00}"/>
              </a:ext>
            </a:extLst>
          </p:cNvPr>
          <p:cNvSpPr txBox="1"/>
          <p:nvPr/>
        </p:nvSpPr>
        <p:spPr>
          <a:xfrm>
            <a:off x="6720840" y="3298131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AF1294-C4EF-4120-8317-F8C13B7795B3}"/>
              </a:ext>
            </a:extLst>
          </p:cNvPr>
          <p:cNvSpPr txBox="1"/>
          <p:nvPr/>
        </p:nvSpPr>
        <p:spPr>
          <a:xfrm>
            <a:off x="7419975" y="3298131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FEFE3-158D-404C-B101-13A137F66252}"/>
              </a:ext>
            </a:extLst>
          </p:cNvPr>
          <p:cNvSpPr txBox="1"/>
          <p:nvPr/>
        </p:nvSpPr>
        <p:spPr>
          <a:xfrm>
            <a:off x="8080409" y="3298131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93799-1533-4FCC-8ED7-501A2214FF6E}"/>
              </a:ext>
            </a:extLst>
          </p:cNvPr>
          <p:cNvSpPr txBox="1"/>
          <p:nvPr/>
        </p:nvSpPr>
        <p:spPr>
          <a:xfrm>
            <a:off x="8685109" y="3300612"/>
            <a:ext cx="62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D9E5C-6772-49D6-B714-F7E0539E741D}"/>
              </a:ext>
            </a:extLst>
          </p:cNvPr>
          <p:cNvSpPr txBox="1"/>
          <p:nvPr/>
        </p:nvSpPr>
        <p:spPr>
          <a:xfrm>
            <a:off x="9728886" y="3298131"/>
            <a:ext cx="54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50BA1F-D7FB-4772-B67B-45827CECD771}"/>
              </a:ext>
            </a:extLst>
          </p:cNvPr>
          <p:cNvSpPr txBox="1"/>
          <p:nvPr/>
        </p:nvSpPr>
        <p:spPr>
          <a:xfrm>
            <a:off x="10754779" y="3298129"/>
            <a:ext cx="65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4719A4-C6A8-446E-AADC-B72CD2ECBA8B}"/>
              </a:ext>
            </a:extLst>
          </p:cNvPr>
          <p:cNvSpPr txBox="1"/>
          <p:nvPr/>
        </p:nvSpPr>
        <p:spPr>
          <a:xfrm>
            <a:off x="9629776" y="4638887"/>
            <a:ext cx="92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C737E-CBDD-45C6-B500-944088ED5869}"/>
              </a:ext>
            </a:extLst>
          </p:cNvPr>
          <p:cNvCxnSpPr>
            <a:stCxn id="22" idx="0"/>
          </p:cNvCxnSpPr>
          <p:nvPr/>
        </p:nvCxnSpPr>
        <p:spPr>
          <a:xfrm flipV="1">
            <a:off x="10092432" y="3983185"/>
            <a:ext cx="0" cy="65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2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3CCA6E-EAFE-44F9-AA8D-4B7C29EDD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2205" y="451390"/>
            <a:ext cx="1955382" cy="205143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2E7309-ECA5-4D6D-8730-E3788C26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3" y="287684"/>
            <a:ext cx="5514887" cy="1189424"/>
          </a:xfrm>
        </p:spPr>
        <p:txBody>
          <a:bodyPr/>
          <a:lstStyle/>
          <a:p>
            <a:r>
              <a:rPr lang="en-US" sz="1800" dirty="0"/>
              <a:t>ACCIDeNtS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external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7180B-F017-4E21-BA7D-1F40DE882FA4}"/>
              </a:ext>
            </a:extLst>
          </p:cNvPr>
          <p:cNvSpPr/>
          <p:nvPr/>
        </p:nvSpPr>
        <p:spPr>
          <a:xfrm>
            <a:off x="7691072" y="1058008"/>
            <a:ext cx="1352550" cy="838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2D524E2-4FE8-4F9C-891E-D949EC4844AB}"/>
              </a:ext>
            </a:extLst>
          </p:cNvPr>
          <p:cNvSpPr/>
          <p:nvPr/>
        </p:nvSpPr>
        <p:spPr>
          <a:xfrm rot="10800000">
            <a:off x="7450791" y="2921926"/>
            <a:ext cx="4064244" cy="3805549"/>
          </a:xfrm>
          <a:prstGeom prst="wedgeRoundRectCallout">
            <a:avLst>
              <a:gd name="adj1" fmla="val 30654"/>
              <a:gd name="adj2" fmla="val 731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F1F7BF-D7EE-4288-ABA6-8F0D6EDAC63A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9043622" y="1477108"/>
            <a:ext cx="87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8501C8-773B-4C7C-93BD-AAA70763EA3D}"/>
              </a:ext>
            </a:extLst>
          </p:cNvPr>
          <p:cNvSpPr/>
          <p:nvPr/>
        </p:nvSpPr>
        <p:spPr>
          <a:xfrm>
            <a:off x="9739311" y="3528544"/>
            <a:ext cx="1336431" cy="1204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ARDUINO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CA34AE-4EF8-4064-A176-40D114B9E8E4}"/>
              </a:ext>
            </a:extLst>
          </p:cNvPr>
          <p:cNvSpPr/>
          <p:nvPr/>
        </p:nvSpPr>
        <p:spPr>
          <a:xfrm>
            <a:off x="7796581" y="3903785"/>
            <a:ext cx="1247042" cy="7413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SIM808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453E5CA-E780-46A7-9987-8FBE3D9E0DF5}"/>
              </a:ext>
            </a:extLst>
          </p:cNvPr>
          <p:cNvCxnSpPr>
            <a:stCxn id="13" idx="0"/>
            <a:endCxn id="12" idx="0"/>
          </p:cNvCxnSpPr>
          <p:nvPr/>
        </p:nvCxnSpPr>
        <p:spPr>
          <a:xfrm rot="5400000" flipH="1" flipV="1">
            <a:off x="9226194" y="2722453"/>
            <a:ext cx="375241" cy="1987425"/>
          </a:xfrm>
          <a:prstGeom prst="bentConnector3">
            <a:avLst>
              <a:gd name="adj1" fmla="val 160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6DB52F-A61C-4F99-ABFD-43B69EB77A08}"/>
              </a:ext>
            </a:extLst>
          </p:cNvPr>
          <p:cNvSpPr/>
          <p:nvPr/>
        </p:nvSpPr>
        <p:spPr>
          <a:xfrm>
            <a:off x="6996803" y="4130817"/>
            <a:ext cx="683603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04C91A8D-2B69-4D4B-A02C-AE566220B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2694" y="3716165"/>
            <a:ext cx="457200" cy="4572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1D7F92-6B18-4144-8085-D2446C567C7F}"/>
              </a:ext>
            </a:extLst>
          </p:cNvPr>
          <p:cNvCxnSpPr>
            <a:cxnSpLocks/>
          </p:cNvCxnSpPr>
          <p:nvPr/>
        </p:nvCxnSpPr>
        <p:spPr>
          <a:xfrm>
            <a:off x="10234246" y="4888523"/>
            <a:ext cx="0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512FD9F-169B-4899-AECB-84A985C1D5E7}"/>
              </a:ext>
            </a:extLst>
          </p:cNvPr>
          <p:cNvSpPr/>
          <p:nvPr/>
        </p:nvSpPr>
        <p:spPr>
          <a:xfrm>
            <a:off x="9220577" y="5503984"/>
            <a:ext cx="1855165" cy="964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FILE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75EAFBA-C373-48A6-A721-CBE41DC9CE42}"/>
              </a:ext>
            </a:extLst>
          </p:cNvPr>
          <p:cNvCxnSpPr>
            <a:stCxn id="6" idx="3"/>
            <a:endCxn id="24" idx="3"/>
          </p:cNvCxnSpPr>
          <p:nvPr/>
        </p:nvCxnSpPr>
        <p:spPr>
          <a:xfrm flipH="1">
            <a:off x="11075742" y="1477108"/>
            <a:ext cx="801845" cy="4508962"/>
          </a:xfrm>
          <a:prstGeom prst="bentConnector3">
            <a:avLst>
              <a:gd name="adj1" fmla="val -142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C6569B-433F-4D09-9924-553B77B4F007}"/>
              </a:ext>
            </a:extLst>
          </p:cNvPr>
          <p:cNvSpPr txBox="1"/>
          <p:nvPr/>
        </p:nvSpPr>
        <p:spPr>
          <a:xfrm>
            <a:off x="314413" y="2303200"/>
            <a:ext cx="5075272" cy="333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4.   The SMS is received by another SIM808 module</a:t>
            </a:r>
          </a:p>
          <a:p>
            <a:pPr marL="342900" indent="-342900">
              <a:lnSpc>
                <a:spcPct val="200000"/>
              </a:lnSpc>
              <a:buAutoNum type="arabicPeriod" startAt="5"/>
            </a:pPr>
            <a:r>
              <a:rPr lang="en-US" dirty="0"/>
              <a:t>The Arduino “catches” the SMS and expose the data to the serial</a:t>
            </a:r>
          </a:p>
          <a:p>
            <a:pPr marL="342900" indent="-342900">
              <a:lnSpc>
                <a:spcPct val="200000"/>
              </a:lnSpc>
              <a:buAutoNum type="arabicPeriod" startAt="5"/>
            </a:pPr>
            <a:r>
              <a:rPr lang="en-US" dirty="0"/>
              <a:t>CoolTerm writes the data into a file</a:t>
            </a:r>
          </a:p>
          <a:p>
            <a:pPr marL="342900" indent="-342900">
              <a:lnSpc>
                <a:spcPct val="200000"/>
              </a:lnSpc>
              <a:buAutoNum type="arabicPeriod" startAt="5"/>
            </a:pPr>
            <a:r>
              <a:rPr lang="en-US" dirty="0"/>
              <a:t>A python script inserts the data into the application’s database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C8CD632-4E45-4272-9258-26FB3698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1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C0FAD24-47BB-46B7-800C-7884DAF37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4" r="1258" b="1"/>
          <a:stretch/>
        </p:blipFill>
        <p:spPr>
          <a:xfrm>
            <a:off x="564261" y="2638044"/>
            <a:ext cx="3631692" cy="294571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5206-02D6-49D4-B7D2-1A38FA97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306" y="3051283"/>
            <a:ext cx="5972175" cy="310198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Informational-purpose application which displays the accidents and the units from the database on a Google Map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DAE8D0-F783-43F3-B1BA-EAFD33D0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ACCIDeNtS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ACCIDENTS application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AE74-FDBF-401F-8E8A-44EC6A96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739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132</TotalTime>
  <Words>378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Condensed</vt:lpstr>
      <vt:lpstr>Calibri</vt:lpstr>
      <vt:lpstr>Gill Sans MT</vt:lpstr>
      <vt:lpstr>Times New Roman</vt:lpstr>
      <vt:lpstr>Parcel</vt:lpstr>
      <vt:lpstr>ACCIDeNtS Automatic car Crashes and incidents detection and notification system</vt:lpstr>
      <vt:lpstr>CONTENTS</vt:lpstr>
      <vt:lpstr>Introduction</vt:lpstr>
      <vt:lpstr>USED TECHNOLOGIES</vt:lpstr>
      <vt:lpstr>ACCIDENTS</vt:lpstr>
      <vt:lpstr>ACCIDeNtS  in-car component</vt:lpstr>
      <vt:lpstr>ACCIDeNtS  in-car component</vt:lpstr>
      <vt:lpstr>ACCIDeNtS  external component</vt:lpstr>
      <vt:lpstr>ACCIDeNtS  ACCIDENTS application</vt:lpstr>
      <vt:lpstr>TESTS</vt:lpstr>
      <vt:lpstr>CONCLUSIONs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ACCIDeNtS Automatic car Crashes and incidents detection and notification system</dc:title>
  <dc:creator>Alexandra Cîtea</dc:creator>
  <cp:lastModifiedBy>Alexandra Cîtea</cp:lastModifiedBy>
  <cp:revision>19</cp:revision>
  <dcterms:created xsi:type="dcterms:W3CDTF">2018-06-28T21:34:56Z</dcterms:created>
  <dcterms:modified xsi:type="dcterms:W3CDTF">2018-06-28T23:47:44Z</dcterms:modified>
</cp:coreProperties>
</file>