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0"/>
  </p:notesMasterIdLst>
  <p:sldIdLst>
    <p:sldId id="256" r:id="rId2"/>
    <p:sldId id="272" r:id="rId3"/>
    <p:sldId id="276" r:id="rId4"/>
    <p:sldId id="278" r:id="rId5"/>
    <p:sldId id="257" r:id="rId6"/>
    <p:sldId id="271" r:id="rId7"/>
    <p:sldId id="27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EBEC2"/>
    <a:srgbClr val="216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4" y="48"/>
      </p:cViewPr>
      <p:guideLst>
        <p:guide pos="3840"/>
        <p:guide orient="horz" pos="21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50F5A-7C0A-4C60-80BC-DCF5E7DE2190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F90A18B-082E-4C1D-9C6A-D8E6C9CB7A40}">
      <dgm:prSet custT="1"/>
      <dgm:spPr>
        <a:noFill/>
      </dgm:spPr>
      <dgm:t>
        <a:bodyPr/>
        <a:lstStyle/>
        <a:p>
          <a:pPr algn="ctr" rtl="0"/>
          <a:r>
            <a:rPr lang="ro-RO" sz="4800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Medical Clinic Database</a:t>
          </a:r>
          <a:endParaRPr lang="ro-RO" sz="48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852FA95-E6D8-43B8-AD1E-2F6811BD0F0C}" type="parTrans" cxnId="{C7BD95FE-D9C7-4758-8889-D5D30E27C347}">
      <dgm:prSet/>
      <dgm:spPr/>
      <dgm:t>
        <a:bodyPr/>
        <a:lstStyle/>
        <a:p>
          <a:endParaRPr lang="en-US"/>
        </a:p>
      </dgm:t>
    </dgm:pt>
    <dgm:pt modelId="{FDF63938-1F42-4F40-8C7F-ABAB8C078E02}" type="sibTrans" cxnId="{C7BD95FE-D9C7-4758-8889-D5D30E27C347}">
      <dgm:prSet/>
      <dgm:spPr/>
      <dgm:t>
        <a:bodyPr/>
        <a:lstStyle/>
        <a:p>
          <a:endParaRPr lang="en-US"/>
        </a:p>
      </dgm:t>
    </dgm:pt>
    <dgm:pt modelId="{FA666627-DD27-4F95-89DC-B974136F5D0C}" type="pres">
      <dgm:prSet presAssocID="{D8350F5A-7C0A-4C60-80BC-DCF5E7DE2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E9BFA-BA9E-4760-B428-B579541543B8}" type="pres">
      <dgm:prSet presAssocID="{4F90A18B-082E-4C1D-9C6A-D8E6C9CB7A4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E8B3F-F54E-4068-8503-0074C692A560}" type="presOf" srcId="{D8350F5A-7C0A-4C60-80BC-DCF5E7DE2190}" destId="{FA666627-DD27-4F95-89DC-B974136F5D0C}" srcOrd="0" destOrd="0" presId="urn:microsoft.com/office/officeart/2005/8/layout/vList2"/>
    <dgm:cxn modelId="{35A2C1FD-DBD8-44A2-A1C8-7781FB07200B}" type="presOf" srcId="{4F90A18B-082E-4C1D-9C6A-D8E6C9CB7A40}" destId="{6ABE9BFA-BA9E-4760-B428-B579541543B8}" srcOrd="0" destOrd="0" presId="urn:microsoft.com/office/officeart/2005/8/layout/vList2"/>
    <dgm:cxn modelId="{C7BD95FE-D9C7-4758-8889-D5D30E27C347}" srcId="{D8350F5A-7C0A-4C60-80BC-DCF5E7DE2190}" destId="{4F90A18B-082E-4C1D-9C6A-D8E6C9CB7A40}" srcOrd="0" destOrd="0" parTransId="{E852FA95-E6D8-43B8-AD1E-2F6811BD0F0C}" sibTransId="{FDF63938-1F42-4F40-8C7F-ABAB8C078E02}"/>
    <dgm:cxn modelId="{3F4A32E4-1003-4CFB-AA69-80D685F59B33}" type="presParOf" srcId="{FA666627-DD27-4F95-89DC-B974136F5D0C}" destId="{6ABE9BFA-BA9E-4760-B428-B579541543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84FCB3-9F17-4D04-89F0-824CF0FFB6DA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AD3F9B-9456-4795-BC90-DB0D09FE1502}">
      <dgm:prSet custT="1"/>
      <dgm:spPr>
        <a:noFill/>
        <a:ln>
          <a:noFill/>
        </a:ln>
      </dgm:spPr>
      <dgm:t>
        <a:bodyPr/>
        <a:lstStyle/>
        <a:p>
          <a:pPr algn="ctr" rtl="0"/>
          <a:r>
            <a:rPr lang="en-US" sz="40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 multumesc</a:t>
          </a:r>
          <a:r>
            <a:rPr lang="ro-RO" sz="40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pentru atentie</a:t>
          </a:r>
          <a:r>
            <a:rPr lang="en-US" sz="40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!</a:t>
          </a:r>
          <a:endParaRPr lang="en-US" sz="4000" noProof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7254C1-9BE3-4CC0-B135-EE4C6046C789}" type="parTrans" cxnId="{918535BE-3837-4782-A94A-3AB136069BE2}">
      <dgm:prSet/>
      <dgm:spPr/>
      <dgm:t>
        <a:bodyPr/>
        <a:lstStyle/>
        <a:p>
          <a:endParaRPr lang="en-US"/>
        </a:p>
      </dgm:t>
    </dgm:pt>
    <dgm:pt modelId="{C917A76B-4549-424A-9585-FD96601F1C65}" type="sibTrans" cxnId="{918535BE-3837-4782-A94A-3AB136069BE2}">
      <dgm:prSet/>
      <dgm:spPr/>
      <dgm:t>
        <a:bodyPr/>
        <a:lstStyle/>
        <a:p>
          <a:endParaRPr lang="en-US"/>
        </a:p>
      </dgm:t>
    </dgm:pt>
    <dgm:pt modelId="{4062D316-11CA-4CD9-BE5E-29CB4B07789D}" type="pres">
      <dgm:prSet presAssocID="{5584FCB3-9F17-4D04-89F0-824CF0FFB6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AAD024-A188-4795-933A-5FD1BFFC82AE}" type="pres">
      <dgm:prSet presAssocID="{00AD3F9B-9456-4795-BC90-DB0D09FE1502}" presName="parentText" presStyleLbl="node1" presStyleIdx="0" presStyleCnt="1" custLinFactNeighborX="7851" custLinFactNeighborY="62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535BE-3837-4782-A94A-3AB136069BE2}" srcId="{5584FCB3-9F17-4D04-89F0-824CF0FFB6DA}" destId="{00AD3F9B-9456-4795-BC90-DB0D09FE1502}" srcOrd="0" destOrd="0" parTransId="{EF7254C1-9BE3-4CC0-B135-EE4C6046C789}" sibTransId="{C917A76B-4549-424A-9585-FD96601F1C65}"/>
    <dgm:cxn modelId="{8D5D7F00-678E-4572-A85D-D138F570EF87}" type="presOf" srcId="{5584FCB3-9F17-4D04-89F0-824CF0FFB6DA}" destId="{4062D316-11CA-4CD9-BE5E-29CB4B07789D}" srcOrd="0" destOrd="0" presId="urn:microsoft.com/office/officeart/2005/8/layout/vList2"/>
    <dgm:cxn modelId="{30FC540E-978B-4A2A-B53D-08569BB48DD6}" type="presOf" srcId="{00AD3F9B-9456-4795-BC90-DB0D09FE1502}" destId="{58AAD024-A188-4795-933A-5FD1BFFC82AE}" srcOrd="0" destOrd="0" presId="urn:microsoft.com/office/officeart/2005/8/layout/vList2"/>
    <dgm:cxn modelId="{90C98556-F57D-4A1A-AF03-EF71FE6BE0FE}" type="presParOf" srcId="{4062D316-11CA-4CD9-BE5E-29CB4B07789D}" destId="{58AAD024-A188-4795-933A-5FD1BFFC82AE}" srcOrd="0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2DA8D-90B7-437D-81DD-3C33A2FA72BC}" type="doc">
      <dgm:prSet loTypeId="urn:microsoft.com/office/officeart/2005/8/layout/vList5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77B535-DEE8-4C3F-84CA-B72384E5B4A8}">
      <dgm:prSet/>
      <dgm:spPr>
        <a:noFill/>
      </dgm:spPr>
      <dgm:t>
        <a:bodyPr/>
        <a:lstStyle/>
        <a:p>
          <a:pPr rtl="0"/>
          <a:r>
            <a:rPr lang="ro-RO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Curs Database Development</a:t>
          </a:r>
          <a:endParaRPr lang="ro-RO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B32BCC-BE86-46D3-A624-FF49373AED06}" type="parTrans" cxnId="{0D0E2EC3-CF66-4AFF-A281-9F9129889FEA}">
      <dgm:prSet/>
      <dgm:spPr/>
      <dgm:t>
        <a:bodyPr/>
        <a:lstStyle/>
        <a:p>
          <a:endParaRPr lang="en-US"/>
        </a:p>
      </dgm:t>
    </dgm:pt>
    <dgm:pt modelId="{969FACC6-E2AC-4A65-AE3E-BC7058DB4793}" type="sibTrans" cxnId="{0D0E2EC3-CF66-4AFF-A281-9F9129889FEA}">
      <dgm:prSet/>
      <dgm:spPr/>
      <dgm:t>
        <a:bodyPr/>
        <a:lstStyle/>
        <a:p>
          <a:endParaRPr lang="en-US"/>
        </a:p>
      </dgm:t>
    </dgm:pt>
    <dgm:pt modelId="{1D8C29DD-54DA-43ED-A6AF-94CB76ECEE86}">
      <dgm:prSet/>
      <dgm:spPr>
        <a:noFill/>
      </dgm:spPr>
      <dgm:t>
        <a:bodyPr/>
        <a:lstStyle/>
        <a:p>
          <a:pPr rtl="0"/>
          <a:r>
            <a:rPr lang="ro-RO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Petre Ioana Alexandra</a:t>
          </a:r>
          <a:endParaRPr lang="ro-RO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722118-30A4-48BF-B653-74B134AF6B8D}" type="parTrans" cxnId="{402D9A53-9EB1-4253-956A-012E470177AC}">
      <dgm:prSet/>
      <dgm:spPr/>
      <dgm:t>
        <a:bodyPr/>
        <a:lstStyle/>
        <a:p>
          <a:endParaRPr lang="en-US"/>
        </a:p>
      </dgm:t>
    </dgm:pt>
    <dgm:pt modelId="{2193F362-A273-4FA3-8587-9346402F8A71}" type="sibTrans" cxnId="{402D9A53-9EB1-4253-956A-012E470177AC}">
      <dgm:prSet/>
      <dgm:spPr/>
      <dgm:t>
        <a:bodyPr/>
        <a:lstStyle/>
        <a:p>
          <a:endParaRPr lang="en-US"/>
        </a:p>
      </dgm:t>
    </dgm:pt>
    <dgm:pt modelId="{65AEA9DB-8FD6-4DE5-AE57-ECCBC71042DE}">
      <dgm:prSet/>
      <dgm:spPr>
        <a:noFill/>
      </dgm:spPr>
      <dgm:t>
        <a:bodyPr/>
        <a:lstStyle/>
        <a:p>
          <a:pPr rtl="0"/>
          <a:r>
            <a:rPr lang="ro-RO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Grupa: DB12</a:t>
          </a:r>
          <a:endParaRPr lang="ro-RO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30C28F-31A1-4D16-8B0B-5B602AE9B52D}" type="parTrans" cxnId="{E02F9E49-3FE7-4EFB-BC07-8B628FF0D1A6}">
      <dgm:prSet/>
      <dgm:spPr/>
      <dgm:t>
        <a:bodyPr/>
        <a:lstStyle/>
        <a:p>
          <a:endParaRPr lang="en-US"/>
        </a:p>
      </dgm:t>
    </dgm:pt>
    <dgm:pt modelId="{20E0307B-211A-4B61-878A-839C221B36DB}" type="sibTrans" cxnId="{E02F9E49-3FE7-4EFB-BC07-8B628FF0D1A6}">
      <dgm:prSet/>
      <dgm:spPr/>
      <dgm:t>
        <a:bodyPr/>
        <a:lstStyle/>
        <a:p>
          <a:endParaRPr lang="en-US"/>
        </a:p>
      </dgm:t>
    </dgm:pt>
    <dgm:pt modelId="{120F17B6-B6C9-489D-9BB0-2E2810AADBB0}" type="pres">
      <dgm:prSet presAssocID="{C292DA8D-90B7-437D-81DD-3C33A2FA72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BFB1EE-1567-4293-90C2-771686A7053D}" type="pres">
      <dgm:prSet presAssocID="{1277B535-DEE8-4C3F-84CA-B72384E5B4A8}" presName="linNode" presStyleCnt="0"/>
      <dgm:spPr/>
    </dgm:pt>
    <dgm:pt modelId="{B9E36A7B-4AF9-44D7-9D95-3E1B6C980135}" type="pres">
      <dgm:prSet presAssocID="{1277B535-DEE8-4C3F-84CA-B72384E5B4A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3B020-8316-44B8-AE80-C4065979F5B2}" type="pres">
      <dgm:prSet presAssocID="{969FACC6-E2AC-4A65-AE3E-BC7058DB4793}" presName="sp" presStyleCnt="0"/>
      <dgm:spPr/>
    </dgm:pt>
    <dgm:pt modelId="{17EF5D91-ACF3-4FC1-93BF-58A79BA3F4E1}" type="pres">
      <dgm:prSet presAssocID="{1D8C29DD-54DA-43ED-A6AF-94CB76ECEE86}" presName="linNode" presStyleCnt="0"/>
      <dgm:spPr/>
    </dgm:pt>
    <dgm:pt modelId="{9CC55C97-2C2D-4749-88B3-09C371609940}" type="pres">
      <dgm:prSet presAssocID="{1D8C29DD-54DA-43ED-A6AF-94CB76ECEE8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42012-C078-4209-8FB9-84EFE64FD63A}" type="pres">
      <dgm:prSet presAssocID="{2193F362-A273-4FA3-8587-9346402F8A71}" presName="sp" presStyleCnt="0"/>
      <dgm:spPr/>
    </dgm:pt>
    <dgm:pt modelId="{33AEDC43-F94C-4E5E-9903-75BCB7ED1C20}" type="pres">
      <dgm:prSet presAssocID="{65AEA9DB-8FD6-4DE5-AE57-ECCBC71042DE}" presName="linNode" presStyleCnt="0"/>
      <dgm:spPr/>
    </dgm:pt>
    <dgm:pt modelId="{D4309952-3D80-49C4-A6E8-4C7673631869}" type="pres">
      <dgm:prSet presAssocID="{65AEA9DB-8FD6-4DE5-AE57-ECCBC71042D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173FDA-D115-4604-8829-2C9A8ACD7317}" type="presOf" srcId="{1D8C29DD-54DA-43ED-A6AF-94CB76ECEE86}" destId="{9CC55C97-2C2D-4749-88B3-09C371609940}" srcOrd="0" destOrd="0" presId="urn:microsoft.com/office/officeart/2005/8/layout/vList5"/>
    <dgm:cxn modelId="{402D9A53-9EB1-4253-956A-012E470177AC}" srcId="{C292DA8D-90B7-437D-81DD-3C33A2FA72BC}" destId="{1D8C29DD-54DA-43ED-A6AF-94CB76ECEE86}" srcOrd="1" destOrd="0" parTransId="{AE722118-30A4-48BF-B653-74B134AF6B8D}" sibTransId="{2193F362-A273-4FA3-8587-9346402F8A71}"/>
    <dgm:cxn modelId="{E02F9E49-3FE7-4EFB-BC07-8B628FF0D1A6}" srcId="{C292DA8D-90B7-437D-81DD-3C33A2FA72BC}" destId="{65AEA9DB-8FD6-4DE5-AE57-ECCBC71042DE}" srcOrd="2" destOrd="0" parTransId="{6E30C28F-31A1-4D16-8B0B-5B602AE9B52D}" sibTransId="{20E0307B-211A-4B61-878A-839C221B36DB}"/>
    <dgm:cxn modelId="{4B98430C-FC84-46FF-ACAD-1827EEF2F6E2}" type="presOf" srcId="{1277B535-DEE8-4C3F-84CA-B72384E5B4A8}" destId="{B9E36A7B-4AF9-44D7-9D95-3E1B6C980135}" srcOrd="0" destOrd="0" presId="urn:microsoft.com/office/officeart/2005/8/layout/vList5"/>
    <dgm:cxn modelId="{9C0DB521-8DA3-4313-9604-6CB39D7E1B86}" type="presOf" srcId="{C292DA8D-90B7-437D-81DD-3C33A2FA72BC}" destId="{120F17B6-B6C9-489D-9BB0-2E2810AADBB0}" srcOrd="0" destOrd="0" presId="urn:microsoft.com/office/officeart/2005/8/layout/vList5"/>
    <dgm:cxn modelId="{B52D77DD-DA95-4718-8B27-3A0295F641A3}" type="presOf" srcId="{65AEA9DB-8FD6-4DE5-AE57-ECCBC71042DE}" destId="{D4309952-3D80-49C4-A6E8-4C7673631869}" srcOrd="0" destOrd="0" presId="urn:microsoft.com/office/officeart/2005/8/layout/vList5"/>
    <dgm:cxn modelId="{0D0E2EC3-CF66-4AFF-A281-9F9129889FEA}" srcId="{C292DA8D-90B7-437D-81DD-3C33A2FA72BC}" destId="{1277B535-DEE8-4C3F-84CA-B72384E5B4A8}" srcOrd="0" destOrd="0" parTransId="{EEB32BCC-BE86-46D3-A624-FF49373AED06}" sibTransId="{969FACC6-E2AC-4A65-AE3E-BC7058DB4793}"/>
    <dgm:cxn modelId="{4AA30E21-85ED-4334-A0D8-91AEA62303BE}" type="presParOf" srcId="{120F17B6-B6C9-489D-9BB0-2E2810AADBB0}" destId="{8FBFB1EE-1567-4293-90C2-771686A7053D}" srcOrd="0" destOrd="0" presId="urn:microsoft.com/office/officeart/2005/8/layout/vList5"/>
    <dgm:cxn modelId="{AF71B0A7-D552-4B9E-8493-C881A081032C}" type="presParOf" srcId="{8FBFB1EE-1567-4293-90C2-771686A7053D}" destId="{B9E36A7B-4AF9-44D7-9D95-3E1B6C980135}" srcOrd="0" destOrd="0" presId="urn:microsoft.com/office/officeart/2005/8/layout/vList5"/>
    <dgm:cxn modelId="{14420FBF-3F55-42C6-BD08-D091499D1813}" type="presParOf" srcId="{120F17B6-B6C9-489D-9BB0-2E2810AADBB0}" destId="{66D3B020-8316-44B8-AE80-C4065979F5B2}" srcOrd="1" destOrd="0" presId="urn:microsoft.com/office/officeart/2005/8/layout/vList5"/>
    <dgm:cxn modelId="{996C470B-162E-426F-9F9B-849681DCB80F}" type="presParOf" srcId="{120F17B6-B6C9-489D-9BB0-2E2810AADBB0}" destId="{17EF5D91-ACF3-4FC1-93BF-58A79BA3F4E1}" srcOrd="2" destOrd="0" presId="urn:microsoft.com/office/officeart/2005/8/layout/vList5"/>
    <dgm:cxn modelId="{E14F8846-6159-433D-B43E-359F7F96DE1B}" type="presParOf" srcId="{17EF5D91-ACF3-4FC1-93BF-58A79BA3F4E1}" destId="{9CC55C97-2C2D-4749-88B3-09C371609940}" srcOrd="0" destOrd="0" presId="urn:microsoft.com/office/officeart/2005/8/layout/vList5"/>
    <dgm:cxn modelId="{1CDAEA7A-8CD5-42E8-B1BF-B190B1AAE606}" type="presParOf" srcId="{120F17B6-B6C9-489D-9BB0-2E2810AADBB0}" destId="{A4F42012-C078-4209-8FB9-84EFE64FD63A}" srcOrd="3" destOrd="0" presId="urn:microsoft.com/office/officeart/2005/8/layout/vList5"/>
    <dgm:cxn modelId="{216AB99D-8AFA-4169-9120-C4DBBAC4943F}" type="presParOf" srcId="{120F17B6-B6C9-489D-9BB0-2E2810AADBB0}" destId="{33AEDC43-F94C-4E5E-9903-75BCB7ED1C20}" srcOrd="4" destOrd="0" presId="urn:microsoft.com/office/officeart/2005/8/layout/vList5"/>
    <dgm:cxn modelId="{549323B7-AE1F-423E-B42F-DAF70C89F185}" type="presParOf" srcId="{33AEDC43-F94C-4E5E-9903-75BCB7ED1C20}" destId="{D4309952-3D80-49C4-A6E8-4C76736318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14563-CD51-4ABC-9748-B5AD64AF18BC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09A9D4A-B10C-4E7E-B7D2-2E89611F6FFA}">
      <dgm:prSet custT="1"/>
      <dgm:spPr>
        <a:noFill/>
      </dgm:spPr>
      <dgm:t>
        <a:bodyPr/>
        <a:lstStyle/>
        <a:p>
          <a:pPr algn="ctr" rtl="0"/>
          <a:r>
            <a:rPr lang="ro-RO" sz="2800" baseline="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Scopul proiectului</a:t>
          </a:r>
          <a:endParaRPr lang="ro-RO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C0F24AC-04A6-46D3-8AF0-ECBF409BF4EC}" type="parTrans" cxnId="{B10150A7-46E5-4D19-88C5-46FE8E60701A}">
      <dgm:prSet/>
      <dgm:spPr/>
      <dgm:t>
        <a:bodyPr/>
        <a:lstStyle/>
        <a:p>
          <a:endParaRPr lang="en-US"/>
        </a:p>
      </dgm:t>
    </dgm:pt>
    <dgm:pt modelId="{9A407CA4-0FB8-4BD1-94AC-90B561BF7FDE}" type="sibTrans" cxnId="{B10150A7-46E5-4D19-88C5-46FE8E60701A}">
      <dgm:prSet/>
      <dgm:spPr/>
      <dgm:t>
        <a:bodyPr/>
        <a:lstStyle/>
        <a:p>
          <a:endParaRPr lang="en-US"/>
        </a:p>
      </dgm:t>
    </dgm:pt>
    <dgm:pt modelId="{1456B0CC-D4B5-474D-802E-7F05C98B5376}" type="pres">
      <dgm:prSet presAssocID="{5D514563-CD51-4ABC-9748-B5AD64AF18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573E1F-D408-4F4E-9183-E8662BCEAE7E}" type="pres">
      <dgm:prSet presAssocID="{E09A9D4A-B10C-4E7E-B7D2-2E89611F6FFA}" presName="parentText" presStyleLbl="node1" presStyleIdx="0" presStyleCnt="1" custScaleY="110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8EDD2-E528-43FC-93BC-54EBC0C4716E}" type="presOf" srcId="{E09A9D4A-B10C-4E7E-B7D2-2E89611F6FFA}" destId="{2A573E1F-D408-4F4E-9183-E8662BCEAE7E}" srcOrd="0" destOrd="0" presId="urn:microsoft.com/office/officeart/2005/8/layout/vList2"/>
    <dgm:cxn modelId="{B10150A7-46E5-4D19-88C5-46FE8E60701A}" srcId="{5D514563-CD51-4ABC-9748-B5AD64AF18BC}" destId="{E09A9D4A-B10C-4E7E-B7D2-2E89611F6FFA}" srcOrd="0" destOrd="0" parTransId="{8C0F24AC-04A6-46D3-8AF0-ECBF409BF4EC}" sibTransId="{9A407CA4-0FB8-4BD1-94AC-90B561BF7FDE}"/>
    <dgm:cxn modelId="{1DD9DE39-3F29-4C0C-93A1-20C6DE7F0E5F}" type="presOf" srcId="{5D514563-CD51-4ABC-9748-B5AD64AF18BC}" destId="{1456B0CC-D4B5-474D-802E-7F05C98B5376}" srcOrd="0" destOrd="0" presId="urn:microsoft.com/office/officeart/2005/8/layout/vList2"/>
    <dgm:cxn modelId="{B4E48A11-F74F-4C89-A1FD-B4019EBBF7C7}" type="presParOf" srcId="{1456B0CC-D4B5-474D-802E-7F05C98B5376}" destId="{2A573E1F-D408-4F4E-9183-E8662BCEAE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856BC-1334-4DF3-8CE2-F80CC2F88971}" type="doc">
      <dgm:prSet loTypeId="urn:microsoft.com/office/officeart/2005/8/layout/hProcess11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BBD90F5-83AB-47EB-9663-AE86595FF518}">
      <dgm:prSet custT="1"/>
      <dgm:spPr/>
      <dgm:t>
        <a:bodyPr anchor="ctr"/>
        <a:lstStyle/>
        <a:p>
          <a:pPr rtl="0"/>
          <a:r>
            <a:rPr lang="ro-RO" sz="18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Proiectul Medical Clinic DB reprezinta o solutie integrata pentru gestionarea eficienta si sigura a informatiilor din domeniul medical.</a:t>
          </a:r>
          <a:endParaRPr lang="ro-RO" sz="18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37099B-FD40-4092-9BA4-93C61B9E02BD}" type="parTrans" cxnId="{B672BB40-F803-41A1-B8B1-3AC9071B9038}">
      <dgm:prSet/>
      <dgm:spPr/>
      <dgm:t>
        <a:bodyPr/>
        <a:lstStyle/>
        <a:p>
          <a:endParaRPr lang="en-US"/>
        </a:p>
      </dgm:t>
    </dgm:pt>
    <dgm:pt modelId="{2FDC178A-E25D-4117-ABD1-485E7AE9A9C8}" type="sibTrans" cxnId="{B672BB40-F803-41A1-B8B1-3AC9071B9038}">
      <dgm:prSet/>
      <dgm:spPr/>
      <dgm:t>
        <a:bodyPr/>
        <a:lstStyle/>
        <a:p>
          <a:endParaRPr lang="en-US"/>
        </a:p>
      </dgm:t>
    </dgm:pt>
    <dgm:pt modelId="{5F9ED0C6-70F5-4569-A4C7-0FD5AD56856F}">
      <dgm:prSet custT="1"/>
      <dgm:spPr/>
      <dgm:t>
        <a:bodyPr/>
        <a:lstStyle/>
        <a:p>
          <a:pPr rtl="0"/>
          <a:r>
            <a:rPr lang="ro-RO" sz="18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Dezvoltarea unei Baze de Date robuste si scalabile pentru a gestiona informatiile esentiale intr-o maniera sigura si eficienta.</a:t>
          </a:r>
          <a:endParaRPr lang="ro-RO" sz="18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E16E044-FA06-4438-B439-C60B7B709C82}" type="parTrans" cxnId="{8F425BC6-1A74-4B43-93F6-5C8DB97CB858}">
      <dgm:prSet/>
      <dgm:spPr/>
      <dgm:t>
        <a:bodyPr/>
        <a:lstStyle/>
        <a:p>
          <a:endParaRPr lang="en-US"/>
        </a:p>
      </dgm:t>
    </dgm:pt>
    <dgm:pt modelId="{EB2EA217-156C-43F6-8922-BAA4E8811737}" type="sibTrans" cxnId="{8F425BC6-1A74-4B43-93F6-5C8DB97CB858}">
      <dgm:prSet/>
      <dgm:spPr/>
      <dgm:t>
        <a:bodyPr/>
        <a:lstStyle/>
        <a:p>
          <a:endParaRPr lang="en-US"/>
        </a:p>
      </dgm:t>
    </dgm:pt>
    <dgm:pt modelId="{BA73AB8C-D5E0-474D-87F2-E1FE6D336B53}">
      <dgm:prSet custT="1"/>
      <dgm:spPr/>
      <dgm:t>
        <a:bodyPr anchor="ctr"/>
        <a:lstStyle/>
        <a:p>
          <a:pPr rtl="0"/>
          <a:r>
            <a:rPr lang="ro-RO" sz="18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Asigurarea unei platforme care faciliteaza colaborarea intre medici si pacienti.</a:t>
          </a:r>
          <a:endParaRPr lang="ro-RO" sz="18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D9C2A34-E452-4877-947F-28FEF807F0EF}" type="parTrans" cxnId="{977B1480-F57C-4E23-8E34-C75FABEFBE2B}">
      <dgm:prSet/>
      <dgm:spPr/>
      <dgm:t>
        <a:bodyPr/>
        <a:lstStyle/>
        <a:p>
          <a:endParaRPr lang="en-US"/>
        </a:p>
      </dgm:t>
    </dgm:pt>
    <dgm:pt modelId="{4E3BFD4F-BEC6-4EF8-928F-5070C7532D48}" type="sibTrans" cxnId="{977B1480-F57C-4E23-8E34-C75FABEFBE2B}">
      <dgm:prSet/>
      <dgm:spPr/>
      <dgm:t>
        <a:bodyPr/>
        <a:lstStyle/>
        <a:p>
          <a:endParaRPr lang="en-US"/>
        </a:p>
      </dgm:t>
    </dgm:pt>
    <dgm:pt modelId="{82978CD6-BDF5-46DA-9F38-C63D1F068617}" type="pres">
      <dgm:prSet presAssocID="{87C856BC-1334-4DF3-8CE2-F80CC2F889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76291F-C824-419C-BE10-766CEE3F5CAB}" type="pres">
      <dgm:prSet presAssocID="{87C856BC-1334-4DF3-8CE2-F80CC2F88971}" presName="arrow" presStyleLbl="bgShp" presStyleIdx="0" presStyleCnt="1"/>
      <dgm:spPr/>
    </dgm:pt>
    <dgm:pt modelId="{DA2866A1-FDA9-455E-84BA-D0EF539E3B38}" type="pres">
      <dgm:prSet presAssocID="{87C856BC-1334-4DF3-8CE2-F80CC2F88971}" presName="points" presStyleCnt="0"/>
      <dgm:spPr/>
    </dgm:pt>
    <dgm:pt modelId="{24E5B8B6-7BDE-4331-8564-52CAD5B31DE9}" type="pres">
      <dgm:prSet presAssocID="{ABBD90F5-83AB-47EB-9663-AE86595FF518}" presName="compositeA" presStyleCnt="0"/>
      <dgm:spPr/>
    </dgm:pt>
    <dgm:pt modelId="{0EA4F110-707B-4073-B9FB-82A9A1775BC8}" type="pres">
      <dgm:prSet presAssocID="{ABBD90F5-83AB-47EB-9663-AE86595FF51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B23A9-7EE9-4194-9854-43DB5167EDE8}" type="pres">
      <dgm:prSet presAssocID="{ABBD90F5-83AB-47EB-9663-AE86595FF518}" presName="circleA" presStyleLbl="node1" presStyleIdx="0" presStyleCnt="3"/>
      <dgm:spPr/>
    </dgm:pt>
    <dgm:pt modelId="{88721DAF-16AC-47C9-83E5-9A3BC7F92FC9}" type="pres">
      <dgm:prSet presAssocID="{ABBD90F5-83AB-47EB-9663-AE86595FF518}" presName="spaceA" presStyleCnt="0"/>
      <dgm:spPr/>
    </dgm:pt>
    <dgm:pt modelId="{4CAF2CAD-4549-4FA2-8F4D-C2514FC5A0C2}" type="pres">
      <dgm:prSet presAssocID="{2FDC178A-E25D-4117-ABD1-485E7AE9A9C8}" presName="space" presStyleCnt="0"/>
      <dgm:spPr/>
    </dgm:pt>
    <dgm:pt modelId="{B772FF99-40B1-452F-9AD9-F687F53297E4}" type="pres">
      <dgm:prSet presAssocID="{5F9ED0C6-70F5-4569-A4C7-0FD5AD56856F}" presName="compositeB" presStyleCnt="0"/>
      <dgm:spPr/>
    </dgm:pt>
    <dgm:pt modelId="{5391324C-40A9-4EEC-84F8-F736416E3B91}" type="pres">
      <dgm:prSet presAssocID="{5F9ED0C6-70F5-4569-A4C7-0FD5AD56856F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12CF1-5372-4571-8DA5-E0E7F478F748}" type="pres">
      <dgm:prSet presAssocID="{5F9ED0C6-70F5-4569-A4C7-0FD5AD56856F}" presName="circleB" presStyleLbl="node1" presStyleIdx="1" presStyleCnt="3"/>
      <dgm:spPr/>
    </dgm:pt>
    <dgm:pt modelId="{D7AE105C-A879-48D9-BE78-74A09299332B}" type="pres">
      <dgm:prSet presAssocID="{5F9ED0C6-70F5-4569-A4C7-0FD5AD56856F}" presName="spaceB" presStyleCnt="0"/>
      <dgm:spPr/>
    </dgm:pt>
    <dgm:pt modelId="{AFDA0A69-2566-4B7B-AABA-0504C2AB995C}" type="pres">
      <dgm:prSet presAssocID="{EB2EA217-156C-43F6-8922-BAA4E8811737}" presName="space" presStyleCnt="0"/>
      <dgm:spPr/>
    </dgm:pt>
    <dgm:pt modelId="{791AA585-1A74-4A46-9BCD-CD0F1BD7076A}" type="pres">
      <dgm:prSet presAssocID="{BA73AB8C-D5E0-474D-87F2-E1FE6D336B53}" presName="compositeA" presStyleCnt="0"/>
      <dgm:spPr/>
    </dgm:pt>
    <dgm:pt modelId="{2DB25CED-50B6-4CE5-A375-42196A5E2572}" type="pres">
      <dgm:prSet presAssocID="{BA73AB8C-D5E0-474D-87F2-E1FE6D336B5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6ECD7-022A-4DA9-B0D2-954AC724C8AE}" type="pres">
      <dgm:prSet presAssocID="{BA73AB8C-D5E0-474D-87F2-E1FE6D336B53}" presName="circleA" presStyleLbl="node1" presStyleIdx="2" presStyleCnt="3"/>
      <dgm:spPr/>
    </dgm:pt>
    <dgm:pt modelId="{27588D24-3CAD-482D-B56D-AEBF3AC0B4EC}" type="pres">
      <dgm:prSet presAssocID="{BA73AB8C-D5E0-474D-87F2-E1FE6D336B53}" presName="spaceA" presStyleCnt="0"/>
      <dgm:spPr/>
    </dgm:pt>
  </dgm:ptLst>
  <dgm:cxnLst>
    <dgm:cxn modelId="{52B5FF62-14D9-49DC-9B92-A933248835AC}" type="presOf" srcId="{87C856BC-1334-4DF3-8CE2-F80CC2F88971}" destId="{82978CD6-BDF5-46DA-9F38-C63D1F068617}" srcOrd="0" destOrd="0" presId="urn:microsoft.com/office/officeart/2005/8/layout/hProcess11"/>
    <dgm:cxn modelId="{7625D518-6735-4944-940A-21ABADB0C8E9}" type="presOf" srcId="{ABBD90F5-83AB-47EB-9663-AE86595FF518}" destId="{0EA4F110-707B-4073-B9FB-82A9A1775BC8}" srcOrd="0" destOrd="0" presId="urn:microsoft.com/office/officeart/2005/8/layout/hProcess11"/>
    <dgm:cxn modelId="{977B1480-F57C-4E23-8E34-C75FABEFBE2B}" srcId="{87C856BC-1334-4DF3-8CE2-F80CC2F88971}" destId="{BA73AB8C-D5E0-474D-87F2-E1FE6D336B53}" srcOrd="2" destOrd="0" parTransId="{6D9C2A34-E452-4877-947F-28FEF807F0EF}" sibTransId="{4E3BFD4F-BEC6-4EF8-928F-5070C7532D48}"/>
    <dgm:cxn modelId="{B672BB40-F803-41A1-B8B1-3AC9071B9038}" srcId="{87C856BC-1334-4DF3-8CE2-F80CC2F88971}" destId="{ABBD90F5-83AB-47EB-9663-AE86595FF518}" srcOrd="0" destOrd="0" parTransId="{B737099B-FD40-4092-9BA4-93C61B9E02BD}" sibTransId="{2FDC178A-E25D-4117-ABD1-485E7AE9A9C8}"/>
    <dgm:cxn modelId="{BE62D553-FF14-447D-98C9-86EFE3CDB75E}" type="presOf" srcId="{BA73AB8C-D5E0-474D-87F2-E1FE6D336B53}" destId="{2DB25CED-50B6-4CE5-A375-42196A5E2572}" srcOrd="0" destOrd="0" presId="urn:microsoft.com/office/officeart/2005/8/layout/hProcess11"/>
    <dgm:cxn modelId="{BE4AD68E-FE80-41DC-9831-3ACB6F98AA47}" type="presOf" srcId="{5F9ED0C6-70F5-4569-A4C7-0FD5AD56856F}" destId="{5391324C-40A9-4EEC-84F8-F736416E3B91}" srcOrd="0" destOrd="0" presId="urn:microsoft.com/office/officeart/2005/8/layout/hProcess11"/>
    <dgm:cxn modelId="{8F425BC6-1A74-4B43-93F6-5C8DB97CB858}" srcId="{87C856BC-1334-4DF3-8CE2-F80CC2F88971}" destId="{5F9ED0C6-70F5-4569-A4C7-0FD5AD56856F}" srcOrd="1" destOrd="0" parTransId="{8E16E044-FA06-4438-B439-C60B7B709C82}" sibTransId="{EB2EA217-156C-43F6-8922-BAA4E8811737}"/>
    <dgm:cxn modelId="{38F4B995-7D36-47CE-99C5-A08E6E2E8E11}" type="presParOf" srcId="{82978CD6-BDF5-46DA-9F38-C63D1F068617}" destId="{C876291F-C824-419C-BE10-766CEE3F5CAB}" srcOrd="0" destOrd="0" presId="urn:microsoft.com/office/officeart/2005/8/layout/hProcess11"/>
    <dgm:cxn modelId="{031A4808-FE2A-4A29-99E5-15EAD51DB12C}" type="presParOf" srcId="{82978CD6-BDF5-46DA-9F38-C63D1F068617}" destId="{DA2866A1-FDA9-455E-84BA-D0EF539E3B38}" srcOrd="1" destOrd="0" presId="urn:microsoft.com/office/officeart/2005/8/layout/hProcess11"/>
    <dgm:cxn modelId="{5B3D03AC-9792-4889-8CB9-50351D683B6D}" type="presParOf" srcId="{DA2866A1-FDA9-455E-84BA-D0EF539E3B38}" destId="{24E5B8B6-7BDE-4331-8564-52CAD5B31DE9}" srcOrd="0" destOrd="0" presId="urn:microsoft.com/office/officeart/2005/8/layout/hProcess11"/>
    <dgm:cxn modelId="{B126DEF4-F87D-4A9A-A851-210916493482}" type="presParOf" srcId="{24E5B8B6-7BDE-4331-8564-52CAD5B31DE9}" destId="{0EA4F110-707B-4073-B9FB-82A9A1775BC8}" srcOrd="0" destOrd="0" presId="urn:microsoft.com/office/officeart/2005/8/layout/hProcess11"/>
    <dgm:cxn modelId="{311A8F99-F1F1-4005-946C-80C4E7720AD4}" type="presParOf" srcId="{24E5B8B6-7BDE-4331-8564-52CAD5B31DE9}" destId="{C38B23A9-7EE9-4194-9854-43DB5167EDE8}" srcOrd="1" destOrd="0" presId="urn:microsoft.com/office/officeart/2005/8/layout/hProcess11"/>
    <dgm:cxn modelId="{35C59FDD-9016-42BF-A0D7-BD36BBA276A2}" type="presParOf" srcId="{24E5B8B6-7BDE-4331-8564-52CAD5B31DE9}" destId="{88721DAF-16AC-47C9-83E5-9A3BC7F92FC9}" srcOrd="2" destOrd="0" presId="urn:microsoft.com/office/officeart/2005/8/layout/hProcess11"/>
    <dgm:cxn modelId="{1C90262F-F6CE-4B50-B59C-71320B9531C8}" type="presParOf" srcId="{DA2866A1-FDA9-455E-84BA-D0EF539E3B38}" destId="{4CAF2CAD-4549-4FA2-8F4D-C2514FC5A0C2}" srcOrd="1" destOrd="0" presId="urn:microsoft.com/office/officeart/2005/8/layout/hProcess11"/>
    <dgm:cxn modelId="{8A58B3FC-6BC7-4246-93DC-86C8D5E12E7D}" type="presParOf" srcId="{DA2866A1-FDA9-455E-84BA-D0EF539E3B38}" destId="{B772FF99-40B1-452F-9AD9-F687F53297E4}" srcOrd="2" destOrd="0" presId="urn:microsoft.com/office/officeart/2005/8/layout/hProcess11"/>
    <dgm:cxn modelId="{5603C24E-EB15-4181-BB7B-A05FDADAB88B}" type="presParOf" srcId="{B772FF99-40B1-452F-9AD9-F687F53297E4}" destId="{5391324C-40A9-4EEC-84F8-F736416E3B91}" srcOrd="0" destOrd="0" presId="urn:microsoft.com/office/officeart/2005/8/layout/hProcess11"/>
    <dgm:cxn modelId="{D3FA2769-CC16-446A-BC84-45FF3FEC0FAB}" type="presParOf" srcId="{B772FF99-40B1-452F-9AD9-F687F53297E4}" destId="{A8F12CF1-5372-4571-8DA5-E0E7F478F748}" srcOrd="1" destOrd="0" presId="urn:microsoft.com/office/officeart/2005/8/layout/hProcess11"/>
    <dgm:cxn modelId="{1E46DD92-CD66-4928-879F-30AC72B06152}" type="presParOf" srcId="{B772FF99-40B1-452F-9AD9-F687F53297E4}" destId="{D7AE105C-A879-48D9-BE78-74A09299332B}" srcOrd="2" destOrd="0" presId="urn:microsoft.com/office/officeart/2005/8/layout/hProcess11"/>
    <dgm:cxn modelId="{EB08603A-1467-4E20-AE03-EBDA203FF312}" type="presParOf" srcId="{DA2866A1-FDA9-455E-84BA-D0EF539E3B38}" destId="{AFDA0A69-2566-4B7B-AABA-0504C2AB995C}" srcOrd="3" destOrd="0" presId="urn:microsoft.com/office/officeart/2005/8/layout/hProcess11"/>
    <dgm:cxn modelId="{7DAB3880-0AD1-454E-A113-C707A176821D}" type="presParOf" srcId="{DA2866A1-FDA9-455E-84BA-D0EF539E3B38}" destId="{791AA585-1A74-4A46-9BCD-CD0F1BD7076A}" srcOrd="4" destOrd="0" presId="urn:microsoft.com/office/officeart/2005/8/layout/hProcess11"/>
    <dgm:cxn modelId="{E680A46C-F9AB-465D-AD2C-A68BF888FDDD}" type="presParOf" srcId="{791AA585-1A74-4A46-9BCD-CD0F1BD7076A}" destId="{2DB25CED-50B6-4CE5-A375-42196A5E2572}" srcOrd="0" destOrd="0" presId="urn:microsoft.com/office/officeart/2005/8/layout/hProcess11"/>
    <dgm:cxn modelId="{3EC09EF7-A3FB-4EC2-A9E1-0F0694D794B3}" type="presParOf" srcId="{791AA585-1A74-4A46-9BCD-CD0F1BD7076A}" destId="{C846ECD7-022A-4DA9-B0D2-954AC724C8AE}" srcOrd="1" destOrd="0" presId="urn:microsoft.com/office/officeart/2005/8/layout/hProcess11"/>
    <dgm:cxn modelId="{E7A71F8A-94CF-4EEB-AF2A-28B95B05005F}" type="presParOf" srcId="{791AA585-1A74-4A46-9BCD-CD0F1BD7076A}" destId="{27588D24-3CAD-482D-B56D-AEBF3AC0B4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0637B4-F3C7-460B-965C-2C9250A265E1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6F676E8-892E-4432-9D45-36BF82CB8D2D}">
      <dgm:prSet custT="1"/>
      <dgm:spPr>
        <a:noFill/>
      </dgm:spPr>
      <dgm:t>
        <a:bodyPr/>
        <a:lstStyle/>
        <a:p>
          <a:pPr algn="ctr" rtl="0"/>
          <a:r>
            <a:rPr lang="en-US" sz="28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Obiectivele proiectului</a:t>
          </a:r>
          <a:endParaRPr lang="en-US" sz="2800" noProof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751CF6F-E54F-46C3-8F60-287C9F857620}" type="parTrans" cxnId="{66319D7F-E758-4E77-B2B6-BBFBD0E6EA99}">
      <dgm:prSet/>
      <dgm:spPr/>
      <dgm:t>
        <a:bodyPr/>
        <a:lstStyle/>
        <a:p>
          <a:endParaRPr lang="en-US"/>
        </a:p>
      </dgm:t>
    </dgm:pt>
    <dgm:pt modelId="{80702AB8-EA80-465C-B59C-C939E62B15B1}" type="sibTrans" cxnId="{66319D7F-E758-4E77-B2B6-BBFBD0E6EA99}">
      <dgm:prSet/>
      <dgm:spPr/>
      <dgm:t>
        <a:bodyPr/>
        <a:lstStyle/>
        <a:p>
          <a:endParaRPr lang="en-US"/>
        </a:p>
      </dgm:t>
    </dgm:pt>
    <dgm:pt modelId="{2BB05F13-4616-4FAF-89F5-E99E532DDB6E}" type="pres">
      <dgm:prSet presAssocID="{9F0637B4-F3C7-460B-965C-2C9250A265E1}" presName="linear" presStyleCnt="0">
        <dgm:presLayoutVars>
          <dgm:animLvl val="lvl"/>
          <dgm:resizeHandles val="exact"/>
        </dgm:presLayoutVars>
      </dgm:prSet>
      <dgm:spPr/>
    </dgm:pt>
    <dgm:pt modelId="{7EF971CE-B428-4400-8806-8893A617DE2D}" type="pres">
      <dgm:prSet presAssocID="{D6F676E8-892E-4432-9D45-36BF82CB8D2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319D7F-E758-4E77-B2B6-BBFBD0E6EA99}" srcId="{9F0637B4-F3C7-460B-965C-2C9250A265E1}" destId="{D6F676E8-892E-4432-9D45-36BF82CB8D2D}" srcOrd="0" destOrd="0" parTransId="{5751CF6F-E54F-46C3-8F60-287C9F857620}" sibTransId="{80702AB8-EA80-465C-B59C-C939E62B15B1}"/>
    <dgm:cxn modelId="{E69541D2-453A-4279-9CC7-ADB41999F4C0}" type="presOf" srcId="{D6F676E8-892E-4432-9D45-36BF82CB8D2D}" destId="{7EF971CE-B428-4400-8806-8893A617DE2D}" srcOrd="0" destOrd="0" presId="urn:microsoft.com/office/officeart/2005/8/layout/vList2"/>
    <dgm:cxn modelId="{D463F29A-9A1A-4DE5-98D5-8A2FBE0E8701}" type="presOf" srcId="{9F0637B4-F3C7-460B-965C-2C9250A265E1}" destId="{2BB05F13-4616-4FAF-89F5-E99E532DDB6E}" srcOrd="0" destOrd="0" presId="urn:microsoft.com/office/officeart/2005/8/layout/vList2"/>
    <dgm:cxn modelId="{E8378989-A09A-46F9-BD7C-E1425631FEF4}" type="presParOf" srcId="{2BB05F13-4616-4FAF-89F5-E99E532DDB6E}" destId="{7EF971CE-B428-4400-8806-8893A617DE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977D71-31EB-4FD6-9942-47A1E1C11931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AF08E46-F16F-4B98-8E98-29AF785980B3}">
      <dgm:prSet custT="1"/>
      <dgm:spPr>
        <a:noFill/>
        <a:ln>
          <a:noFill/>
        </a:ln>
      </dgm:spPr>
      <dgm:t>
        <a:bodyPr/>
        <a:lstStyle/>
        <a:p>
          <a:pPr algn="ctr" rtl="0"/>
          <a:r>
            <a:rPr lang="ro-RO" sz="2800" baseline="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Diagrama bazei de date</a:t>
          </a:r>
          <a:endParaRPr lang="ro-RO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F789E1-5660-49B0-9EDF-EF69A5E40A43}" type="parTrans" cxnId="{19AC8E24-063D-4202-8DB2-1985F6060C9E}">
      <dgm:prSet/>
      <dgm:spPr/>
      <dgm:t>
        <a:bodyPr/>
        <a:lstStyle/>
        <a:p>
          <a:endParaRPr lang="en-US"/>
        </a:p>
      </dgm:t>
    </dgm:pt>
    <dgm:pt modelId="{C6423A2F-BCED-4985-A763-C0D124D1DE5B}" type="sibTrans" cxnId="{19AC8E24-063D-4202-8DB2-1985F6060C9E}">
      <dgm:prSet/>
      <dgm:spPr/>
      <dgm:t>
        <a:bodyPr/>
        <a:lstStyle/>
        <a:p>
          <a:endParaRPr lang="en-US"/>
        </a:p>
      </dgm:t>
    </dgm:pt>
    <dgm:pt modelId="{AEC538EC-01F3-4833-A6FD-4CEBE3169D26}" type="pres">
      <dgm:prSet presAssocID="{D8977D71-31EB-4FD6-9942-47A1E1C119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A69F3-DF7B-411B-ABE6-2FF8D27EECFE}" type="pres">
      <dgm:prSet presAssocID="{9AF08E46-F16F-4B98-8E98-29AF785980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C8E24-063D-4202-8DB2-1985F6060C9E}" srcId="{D8977D71-31EB-4FD6-9942-47A1E1C11931}" destId="{9AF08E46-F16F-4B98-8E98-29AF785980B3}" srcOrd="0" destOrd="0" parTransId="{B7F789E1-5660-49B0-9EDF-EF69A5E40A43}" sibTransId="{C6423A2F-BCED-4985-A763-C0D124D1DE5B}"/>
    <dgm:cxn modelId="{E4EF0B77-A5E1-4C06-9BC9-528116409C63}" type="presOf" srcId="{9AF08E46-F16F-4B98-8E98-29AF785980B3}" destId="{FBAA69F3-DF7B-411B-ABE6-2FF8D27EECFE}" srcOrd="0" destOrd="0" presId="urn:microsoft.com/office/officeart/2005/8/layout/vList2"/>
    <dgm:cxn modelId="{F1762D88-4362-4D27-A16B-DE2BE5BE73F3}" type="presOf" srcId="{D8977D71-31EB-4FD6-9942-47A1E1C11931}" destId="{AEC538EC-01F3-4833-A6FD-4CEBE3169D26}" srcOrd="0" destOrd="0" presId="urn:microsoft.com/office/officeart/2005/8/layout/vList2"/>
    <dgm:cxn modelId="{196A7607-3676-49D2-AD72-840DF285F042}" type="presParOf" srcId="{AEC538EC-01F3-4833-A6FD-4CEBE3169D26}" destId="{FBAA69F3-DF7B-411B-ABE6-2FF8D27EEC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04D970-1A57-475A-AD29-52B3381CC778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0C144D9-71DB-4637-B24F-0F99E9DB13FE}">
      <dgm:prSet phldrT="[Text]" custT="1"/>
      <dgm:spPr>
        <a:noFill/>
      </dgm:spPr>
      <dgm:t>
        <a:bodyPr/>
        <a:lstStyle/>
        <a:p>
          <a:pPr algn="ctr"/>
          <a:r>
            <a:rPr lang="ro-RO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</a:t>
          </a:r>
          <a:endParaRPr lang="en-US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80A21BD-3D2D-458C-B9FE-AB277E02DDA4}" type="parTrans" cxnId="{4DBFAB21-3F1C-48AA-977F-0584F41D44A2}">
      <dgm:prSet/>
      <dgm:spPr/>
      <dgm:t>
        <a:bodyPr/>
        <a:lstStyle/>
        <a:p>
          <a:endParaRPr lang="en-US"/>
        </a:p>
      </dgm:t>
    </dgm:pt>
    <dgm:pt modelId="{732F3D86-6FAE-4A82-B89C-139262A67083}" type="sibTrans" cxnId="{4DBFAB21-3F1C-48AA-977F-0584F41D44A2}">
      <dgm:prSet/>
      <dgm:spPr/>
      <dgm:t>
        <a:bodyPr/>
        <a:lstStyle/>
        <a:p>
          <a:endParaRPr lang="en-US"/>
        </a:p>
      </dgm:t>
    </dgm:pt>
    <dgm:pt modelId="{458A81BA-6F7F-473D-8D5E-BABCA8B57CC7}" type="pres">
      <dgm:prSet presAssocID="{8D04D970-1A57-475A-AD29-52B3381CC7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75CA3-FA67-4E1A-8F1E-4C57231CB3D7}" type="pres">
      <dgm:prSet presAssocID="{E0C144D9-71DB-4637-B24F-0F99E9DB13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FAB21-3F1C-48AA-977F-0584F41D44A2}" srcId="{8D04D970-1A57-475A-AD29-52B3381CC778}" destId="{E0C144D9-71DB-4637-B24F-0F99E9DB13FE}" srcOrd="0" destOrd="0" parTransId="{480A21BD-3D2D-458C-B9FE-AB277E02DDA4}" sibTransId="{732F3D86-6FAE-4A82-B89C-139262A67083}"/>
    <dgm:cxn modelId="{DFFA0312-7D06-41EB-852D-0261E2B69F2F}" type="presOf" srcId="{8D04D970-1A57-475A-AD29-52B3381CC778}" destId="{458A81BA-6F7F-473D-8D5E-BABCA8B57CC7}" srcOrd="0" destOrd="0" presId="urn:microsoft.com/office/officeart/2005/8/layout/vList2"/>
    <dgm:cxn modelId="{42097435-A22B-40B5-ADC3-99C071308ADB}" type="presOf" srcId="{E0C144D9-71DB-4637-B24F-0F99E9DB13FE}" destId="{9C775CA3-FA67-4E1A-8F1E-4C57231CB3D7}" srcOrd="0" destOrd="0" presId="urn:microsoft.com/office/officeart/2005/8/layout/vList2"/>
    <dgm:cxn modelId="{43FF72B5-5D5C-40AC-8457-82D5C2672CD7}" type="presParOf" srcId="{458A81BA-6F7F-473D-8D5E-BABCA8B57CC7}" destId="{9C775CA3-FA67-4E1A-8F1E-4C57231CB3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04CAA4-D189-48E5-8A22-C434FB8D268B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C362C83-0432-4AC4-A6A7-FA0DF9934368}">
      <dgm:prSet phldrT="[Text]" custT="1"/>
      <dgm:spPr>
        <a:noFill/>
      </dgm:spPr>
      <dgm:t>
        <a:bodyPr/>
        <a:lstStyle/>
        <a:p>
          <a:pPr algn="ctr"/>
          <a:r>
            <a:rPr lang="ro-RO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Concluzii</a:t>
          </a:r>
          <a:endParaRPr lang="en-US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CA0F83C-18DB-458A-9716-208B084F078C}" type="sibTrans" cxnId="{99F7E9F9-F0C2-47DD-ADE4-D20A09C8018E}">
      <dgm:prSet/>
      <dgm:spPr/>
      <dgm:t>
        <a:bodyPr/>
        <a:lstStyle/>
        <a:p>
          <a:endParaRPr lang="en-US"/>
        </a:p>
      </dgm:t>
    </dgm:pt>
    <dgm:pt modelId="{D4BDF1F9-4561-4DDE-91B0-FEB00F040B98}" type="parTrans" cxnId="{99F7E9F9-F0C2-47DD-ADE4-D20A09C8018E}">
      <dgm:prSet/>
      <dgm:spPr/>
      <dgm:t>
        <a:bodyPr/>
        <a:lstStyle/>
        <a:p>
          <a:endParaRPr lang="en-US"/>
        </a:p>
      </dgm:t>
    </dgm:pt>
    <dgm:pt modelId="{3C0A9C99-D45E-4070-B6C6-95E4ACF60CD3}" type="pres">
      <dgm:prSet presAssocID="{FE04CAA4-D189-48E5-8A22-C434FB8D26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B95A8-43DC-4675-AB4B-E9288DE889B3}" type="pres">
      <dgm:prSet presAssocID="{6C362C83-0432-4AC4-A6A7-FA0DF9934368}" presName="parentText" presStyleLbl="node1" presStyleIdx="0" presStyleCnt="1" custScaleY="788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F7E9F9-F0C2-47DD-ADE4-D20A09C8018E}" srcId="{FE04CAA4-D189-48E5-8A22-C434FB8D268B}" destId="{6C362C83-0432-4AC4-A6A7-FA0DF9934368}" srcOrd="0" destOrd="0" parTransId="{D4BDF1F9-4561-4DDE-91B0-FEB00F040B98}" sibTransId="{5CA0F83C-18DB-458A-9716-208B084F078C}"/>
    <dgm:cxn modelId="{39EE5520-F303-403E-A568-E8652FD49E39}" type="presOf" srcId="{6C362C83-0432-4AC4-A6A7-FA0DF9934368}" destId="{946B95A8-43DC-4675-AB4B-E9288DE889B3}" srcOrd="0" destOrd="0" presId="urn:microsoft.com/office/officeart/2005/8/layout/vList2"/>
    <dgm:cxn modelId="{158A3491-F239-4A63-B8E4-FB8C7FB202E4}" type="presOf" srcId="{FE04CAA4-D189-48E5-8A22-C434FB8D268B}" destId="{3C0A9C99-D45E-4070-B6C6-95E4ACF60CD3}" srcOrd="0" destOrd="0" presId="urn:microsoft.com/office/officeart/2005/8/layout/vList2"/>
    <dgm:cxn modelId="{9A1AA4BF-C017-4585-8D46-4D4E78C287FC}" type="presParOf" srcId="{3C0A9C99-D45E-4070-B6C6-95E4ACF60CD3}" destId="{946B95A8-43DC-4675-AB4B-E9288DE889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701E2-FD89-400F-B1FE-DF04F79C1F42}" type="doc">
      <dgm:prSet loTypeId="urn:microsoft.com/office/officeart/2005/8/layout/venn3" loCatId="relationship" qsTypeId="urn:microsoft.com/office/officeart/2005/8/quickstyle/simple3" qsCatId="simple" csTypeId="urn:microsoft.com/office/officeart/2005/8/colors/accent0_1" csCatId="mainScheme" phldr="1"/>
      <dgm:spPr/>
    </dgm:pt>
    <dgm:pt modelId="{78533285-9C8A-4158-9B0C-DC45B44D9D7D}">
      <dgm:prSet phldrT="[Text]"/>
      <dgm:spPr/>
      <dgm:t>
        <a:bodyPr/>
        <a:lstStyle/>
        <a:p>
          <a:pPr rtl="0"/>
          <a:r>
            <a:rPr lang="ro-RO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Proiectul si-a propus sa sporeasca eficienta, acuratetea si accesibilitatea in gestionarea datelor din domeniul sanatatii.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469A4A-67BC-4FA8-95E0-E038C21DFBE4}" type="parTrans" cxnId="{04A06CBE-F9B4-4B7A-AA0A-4C543FDC69A7}">
      <dgm:prSet/>
      <dgm:spPr/>
      <dgm:t>
        <a:bodyPr/>
        <a:lstStyle/>
        <a:p>
          <a:endParaRPr lang="en-US"/>
        </a:p>
      </dgm:t>
    </dgm:pt>
    <dgm:pt modelId="{BC857415-009B-4ECE-AA12-4E4CCDC366B8}" type="sibTrans" cxnId="{04A06CBE-F9B4-4B7A-AA0A-4C543FDC69A7}">
      <dgm:prSet/>
      <dgm:spPr/>
      <dgm:t>
        <a:bodyPr/>
        <a:lstStyle/>
        <a:p>
          <a:endParaRPr lang="en-US"/>
        </a:p>
      </dgm:t>
    </dgm:pt>
    <dgm:pt modelId="{B2C15CBC-CDF5-4714-81D5-4FCC91B12930}">
      <dgm:prSet phldrT="[Text]"/>
      <dgm:spPr/>
      <dgm:t>
        <a:bodyPr/>
        <a:lstStyle/>
        <a:p>
          <a:pPr rtl="0"/>
          <a:r>
            <a:rPr lang="ro-RO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 baza de date bine conceputa si implementata poate aduce numeroase beneficii pentru pacienti, personalul medical si clinica.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04A017-746E-4541-8761-A39858092680}" type="parTrans" cxnId="{040949D4-0063-4DB2-836B-A269000466B1}">
      <dgm:prSet/>
      <dgm:spPr/>
      <dgm:t>
        <a:bodyPr/>
        <a:lstStyle/>
        <a:p>
          <a:endParaRPr lang="en-US"/>
        </a:p>
      </dgm:t>
    </dgm:pt>
    <dgm:pt modelId="{DFF5C6F1-1EF2-4EE3-8286-085E8DB83DA5}" type="sibTrans" cxnId="{040949D4-0063-4DB2-836B-A269000466B1}">
      <dgm:prSet/>
      <dgm:spPr/>
      <dgm:t>
        <a:bodyPr/>
        <a:lstStyle/>
        <a:p>
          <a:endParaRPr lang="en-US"/>
        </a:p>
      </dgm:t>
    </dgm:pt>
    <dgm:pt modelId="{321D7C9B-CAFF-40AA-B0ED-93599C357B8E}">
      <dgm:prSet phldrT="[Text]"/>
      <dgm:spPr/>
      <dgm:t>
        <a:bodyPr/>
        <a:lstStyle/>
        <a:p>
          <a:pPr rtl="0"/>
          <a:r>
            <a:rPr lang="ro-RO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 baza de date bine organizata permite accesul usor la dosarele pacientilor, facilitand un tratament cuprinzator de catre medicii specialisti.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5AE211-35E8-4BA7-9EE8-2C9887E18D04}" type="parTrans" cxnId="{EE0A159C-97EB-466A-8B3B-E94CD9EB5683}">
      <dgm:prSet/>
      <dgm:spPr/>
      <dgm:t>
        <a:bodyPr/>
        <a:lstStyle/>
        <a:p>
          <a:endParaRPr lang="en-US"/>
        </a:p>
      </dgm:t>
    </dgm:pt>
    <dgm:pt modelId="{F010767C-B5BF-46F8-9A0A-645F9EE2D0EC}" type="sibTrans" cxnId="{EE0A159C-97EB-466A-8B3B-E94CD9EB5683}">
      <dgm:prSet/>
      <dgm:spPr/>
      <dgm:t>
        <a:bodyPr/>
        <a:lstStyle/>
        <a:p>
          <a:endParaRPr lang="en-US"/>
        </a:p>
      </dgm:t>
    </dgm:pt>
    <dgm:pt modelId="{73176742-52B8-42DB-89CD-9F8EAEFB6846}" type="pres">
      <dgm:prSet presAssocID="{B21701E2-FD89-400F-B1FE-DF04F79C1F42}" presName="Name0" presStyleCnt="0">
        <dgm:presLayoutVars>
          <dgm:dir/>
          <dgm:resizeHandles val="exact"/>
        </dgm:presLayoutVars>
      </dgm:prSet>
      <dgm:spPr/>
    </dgm:pt>
    <dgm:pt modelId="{140E3862-B57B-491D-95C9-74E0A2F8380C}" type="pres">
      <dgm:prSet presAssocID="{78533285-9C8A-4158-9B0C-DC45B44D9D7D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B38C4-A7B2-449A-9691-8C2272805667}" type="pres">
      <dgm:prSet presAssocID="{BC857415-009B-4ECE-AA12-4E4CCDC366B8}" presName="space" presStyleCnt="0"/>
      <dgm:spPr/>
    </dgm:pt>
    <dgm:pt modelId="{B29FE7A4-5547-4298-96EF-8C3795DA2538}" type="pres">
      <dgm:prSet presAssocID="{B2C15CBC-CDF5-4714-81D5-4FCC91B12930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FBE5B-D1FA-4439-A754-41D597A5294A}" type="pres">
      <dgm:prSet presAssocID="{DFF5C6F1-1EF2-4EE3-8286-085E8DB83DA5}" presName="space" presStyleCnt="0"/>
      <dgm:spPr/>
    </dgm:pt>
    <dgm:pt modelId="{9C7FDC11-E31C-4FA3-B300-8B6C49579CE0}" type="pres">
      <dgm:prSet presAssocID="{321D7C9B-CAFF-40AA-B0ED-93599C357B8E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9B02EB-A3B2-450F-B477-5227E98F68DF}" type="presOf" srcId="{B2C15CBC-CDF5-4714-81D5-4FCC91B12930}" destId="{B29FE7A4-5547-4298-96EF-8C3795DA2538}" srcOrd="0" destOrd="0" presId="urn:microsoft.com/office/officeart/2005/8/layout/venn3"/>
    <dgm:cxn modelId="{B916BA4C-4525-491A-B1D6-F2D6658B3E61}" type="presOf" srcId="{B21701E2-FD89-400F-B1FE-DF04F79C1F42}" destId="{73176742-52B8-42DB-89CD-9F8EAEFB6846}" srcOrd="0" destOrd="0" presId="urn:microsoft.com/office/officeart/2005/8/layout/venn3"/>
    <dgm:cxn modelId="{040949D4-0063-4DB2-836B-A269000466B1}" srcId="{B21701E2-FD89-400F-B1FE-DF04F79C1F42}" destId="{B2C15CBC-CDF5-4714-81D5-4FCC91B12930}" srcOrd="1" destOrd="0" parTransId="{2304A017-746E-4541-8761-A39858092680}" sibTransId="{DFF5C6F1-1EF2-4EE3-8286-085E8DB83DA5}"/>
    <dgm:cxn modelId="{4AFD82BE-718B-400E-AD8A-74C1F9177DDA}" type="presOf" srcId="{78533285-9C8A-4158-9B0C-DC45B44D9D7D}" destId="{140E3862-B57B-491D-95C9-74E0A2F8380C}" srcOrd="0" destOrd="0" presId="urn:microsoft.com/office/officeart/2005/8/layout/venn3"/>
    <dgm:cxn modelId="{EE0A159C-97EB-466A-8B3B-E94CD9EB5683}" srcId="{B21701E2-FD89-400F-B1FE-DF04F79C1F42}" destId="{321D7C9B-CAFF-40AA-B0ED-93599C357B8E}" srcOrd="2" destOrd="0" parTransId="{7F5AE211-35E8-4BA7-9EE8-2C9887E18D04}" sibTransId="{F010767C-B5BF-46F8-9A0A-645F9EE2D0EC}"/>
    <dgm:cxn modelId="{EED99623-0120-47D6-9995-055C790CBE68}" type="presOf" srcId="{321D7C9B-CAFF-40AA-B0ED-93599C357B8E}" destId="{9C7FDC11-E31C-4FA3-B300-8B6C49579CE0}" srcOrd="0" destOrd="0" presId="urn:microsoft.com/office/officeart/2005/8/layout/venn3"/>
    <dgm:cxn modelId="{04A06CBE-F9B4-4B7A-AA0A-4C543FDC69A7}" srcId="{B21701E2-FD89-400F-B1FE-DF04F79C1F42}" destId="{78533285-9C8A-4158-9B0C-DC45B44D9D7D}" srcOrd="0" destOrd="0" parTransId="{5A469A4A-67BC-4FA8-95E0-E038C21DFBE4}" sibTransId="{BC857415-009B-4ECE-AA12-4E4CCDC366B8}"/>
    <dgm:cxn modelId="{275E9E5C-D9A4-4EAF-A93E-45CDBFE61F3F}" type="presParOf" srcId="{73176742-52B8-42DB-89CD-9F8EAEFB6846}" destId="{140E3862-B57B-491D-95C9-74E0A2F8380C}" srcOrd="0" destOrd="0" presId="urn:microsoft.com/office/officeart/2005/8/layout/venn3"/>
    <dgm:cxn modelId="{E0902C75-D874-4018-AFEF-94D97C63075B}" type="presParOf" srcId="{73176742-52B8-42DB-89CD-9F8EAEFB6846}" destId="{12CB38C4-A7B2-449A-9691-8C2272805667}" srcOrd="1" destOrd="0" presId="urn:microsoft.com/office/officeart/2005/8/layout/venn3"/>
    <dgm:cxn modelId="{CF480598-EE31-4D95-8020-1B84AE928DC6}" type="presParOf" srcId="{73176742-52B8-42DB-89CD-9F8EAEFB6846}" destId="{B29FE7A4-5547-4298-96EF-8C3795DA2538}" srcOrd="2" destOrd="0" presId="urn:microsoft.com/office/officeart/2005/8/layout/venn3"/>
    <dgm:cxn modelId="{FBC95C76-B270-45E5-A485-D282167EC514}" type="presParOf" srcId="{73176742-52B8-42DB-89CD-9F8EAEFB6846}" destId="{B4DFBE5B-D1FA-4439-A754-41D597A5294A}" srcOrd="3" destOrd="0" presId="urn:microsoft.com/office/officeart/2005/8/layout/venn3"/>
    <dgm:cxn modelId="{850A52F7-FF18-4438-9AA7-3FC38477BF7C}" type="presParOf" srcId="{73176742-52B8-42DB-89CD-9F8EAEFB6846}" destId="{9C7FDC11-E31C-4FA3-B300-8B6C49579CE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E9BFA-BA9E-4760-B428-B579541543B8}">
      <dsp:nvSpPr>
        <dsp:cNvPr id="0" name=""/>
        <dsp:cNvSpPr/>
      </dsp:nvSpPr>
      <dsp:spPr>
        <a:xfrm>
          <a:off x="0" y="33053"/>
          <a:ext cx="8791575" cy="1216800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800" kern="1200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Medical Clinic Database</a:t>
          </a:r>
          <a:endParaRPr lang="ro-RO" sz="48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99" y="92452"/>
        <a:ext cx="8672777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AD024-A188-4795-933A-5FD1BFFC82AE}">
      <dsp:nvSpPr>
        <dsp:cNvPr id="0" name=""/>
        <dsp:cNvSpPr/>
      </dsp:nvSpPr>
      <dsp:spPr>
        <a:xfrm>
          <a:off x="0" y="734"/>
          <a:ext cx="7880810" cy="885383"/>
        </a:xfrm>
        <a:prstGeom prst="roundRect">
          <a:avLst/>
        </a:prstGeom>
        <a:noFill/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 multumesc</a:t>
          </a:r>
          <a:r>
            <a:rPr lang="ro-RO" sz="4000" kern="12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pentru atentie</a:t>
          </a:r>
          <a:r>
            <a:rPr lang="en-US" sz="4000" kern="12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!</a:t>
          </a:r>
          <a:endParaRPr lang="en-US" sz="4000" kern="1200" noProof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3221" y="43955"/>
        <a:ext cx="7794368" cy="798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36A7B-4AF9-44D7-9D95-3E1B6C980135}">
      <dsp:nvSpPr>
        <dsp:cNvPr id="0" name=""/>
        <dsp:cNvSpPr/>
      </dsp:nvSpPr>
      <dsp:spPr>
        <a:xfrm>
          <a:off x="2813304" y="808"/>
          <a:ext cx="3164967" cy="533595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Curs Database Development</a:t>
          </a:r>
          <a:endParaRPr lang="ro-RO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9352" y="26856"/>
        <a:ext cx="3112871" cy="481499"/>
      </dsp:txXfrm>
    </dsp:sp>
    <dsp:sp modelId="{9CC55C97-2C2D-4749-88B3-09C371609940}">
      <dsp:nvSpPr>
        <dsp:cNvPr id="0" name=""/>
        <dsp:cNvSpPr/>
      </dsp:nvSpPr>
      <dsp:spPr>
        <a:xfrm>
          <a:off x="2813304" y="561083"/>
          <a:ext cx="3164967" cy="533595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Petre Ioana Alexandra</a:t>
          </a:r>
          <a:endParaRPr lang="ro-RO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9352" y="587131"/>
        <a:ext cx="3112871" cy="481499"/>
      </dsp:txXfrm>
    </dsp:sp>
    <dsp:sp modelId="{D4309952-3D80-49C4-A6E8-4C7673631869}">
      <dsp:nvSpPr>
        <dsp:cNvPr id="0" name=""/>
        <dsp:cNvSpPr/>
      </dsp:nvSpPr>
      <dsp:spPr>
        <a:xfrm>
          <a:off x="2813304" y="1121358"/>
          <a:ext cx="3164967" cy="533595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baseline="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Grupa: DB12</a:t>
          </a:r>
          <a:endParaRPr lang="ro-RO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9352" y="1147406"/>
        <a:ext cx="3112871" cy="481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73E1F-D408-4F4E-9183-E8662BCEAE7E}">
      <dsp:nvSpPr>
        <dsp:cNvPr id="0" name=""/>
        <dsp:cNvSpPr/>
      </dsp:nvSpPr>
      <dsp:spPr>
        <a:xfrm>
          <a:off x="0" y="1360"/>
          <a:ext cx="10283840" cy="930531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baseline="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Scopul proiectului</a:t>
          </a:r>
          <a:endParaRPr lang="ro-RO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25" y="46785"/>
        <a:ext cx="10192990" cy="8396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6291F-C824-419C-BE10-766CEE3F5CAB}">
      <dsp:nvSpPr>
        <dsp:cNvPr id="0" name=""/>
        <dsp:cNvSpPr/>
      </dsp:nvSpPr>
      <dsp:spPr>
        <a:xfrm>
          <a:off x="0" y="1279217"/>
          <a:ext cx="11114203" cy="1705623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A4F110-707B-4073-B9FB-82A9A1775BC8}">
      <dsp:nvSpPr>
        <dsp:cNvPr id="0" name=""/>
        <dsp:cNvSpPr/>
      </dsp:nvSpPr>
      <dsp:spPr>
        <a:xfrm>
          <a:off x="4884" y="0"/>
          <a:ext cx="3223553" cy="1705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Proiectul Medical Clinic DB reprezinta o solutie integrata pentru gestionarea eficienta si sigura a informatiilor din domeniul medical.</a:t>
          </a:r>
          <a:endParaRPr lang="ro-RO" sz="18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884" y="0"/>
        <a:ext cx="3223553" cy="1705623"/>
      </dsp:txXfrm>
    </dsp:sp>
    <dsp:sp modelId="{C38B23A9-7EE9-4194-9854-43DB5167EDE8}">
      <dsp:nvSpPr>
        <dsp:cNvPr id="0" name=""/>
        <dsp:cNvSpPr/>
      </dsp:nvSpPr>
      <dsp:spPr>
        <a:xfrm>
          <a:off x="1403457" y="1918826"/>
          <a:ext cx="426405" cy="4264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91324C-40A9-4EEC-84F8-F736416E3B91}">
      <dsp:nvSpPr>
        <dsp:cNvPr id="0" name=""/>
        <dsp:cNvSpPr/>
      </dsp:nvSpPr>
      <dsp:spPr>
        <a:xfrm>
          <a:off x="3389614" y="2558435"/>
          <a:ext cx="3223553" cy="1705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Dezvoltarea unei Baze de Date robuste si scalabile pentru a gestiona informatiile esentiale intr-o maniera sigura si eficienta.</a:t>
          </a:r>
          <a:endParaRPr lang="ro-RO" sz="18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389614" y="2558435"/>
        <a:ext cx="3223553" cy="1705623"/>
      </dsp:txXfrm>
    </dsp:sp>
    <dsp:sp modelId="{A8F12CF1-5372-4571-8DA5-E0E7F478F748}">
      <dsp:nvSpPr>
        <dsp:cNvPr id="0" name=""/>
        <dsp:cNvSpPr/>
      </dsp:nvSpPr>
      <dsp:spPr>
        <a:xfrm>
          <a:off x="4788188" y="1918826"/>
          <a:ext cx="426405" cy="4264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B25CED-50B6-4CE5-A375-42196A5E2572}">
      <dsp:nvSpPr>
        <dsp:cNvPr id="0" name=""/>
        <dsp:cNvSpPr/>
      </dsp:nvSpPr>
      <dsp:spPr>
        <a:xfrm>
          <a:off x="6774345" y="0"/>
          <a:ext cx="3223553" cy="1705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Asigurarea unei platforme care faciliteaza colaborarea intre medici si pacienti.</a:t>
          </a:r>
          <a:endParaRPr lang="ro-RO" sz="18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74345" y="0"/>
        <a:ext cx="3223553" cy="1705623"/>
      </dsp:txXfrm>
    </dsp:sp>
    <dsp:sp modelId="{C846ECD7-022A-4DA9-B0D2-954AC724C8AE}">
      <dsp:nvSpPr>
        <dsp:cNvPr id="0" name=""/>
        <dsp:cNvSpPr/>
      </dsp:nvSpPr>
      <dsp:spPr>
        <a:xfrm>
          <a:off x="8172919" y="1918826"/>
          <a:ext cx="426405" cy="42640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71CE-B428-4400-8806-8893A617DE2D}">
      <dsp:nvSpPr>
        <dsp:cNvPr id="0" name=""/>
        <dsp:cNvSpPr/>
      </dsp:nvSpPr>
      <dsp:spPr>
        <a:xfrm>
          <a:off x="0" y="8387"/>
          <a:ext cx="9905998" cy="1029600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noProof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Obiectivele proiectului</a:t>
          </a:r>
          <a:endParaRPr lang="en-US" sz="2800" kern="1200" noProof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261" y="58648"/>
        <a:ext cx="9805476" cy="929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69F3-DF7B-411B-ABE6-2FF8D27EECFE}">
      <dsp:nvSpPr>
        <dsp:cNvPr id="0" name=""/>
        <dsp:cNvSpPr/>
      </dsp:nvSpPr>
      <dsp:spPr>
        <a:xfrm>
          <a:off x="0" y="7919"/>
          <a:ext cx="9642851" cy="898560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baseline="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Diagrama bazei de date</a:t>
          </a:r>
          <a:endParaRPr lang="ro-RO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3864" y="51783"/>
        <a:ext cx="9555123" cy="8108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75CA3-FA67-4E1A-8F1E-4C57231CB3D7}">
      <dsp:nvSpPr>
        <dsp:cNvPr id="0" name=""/>
        <dsp:cNvSpPr/>
      </dsp:nvSpPr>
      <dsp:spPr>
        <a:xfrm>
          <a:off x="0" y="247"/>
          <a:ext cx="9905998" cy="659381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</a:t>
          </a:r>
          <a:endParaRPr lang="en-US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2188" y="32435"/>
        <a:ext cx="9841622" cy="5950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B95A8-43DC-4675-AB4B-E9288DE889B3}">
      <dsp:nvSpPr>
        <dsp:cNvPr id="0" name=""/>
        <dsp:cNvSpPr/>
      </dsp:nvSpPr>
      <dsp:spPr>
        <a:xfrm>
          <a:off x="0" y="391"/>
          <a:ext cx="9905998" cy="775866"/>
        </a:xfrm>
        <a:prstGeom prst="round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Concluzii</a:t>
          </a:r>
          <a:endParaRPr lang="en-US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875" y="38266"/>
        <a:ext cx="9830248" cy="7001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3862-B57B-491D-95C9-74E0A2F8380C}">
      <dsp:nvSpPr>
        <dsp:cNvPr id="0" name=""/>
        <dsp:cNvSpPr/>
      </dsp:nvSpPr>
      <dsp:spPr>
        <a:xfrm>
          <a:off x="350192" y="546"/>
          <a:ext cx="3540620" cy="3540620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4852" tIns="25400" rIns="194852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Proiectul si-a propus sa sporeasca eficienta, acuratetea si accesibilitatea in gestionarea datelor din domeniul sanatatii.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8704" y="519058"/>
        <a:ext cx="2503596" cy="2503596"/>
      </dsp:txXfrm>
    </dsp:sp>
    <dsp:sp modelId="{B29FE7A4-5547-4298-96EF-8C3795DA2538}">
      <dsp:nvSpPr>
        <dsp:cNvPr id="0" name=""/>
        <dsp:cNvSpPr/>
      </dsp:nvSpPr>
      <dsp:spPr>
        <a:xfrm>
          <a:off x="3182689" y="546"/>
          <a:ext cx="3540620" cy="3540620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4852" tIns="25400" rIns="194852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 baza de date bine conceputa si implementata poate aduce numeroase beneficii pentru pacienti, personalul medical si clinica.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01201" y="519058"/>
        <a:ext cx="2503596" cy="2503596"/>
      </dsp:txXfrm>
    </dsp:sp>
    <dsp:sp modelId="{9C7FDC11-E31C-4FA3-B300-8B6C49579CE0}">
      <dsp:nvSpPr>
        <dsp:cNvPr id="0" name=""/>
        <dsp:cNvSpPr/>
      </dsp:nvSpPr>
      <dsp:spPr>
        <a:xfrm>
          <a:off x="6015185" y="546"/>
          <a:ext cx="3540620" cy="3540620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4852" tIns="25400" rIns="194852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000" kern="12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 baza de date bine organizata permite accesul usor la dosarele pacientilor, facilitand un tratament cuprinzator de catre medicii specialisti.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33697" y="519058"/>
        <a:ext cx="2503596" cy="250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41780-E591-416A-AB67-2B1D634BE4A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9A9E-7342-4CE9-994B-475934066DF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595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4822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776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083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22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942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161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91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834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008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7703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878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222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94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9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880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072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6883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41E7-BDCD-4A6F-84C5-D886F639CA08}" type="datetimeFigureOut">
              <a:rPr lang="ro-RO" smtClean="0"/>
              <a:t>16.02.2024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64F5-18D2-48C7-80CD-08A8BDAE1B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184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2676080"/>
              </p:ext>
            </p:extLst>
          </p:nvPr>
        </p:nvGraphicFramePr>
        <p:xfrm>
          <a:off x="1876424" y="1122363"/>
          <a:ext cx="8791575" cy="128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505908"/>
              </p:ext>
            </p:extLst>
          </p:nvPr>
        </p:nvGraphicFramePr>
        <p:xfrm>
          <a:off x="1876424" y="3602038"/>
          <a:ext cx="8791575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260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cuprins</a:t>
            </a:r>
            <a:endParaRPr lang="ro-RO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Scopul proiectului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Obiectivele proiectului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bazei de date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Concluzii</a:t>
            </a:r>
            <a:endParaRPr lang="ro-RO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45" y="3491332"/>
            <a:ext cx="5326143" cy="29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8814940"/>
              </p:ext>
            </p:extLst>
          </p:nvPr>
        </p:nvGraphicFramePr>
        <p:xfrm>
          <a:off x="763571" y="65988"/>
          <a:ext cx="10283840" cy="933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93615"/>
              </p:ext>
            </p:extLst>
          </p:nvPr>
        </p:nvGraphicFramePr>
        <p:xfrm>
          <a:off x="603315" y="1527142"/>
          <a:ext cx="11114203" cy="426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31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7508080"/>
              </p:ext>
            </p:extLst>
          </p:nvPr>
        </p:nvGraphicFramePr>
        <p:xfrm>
          <a:off x="1141413" y="0"/>
          <a:ext cx="9905998" cy="10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1852" y="575035"/>
            <a:ext cx="10680569" cy="4986779"/>
          </a:xfrm>
        </p:spPr>
        <p:txBody>
          <a:bodyPr anchor="ctr">
            <a:normAutofit/>
          </a:bodyPr>
          <a:lstStyle/>
          <a:p>
            <a:pPr lvl="0" rtl="0">
              <a:buFont typeface="Wingdings" panose="05000000000000000000" pitchFamily="2" charset="2"/>
              <a:buChar char="ü"/>
            </a:pPr>
            <a:r>
              <a:rPr lang="ro-RO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 rapid si sigur la informatii</a:t>
            </a:r>
            <a:endParaRPr lang="ro-RO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buNone/>
            </a:pPr>
            <a:r>
              <a:rPr lang="ro-RO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medicilor sa acceseze rapid si eficient date importante despre pacienti, cum ar fi istoricul medical, diagnosticul si tratamentul.</a:t>
            </a:r>
            <a:endParaRPr lang="ro-RO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Gestionarea informatiilor legate de pacienti</a:t>
            </a:r>
            <a:endParaRPr lang="ro-RO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buNone/>
            </a:pPr>
            <a:r>
              <a:rPr lang="ro-RO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Stocarea sigura a informatiilor detaliate despre pacienti, cum ar fi datele de identificare, informatii de contact si istoricul medical.</a:t>
            </a:r>
            <a:endParaRPr lang="ro-RO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rtl="0">
              <a:buFont typeface="Wingdings" panose="05000000000000000000" pitchFamily="2" charset="2"/>
              <a:buChar char="ü"/>
            </a:pPr>
            <a:r>
              <a:rPr lang="ro-RO" sz="1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Urmarirea programarilor si a tratamentelor</a:t>
            </a:r>
            <a:endParaRPr lang="ro-RO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buNone/>
            </a:pPr>
            <a:r>
              <a:rPr lang="ro-RO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Programarea si urmarirea eficienta a programarilor pacientilor si a tratamentelor prescrise, pentru a asigura gestionarea optima a resurselor clinice.</a:t>
            </a:r>
            <a:endParaRPr lang="ro-RO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3" y="1536569"/>
            <a:ext cx="11153166" cy="48887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8461500"/>
              </p:ext>
            </p:extLst>
          </p:nvPr>
        </p:nvGraphicFramePr>
        <p:xfrm>
          <a:off x="1141413" y="235671"/>
          <a:ext cx="9642851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05353" y="1536569"/>
            <a:ext cx="11283884" cy="50527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318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3256744"/>
              </p:ext>
            </p:extLst>
          </p:nvPr>
        </p:nvGraphicFramePr>
        <p:xfrm>
          <a:off x="1141413" y="113123"/>
          <a:ext cx="9905998" cy="65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859050"/>
            <a:ext cx="11151910" cy="58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5324029"/>
              </p:ext>
            </p:extLst>
          </p:nvPr>
        </p:nvGraphicFramePr>
        <p:xfrm>
          <a:off x="1141413" y="618518"/>
          <a:ext cx="9905998" cy="77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59539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76428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5033866"/>
              </p:ext>
            </p:extLst>
          </p:nvPr>
        </p:nvGraphicFramePr>
        <p:xfrm>
          <a:off x="2187017" y="4864231"/>
          <a:ext cx="7880810" cy="886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7626"/>
            <a:ext cx="6437703" cy="3142268"/>
          </a:xfrm>
        </p:spPr>
      </p:pic>
    </p:spTree>
    <p:extLst>
      <p:ext uri="{BB962C8B-B14F-4D97-AF65-F5344CB8AC3E}">
        <p14:creationId xmlns:p14="http://schemas.microsoft.com/office/powerpoint/2010/main" val="757908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521</TotalTime>
  <Words>164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Circuit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 de date</dc:title>
  <dc:creator>Ioana-Alexandra Petre</dc:creator>
  <cp:lastModifiedBy>Ioana-Alexandra Petre</cp:lastModifiedBy>
  <cp:revision>57</cp:revision>
  <dcterms:created xsi:type="dcterms:W3CDTF">2024-02-09T10:38:44Z</dcterms:created>
  <dcterms:modified xsi:type="dcterms:W3CDTF">2024-02-16T19:11:37Z</dcterms:modified>
</cp:coreProperties>
</file>