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sldIdLst>
    <p:sldId id="257" r:id="rId5"/>
    <p:sldId id="266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45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C0817-A112-4847-8014-A94B7D2A4EA3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84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860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8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1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4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1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9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7094E-F0FE-4EC2-9511-5A411A2E1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E1ADA3-256B-436F-BB84-15BF272B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DC7D3D-A4F6-4638-B02B-2DBB6C11F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91E65-5627-4CC0-82AA-74A3C89D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924" y="857675"/>
            <a:ext cx="4566230" cy="3437782"/>
          </a:xfrm>
        </p:spPr>
        <p:txBody>
          <a:bodyPr>
            <a:normAutofit/>
          </a:bodyPr>
          <a:lstStyle/>
          <a:p>
            <a:r>
              <a:rPr lang="en-US" sz="670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924" y="4356635"/>
            <a:ext cx="4535850" cy="15434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RESEARCH PROPOSAL</a:t>
            </a:r>
          </a:p>
          <a:p>
            <a:pPr>
              <a:spcAft>
                <a:spcPts val="600"/>
              </a:spcAft>
            </a:pPr>
            <a:r>
              <a:rPr lang="en-US" dirty="0"/>
              <a:t>LIU YAO XIN (MENA), LAW HOI TING(ALEXANDRA)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3" r="26331" b="-2"/>
          <a:stretch/>
        </p:blipFill>
        <p:spPr>
          <a:xfrm>
            <a:off x="872064" y="857675"/>
            <a:ext cx="4593715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7454" y="136706"/>
            <a:ext cx="4937523" cy="3437782"/>
          </a:xfrm>
        </p:spPr>
        <p:txBody>
          <a:bodyPr>
            <a:normAutofit/>
          </a:bodyPr>
          <a:lstStyle/>
          <a:p>
            <a:r>
              <a:rPr lang="en-US" sz="6700" dirty="0"/>
              <a:t>Key takeaway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168" y="4040112"/>
            <a:ext cx="9724293" cy="2307934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UNDERSTANDING THE STRUCTURE OF OUR DATA – MEAN, MODE, MEDIAN, SD, STEM AND LEAF DIAGRAMS…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CLEANING – CONSISTENCY, ACCURACY…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ALIGNMENT  WITH PROJECT OBJECTIVE AND DATA ANALYSIS OBJECTIVE</a:t>
            </a:r>
          </a:p>
        </p:txBody>
      </p:sp>
    </p:spTree>
    <p:extLst>
      <p:ext uri="{BB962C8B-B14F-4D97-AF65-F5344CB8AC3E}">
        <p14:creationId xmlns:p14="http://schemas.microsoft.com/office/powerpoint/2010/main" val="342376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CA0E16-C39D-4BB8-AE4F-2539ABD89464}"/>
              </a:ext>
            </a:extLst>
          </p:cNvPr>
          <p:cNvSpPr txBox="1">
            <a:spLocks/>
          </p:cNvSpPr>
          <p:nvPr/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63AEB-54DB-4258-A55C-ED3F2B9E2265}"/>
              </a:ext>
            </a:extLst>
          </p:cNvPr>
          <p:cNvSpPr txBox="1"/>
          <p:nvPr/>
        </p:nvSpPr>
        <p:spPr>
          <a:xfrm>
            <a:off x="1377465" y="1400200"/>
            <a:ext cx="9437069" cy="568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collection - 20 years </a:t>
            </a: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GB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raining data from each of the following MPF: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GB" altLang="zh-TW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Analysis Methodology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Build prediction model for each of the 4 schemes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Compare prediction results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GB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enchmark</a:t>
            </a: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results and find correlation with alternative social indexes  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Disaster Management - Risks &amp; Market landscape factors (e.g. 2000 dot-com bubble </a:t>
            </a:r>
            <a:r>
              <a:rPr 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科網股爆</a:t>
            </a: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2003 SARS, 2008 financial crisis, 2009 EU debt crisis, 2020 </a:t>
            </a:r>
            <a:r>
              <a:rPr lang="en-GB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covid</a:t>
            </a: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19)</a:t>
            </a:r>
            <a:endParaRPr lang="en-GB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Worst case scenario &amp; Best case scenario</a:t>
            </a:r>
            <a:endParaRPr lang="en-GB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Expected Outcome - If a graduate invests in BEA for the first 20 years (greatest local bank), return will be ____, which if much greater than ___ (e.g. Prudential).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E90E2-0B65-43F1-A3E6-A7F8F7D7DDD5}"/>
              </a:ext>
            </a:extLst>
          </p:cNvPr>
          <p:cNvSpPr txBox="1"/>
          <p:nvPr/>
        </p:nvSpPr>
        <p:spPr>
          <a:xfrm>
            <a:off x="1377465" y="526817"/>
            <a:ext cx="9437069" cy="89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GB" sz="25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MPF Portfolio (Local/ Overseas, High/ Low risks) should a Hong Kong university graduate choose in order to maximize profits? </a:t>
            </a:r>
            <a:endParaRPr lang="en-GB" sz="2500" b="1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EF82EE2-E2BB-43ED-A658-9DCCF7DB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55748"/>
              </p:ext>
            </p:extLst>
          </p:nvPr>
        </p:nvGraphicFramePr>
        <p:xfrm>
          <a:off x="1777022" y="182489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363">
                  <a:extLst>
                    <a:ext uri="{9D8B030D-6E8A-4147-A177-3AD203B41FA5}">
                      <a16:colId xmlns:a16="http://schemas.microsoft.com/office/drawing/2014/main" val="52179394"/>
                    </a:ext>
                  </a:extLst>
                </a:gridCol>
                <a:gridCol w="2751992">
                  <a:extLst>
                    <a:ext uri="{9D8B030D-6E8A-4147-A177-3AD203B41FA5}">
                      <a16:colId xmlns:a16="http://schemas.microsoft.com/office/drawing/2014/main" val="3183372977"/>
                    </a:ext>
                  </a:extLst>
                </a:gridCol>
                <a:gridCol w="1877644">
                  <a:extLst>
                    <a:ext uri="{9D8B030D-6E8A-4147-A177-3AD203B41FA5}">
                      <a16:colId xmlns:a16="http://schemas.microsoft.com/office/drawing/2014/main" val="90125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MPF Scheme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Market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Risk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9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萬全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Non-local - North America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中銀保誠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我的中國股票基金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Non-local - Greater 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2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東亞</a:t>
                      </a:r>
                      <a:r>
                        <a:rPr lang="zh-CN" altLang="en-US" dirty="0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銀行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交通銀行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42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37283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232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Basis</vt:lpstr>
      <vt:lpstr>CAPSTONE PROJECT</vt:lpstr>
      <vt:lpstr>Key takeaway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Mena Liu</dc:creator>
  <cp:lastModifiedBy>Mena Liu</cp:lastModifiedBy>
  <cp:revision>9</cp:revision>
  <dcterms:created xsi:type="dcterms:W3CDTF">2020-10-10T08:40:34Z</dcterms:created>
  <dcterms:modified xsi:type="dcterms:W3CDTF">2020-10-16T11:12:21Z</dcterms:modified>
</cp:coreProperties>
</file>