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20944-4643-4CD4-B5CA-5E3A7275041A}" v="34" dt="2019-06-24T07:53:22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29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34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3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5449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7826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5878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5625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711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26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653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806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901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153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17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75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163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046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3947" y="-161021"/>
            <a:ext cx="8574622" cy="2616199"/>
          </a:xfrm>
        </p:spPr>
        <p:txBody>
          <a:bodyPr/>
          <a:lstStyle/>
          <a:p>
            <a:pPr algn="ctr"/>
            <a:r>
              <a:rPr lang="en-US" dirty="0" err="1"/>
              <a:t>Aplicația</a:t>
            </a:r>
            <a:r>
              <a:rPr lang="en-US" dirty="0"/>
              <a:t> "Smart Food"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2547" y="2616041"/>
            <a:ext cx="6987645" cy="1388534"/>
          </a:xfrm>
        </p:spPr>
        <p:txBody>
          <a:bodyPr/>
          <a:lstStyle/>
          <a:p>
            <a:pPr algn="ctr"/>
            <a:r>
              <a:rPr lang="en-US" sz="2400" dirty="0"/>
              <a:t>LUCRARE DE LICENȚĂ</a:t>
            </a:r>
          </a:p>
          <a:p>
            <a:pPr algn="ctr"/>
            <a:r>
              <a:rPr lang="en-US" sz="2400" dirty="0" err="1"/>
              <a:t>Iulie</a:t>
            </a:r>
            <a:r>
              <a:rPr lang="en-US" sz="2400" dirty="0"/>
              <a:t>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8C4960-5EF3-43AA-A919-8D11BF1D5AA6}"/>
              </a:ext>
            </a:extLst>
          </p:cNvPr>
          <p:cNvSpPr txBox="1"/>
          <p:nvPr/>
        </p:nvSpPr>
        <p:spPr>
          <a:xfrm>
            <a:off x="3515470" y="4070847"/>
            <a:ext cx="57336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Absolvent: </a:t>
            </a:r>
            <a:r>
              <a:rPr lang="en-US" sz="2400" dirty="0" err="1"/>
              <a:t>Minghel</a:t>
            </a:r>
            <a:r>
              <a:rPr lang="en-US" sz="2400" dirty="0"/>
              <a:t> Alexandra-Elena</a:t>
            </a:r>
          </a:p>
          <a:p>
            <a:pPr algn="ctr"/>
            <a:r>
              <a:rPr lang="en-US" sz="2400" dirty="0" err="1"/>
              <a:t>Coordonator</a:t>
            </a:r>
            <a:r>
              <a:rPr lang="en-US" sz="2400" dirty="0"/>
              <a:t> </a:t>
            </a:r>
            <a:r>
              <a:rPr lang="en-US" sz="2400" dirty="0" err="1"/>
              <a:t>științific</a:t>
            </a:r>
            <a:r>
              <a:rPr lang="en-US" sz="2400" dirty="0"/>
              <a:t>: Lect. Dr. Anca </a:t>
            </a:r>
            <a:r>
              <a:rPr lang="en-US" sz="2400" dirty="0" err="1"/>
              <a:t>Ignat</a:t>
            </a:r>
          </a:p>
        </p:txBody>
      </p:sp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E063E042-75CE-4496-B9B5-A720A1E136E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65047" y="5392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F760249-56F2-409F-A86F-8992660A1DC2}"/>
              </a:ext>
            </a:extLst>
          </p:cNvPr>
          <p:cNvSpPr txBox="1"/>
          <p:nvPr/>
        </p:nvSpPr>
        <p:spPr>
          <a:xfrm>
            <a:off x="4983193" y="2855345"/>
            <a:ext cx="77465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/>
              <a:t>DEMO</a:t>
            </a:r>
          </a:p>
        </p:txBody>
      </p:sp>
      <p:pic>
        <p:nvPicPr>
          <p:cNvPr id="3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DE701EBF-A3AC-413F-BE64-6C6313D6D87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670" y="5392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184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D45532-6001-449F-AA28-20C09660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Tehnologiile folosite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3BF94C-D01A-469E-95CF-C7030B91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>
                <a:ea typeface="+mn-lt"/>
                <a:cs typeface="+mn-lt"/>
              </a:rPr>
              <a:t>HyperText Markup Language (HTML)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JavaScript (JS)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CSS (Cascading Style Sheets)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Ajax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MySQL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PHP</a:t>
            </a:r>
            <a:endParaRPr lang="en-US" sz="2800"/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6A9C32FE-45EA-47F8-9E56-6453727CD69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670" y="5392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75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56329-FBDB-4235-880C-B5C0A0E5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A18797-5000-411F-9015-48C28FA0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Aplicația vine în ajutorul persoanelor cu un stil de viată haotic care nu au la dispoziție mult timp pentru a-și găti mâncarea</a:t>
            </a:r>
          </a:p>
          <a:p>
            <a:r>
              <a:rPr lang="en-US"/>
              <a:t>Aplicația simplifică modul de setarea/alegere a meselor pentru ziua următoare sau săptămâna ce va veni</a:t>
            </a:r>
          </a:p>
          <a:p>
            <a:r>
              <a:rPr lang="en-US"/>
              <a:t>Oferă posibilitatea de a elimina ingrediente din rezultatele căutărilor pentru persoanele cu un regim alimentar strict</a:t>
            </a:r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C2792107-4E28-4A63-BAE7-EDBD9241223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79424" y="5392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52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8555C-716C-4EC1-95F2-9DB41ECD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66897" y="369498"/>
            <a:ext cx="10018713" cy="1752599"/>
          </a:xfrm>
        </p:spPr>
        <p:txBody>
          <a:bodyPr/>
          <a:lstStyle/>
          <a:p>
            <a:r>
              <a:rPr lang="en-US" dirty="0" err="1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2E0845-35C9-46AC-B5CB-C5E9A371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90623"/>
            <a:ext cx="11053882" cy="4576313"/>
          </a:xfrm>
        </p:spPr>
        <p:txBody>
          <a:bodyPr>
            <a:normAutofit/>
          </a:bodyPr>
          <a:lstStyle/>
          <a:p>
            <a:r>
              <a:rPr lang="en-US" sz="2600" dirty="0" err="1"/>
              <a:t>Introducere</a:t>
            </a:r>
            <a:endParaRPr lang="en-US" sz="2600" dirty="0"/>
          </a:p>
          <a:p>
            <a:r>
              <a:rPr lang="en-US" sz="2600" err="1"/>
              <a:t>Descrierea</a:t>
            </a:r>
            <a:r>
              <a:rPr lang="en-US" sz="2600" dirty="0"/>
              <a:t> </a:t>
            </a:r>
            <a:r>
              <a:rPr lang="en-US" sz="2600"/>
              <a:t>problemei</a:t>
            </a:r>
          </a:p>
          <a:p>
            <a:r>
              <a:rPr lang="en-US" sz="2600" err="1"/>
              <a:t>Arhitectura</a:t>
            </a:r>
            <a:r>
              <a:rPr lang="en-US" sz="2600" dirty="0"/>
              <a:t> </a:t>
            </a:r>
            <a:r>
              <a:rPr lang="en-US" sz="2600" err="1"/>
              <a:t>aplicației</a:t>
            </a:r>
            <a:endParaRPr lang="en-US" sz="2600"/>
          </a:p>
          <a:p>
            <a:r>
              <a:rPr lang="en-US" sz="2600" err="1"/>
              <a:t>Funcționalitățile</a:t>
            </a:r>
            <a:r>
              <a:rPr lang="en-US" sz="2600" dirty="0"/>
              <a:t> </a:t>
            </a:r>
            <a:r>
              <a:rPr lang="en-US" sz="2600" err="1"/>
              <a:t>aplicației</a:t>
            </a:r>
            <a:endParaRPr lang="en-US" sz="2600"/>
          </a:p>
          <a:p>
            <a:r>
              <a:rPr lang="en-US" sz="2600" err="1"/>
              <a:t>Concluzii</a:t>
            </a:r>
            <a:endParaRPr lang="en-US" sz="2600"/>
          </a:p>
          <a:p>
            <a:endParaRPr lang="en-US" dirty="0"/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F5EBB8DB-386E-4F84-B38A-71842CE1B7B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669" y="5392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2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08FF1-4088-4397-9AD3-139302FD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83" y="1067171"/>
            <a:ext cx="4613079" cy="2266335"/>
          </a:xfrm>
        </p:spPr>
        <p:txBody>
          <a:bodyPr>
            <a:noAutofit/>
          </a:bodyPr>
          <a:lstStyle/>
          <a:p>
            <a:r>
              <a:rPr lang="en-US" sz="3500" dirty="0" err="1"/>
              <a:t>Introducere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84F1F2-0B71-4560-92EC-6D5DC2EBC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009" y="2911415"/>
            <a:ext cx="3779194" cy="3986842"/>
          </a:xfrm>
        </p:spPr>
        <p:txBody>
          <a:bodyPr anchor="t">
            <a:normAutofit/>
          </a:bodyPr>
          <a:lstStyle/>
          <a:p>
            <a:r>
              <a:rPr lang="en-US" sz="2800" dirty="0" err="1"/>
              <a:t>Aplicație</a:t>
            </a:r>
            <a:r>
              <a:rPr lang="en-US" sz="2800" dirty="0"/>
              <a:t> web </a:t>
            </a:r>
            <a:r>
              <a:rPr lang="en-US" sz="2800" dirty="0" err="1"/>
              <a:t>destinată</a:t>
            </a:r>
            <a:r>
              <a:rPr lang="en-US" sz="2800" dirty="0"/>
              <a:t> </a:t>
            </a:r>
            <a:r>
              <a:rPr lang="en-US" sz="2800" dirty="0" err="1"/>
              <a:t>persoanelor</a:t>
            </a:r>
            <a:r>
              <a:rPr lang="en-US" sz="2800" dirty="0"/>
              <a:t> </a:t>
            </a:r>
            <a:r>
              <a:rPr lang="en-US" sz="2800" dirty="0" err="1"/>
              <a:t>interesate</a:t>
            </a:r>
            <a:r>
              <a:rPr lang="en-US" sz="2800" dirty="0"/>
              <a:t> de </a:t>
            </a:r>
            <a:r>
              <a:rPr lang="en-US" sz="2800" dirty="0" err="1"/>
              <a:t>rețete</a:t>
            </a:r>
            <a:r>
              <a:rPr lang="en-US" sz="2800" dirty="0"/>
              <a:t> </a:t>
            </a:r>
            <a:r>
              <a:rPr lang="en-US" sz="2800" dirty="0" err="1"/>
              <a:t>culinare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gastronomie</a:t>
            </a:r>
            <a:endParaRPr lang="en-US" sz="280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B468AE6C-E576-4185-AA1F-84A99E1BAD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62033" y="1652077"/>
            <a:ext cx="6240990" cy="312049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B163A49B-05C3-4D9B-A37F-2FBCAD18166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36292" y="5392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3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AEBEFE2-515F-4B18-8468-97D8C73098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2A84A1C-64AD-4415-AC50-45FB65361D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B9CCB5DF-B7FE-4417-9B32-672497E3AD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3C6EE6E1-4DD7-4FB0-9428-1B0064584C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F19641FD-140C-4164-882A-1C36915F42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1B022741-DE93-4568-9EA7-CFDF6A7B4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0366A110-6771-478C-915F-09E3FC17DF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0BB0E-6964-4F99-A13C-6418D4FB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98" y="642668"/>
            <a:ext cx="4221367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Descrierea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/>
              <a:t>problemei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4B33FF-ACFF-4542-B50D-06B4E8122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3671" y="2063151"/>
            <a:ext cx="3315593" cy="42743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400"/>
              <a:t>Lipsa timpului</a:t>
            </a:r>
          </a:p>
          <a:p>
            <a:pPr algn="l">
              <a:buFont typeface="Arial"/>
              <a:buChar char="•"/>
            </a:pPr>
            <a:r>
              <a:rPr lang="en-US" sz="2400"/>
              <a:t>Lipsa organizării</a:t>
            </a:r>
          </a:p>
          <a:p>
            <a:pPr algn="l">
              <a:buFont typeface="Arial"/>
              <a:buChar char="•"/>
            </a:pPr>
            <a:r>
              <a:rPr lang="en-US" sz="2400"/>
              <a:t>Probleme de sănătate</a:t>
            </a:r>
          </a:p>
          <a:p>
            <a:pPr algn="l">
              <a:buFont typeface="Arial"/>
              <a:buChar char="•"/>
            </a:pPr>
            <a:r>
              <a:rPr lang="en-US" sz="2400"/>
              <a:t>Obezitate</a:t>
            </a:r>
          </a:p>
          <a:p>
            <a:pPr algn="l">
              <a:buFont typeface="Arial"/>
              <a:buChar char="•"/>
            </a:pPr>
            <a:r>
              <a:rPr lang="en-US" sz="2400"/>
              <a:t>Anorexie</a:t>
            </a:r>
          </a:p>
          <a:p>
            <a:pPr algn="l">
              <a:buFont typeface="Arial"/>
              <a:buChar char="•"/>
            </a:pPr>
            <a:r>
              <a:rPr lang="en-US" sz="2400"/>
              <a:t>Stiluri alimentare moderne, de exemplu: veganism</a:t>
            </a:r>
            <a:endParaRPr lang="en-US" sz="2400" dirty="0"/>
          </a:p>
        </p:txBody>
      </p:sp>
      <p:pic>
        <p:nvPicPr>
          <p:cNvPr id="7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C533D258-90E2-4390-98AE-F92599C85DF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77915" y="2907167"/>
            <a:ext cx="3772087" cy="386236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911DC90F-53CD-4A11-97BA-4337127CD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4948230" y="109640"/>
            <a:ext cx="3890360" cy="38071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F63E73E0-C595-4451-865C-EAE6FEF252E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21915" y="5391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17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BE3F45-F453-454D-9189-7EA47B5A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273" y="254479"/>
            <a:ext cx="10018713" cy="1752599"/>
          </a:xfrm>
        </p:spPr>
        <p:txBody>
          <a:bodyPr/>
          <a:lstStyle/>
          <a:p>
            <a:r>
              <a:rPr lang="en-US"/>
              <a:t>Arhitectura aplicației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F2D092-D826-4665-94EE-6CC4FD26B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783" y="2140948"/>
            <a:ext cx="4966621" cy="576262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</a:rPr>
              <a:t>Structura paginilor site-ului web</a:t>
            </a:r>
          </a:p>
        </p:txBody>
      </p:sp>
      <p:pic>
        <p:nvPicPr>
          <p:cNvPr id="15" name="Picture 1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6A9C1402-9CFA-405D-B2A0-E669780CC1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97903" y="2846507"/>
            <a:ext cx="4427573" cy="38792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E3433AA-0DD7-49DB-9EAF-03DA4F935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223" y="4938623"/>
            <a:ext cx="4622537" cy="576262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Caz de utilizare</a:t>
            </a:r>
          </a:p>
          <a:p>
            <a:r>
              <a:rPr lang="en-US" sz="2000">
                <a:solidFill>
                  <a:schemeClr val="tx1"/>
                </a:solidFill>
              </a:rPr>
              <a:t>Căutarea avansată a unei rețete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7" name="Picture 17" descr="A close up of a mans face&#10;&#10;Description generated with high confidence">
            <a:extLst>
              <a:ext uri="{FF2B5EF4-FFF2-40B4-BE49-F238E27FC236}">
                <a16:creationId xmlns:a16="http://schemas.microsoft.com/office/drawing/2014/main" xmlns="" id="{56890E1A-8B2E-420F-BE72-7C7BFDA452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572798" y="2266205"/>
            <a:ext cx="6534073" cy="2149980"/>
          </a:xfrm>
          <a:prstGeom prst="rect">
            <a:avLst/>
          </a:prstGeom>
        </p:spPr>
      </p:pic>
      <p:pic>
        <p:nvPicPr>
          <p:cNvPr id="23" name="Picture 23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B5F19339-67F2-46B7-BE94-AF427DC22BE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65047" y="5392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19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F3C35E-D9A2-4169-9E8E-C5F782FF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Principalele funcționalități ale aplicației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9FBE60-1EBD-4989-A099-C665C2DDE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3735808" cy="3124201"/>
          </a:xfrm>
        </p:spPr>
        <p:txBody>
          <a:bodyPr/>
          <a:lstStyle/>
          <a:p>
            <a:r>
              <a:rPr lang="en-US"/>
              <a:t>Căutarea unei rețete în baza de date prin introducerea denumirii acesteia</a:t>
            </a:r>
            <a:endParaRPr lang="en-US" dirty="0"/>
          </a:p>
        </p:txBody>
      </p:sp>
      <p:pic>
        <p:nvPicPr>
          <p:cNvPr id="6" name="Picture 6" descr="A plate of food&#10;&#10;Description generated with very high confidence">
            <a:extLst>
              <a:ext uri="{FF2B5EF4-FFF2-40B4-BE49-F238E27FC236}">
                <a16:creationId xmlns:a16="http://schemas.microsoft.com/office/drawing/2014/main" xmlns="" id="{24BBE7CE-855F-4C22-8311-10E520B4651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2551" y="2494578"/>
            <a:ext cx="7113917" cy="3263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23DA41AE-84E9-4198-A14D-E42574C009F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670" y="5392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66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3115EC-B757-4D13-9DD7-27E88DF27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970" y="1488056"/>
            <a:ext cx="6841318" cy="3124201"/>
          </a:xfrm>
        </p:spPr>
        <p:txBody>
          <a:bodyPr anchor="t">
            <a:normAutofit/>
          </a:bodyPr>
          <a:lstStyle/>
          <a:p>
            <a:r>
              <a:rPr lang="en-US" sz="2800"/>
              <a:t>Căutarea unei rețete în modul avansat</a:t>
            </a:r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48C9F7F8-5424-48C8-9280-B0281C8945D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6137" y="2718804"/>
            <a:ext cx="7890293" cy="367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97F0CD78-3A12-43EE-8E0B-7CB355DD2DC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50670" y="5392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88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D21B69-7C68-40AE-A4D1-A045F0A86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197" y="7188"/>
            <a:ext cx="8753505" cy="3124201"/>
          </a:xfrm>
        </p:spPr>
        <p:txBody>
          <a:bodyPr>
            <a:normAutofit/>
          </a:bodyPr>
          <a:lstStyle/>
          <a:p>
            <a:r>
              <a:rPr lang="en-US" sz="2800"/>
              <a:t>Adăugarea, eliminarea și vizualizarea rețetelor favorite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B1AF4A39-CF23-4714-8275-D29039C0105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1382" y="2326111"/>
            <a:ext cx="9141124" cy="4189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A2ECD8A6-2FF5-4FFD-B402-DC724FD8BF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65048" y="5391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13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28D4DD-8123-459A-BD11-0A185B5FC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745" y="2638245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sz="2800"/>
              <a:t>Crearea unui meniu și vizualizarea rețetelor din acesta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22D29F8-618B-4EA9-B803-7D81AB5445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3769" y="1690633"/>
            <a:ext cx="7635593" cy="3517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71424027-D79F-49E6-8863-74635AC107A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65047" y="5392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84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</TotalTime>
  <Words>180</Words>
  <Application>Microsoft Office PowerPoint</Application>
  <PresentationFormat>Custom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Parallax</vt:lpstr>
      <vt:lpstr>Aplicația "Smart Food"</vt:lpstr>
      <vt:lpstr>Cuprins</vt:lpstr>
      <vt:lpstr>Introducere</vt:lpstr>
      <vt:lpstr>Descrierea  problemei</vt:lpstr>
      <vt:lpstr>Arhitectura aplicației</vt:lpstr>
      <vt:lpstr>Principalele funcționalități ale aplicației</vt:lpstr>
      <vt:lpstr>Slide 7</vt:lpstr>
      <vt:lpstr>Slide 8</vt:lpstr>
      <vt:lpstr>Slide 9</vt:lpstr>
      <vt:lpstr>Slide 10</vt:lpstr>
      <vt:lpstr>Tehnologiile folosite</vt:lpstr>
      <vt:lpstr>Concluzii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Alexandra</cp:lastModifiedBy>
  <cp:revision>529</cp:revision>
  <dcterms:created xsi:type="dcterms:W3CDTF">2013-07-15T20:26:40Z</dcterms:created>
  <dcterms:modified xsi:type="dcterms:W3CDTF">2019-06-24T08:50:50Z</dcterms:modified>
</cp:coreProperties>
</file>