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754541F-C3F5-422A-9DB0-75AEFB258DC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C6C54B-6ECC-4CAF-B3EA-228C930C10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 view </a:t>
            </a:r>
            <a:r>
              <a:rPr lang="en-US" dirty="0" err="1" smtClean="0"/>
              <a:t>controler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MVC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structura</a:t>
            </a:r>
            <a:r>
              <a:rPr lang="en-US" dirty="0" smtClean="0"/>
              <a:t>, un mod de </a:t>
            </a:r>
            <a:r>
              <a:rPr lang="en-US" dirty="0" err="1" smtClean="0"/>
              <a:t>gandire</a:t>
            </a:r>
            <a:endParaRPr lang="en-US" dirty="0" smtClean="0"/>
          </a:p>
          <a:p>
            <a:r>
              <a:rPr lang="en-US" dirty="0" err="1" smtClean="0"/>
              <a:t>MVC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un model </a:t>
            </a:r>
            <a:r>
              <a:rPr lang="en-US" dirty="0" err="1" smtClean="0"/>
              <a:t>arhitectural</a:t>
            </a:r>
            <a:endParaRPr lang="en-US" dirty="0" smtClean="0"/>
          </a:p>
          <a:p>
            <a:r>
              <a:rPr lang="en-US" dirty="0" err="1" smtClean="0"/>
              <a:t>MVC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un framework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serv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0" y="4648200"/>
            <a:ext cx="1466056" cy="1466056"/>
          </a:xfrm>
        </p:spPr>
      </p:pic>
      <p:pic>
        <p:nvPicPr>
          <p:cNvPr id="5" name="Picture 4" descr="d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2209800"/>
            <a:ext cx="1269842" cy="1269842"/>
          </a:xfrm>
          <a:prstGeom prst="rect">
            <a:avLst/>
          </a:prstGeom>
        </p:spPr>
      </p:pic>
      <p:pic>
        <p:nvPicPr>
          <p:cNvPr id="6" name="Picture 5" descr="lap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057400"/>
            <a:ext cx="1803242" cy="18032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1600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I E 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182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O D E 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4038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O N T R O L L E 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4038600"/>
            <a:ext cx="1447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867400" y="3810000"/>
            <a:ext cx="1600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6019800" y="4572000"/>
            <a:ext cx="15240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V="1">
            <a:off x="1676400" y="4191000"/>
            <a:ext cx="16764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" y="198120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Client</a:t>
            </a:r>
          </a:p>
          <a:p>
            <a:pPr>
              <a:buFontTx/>
              <a:buChar char="-"/>
            </a:pPr>
            <a:r>
              <a:rPr lang="en-US" sz="1050" dirty="0" smtClean="0"/>
              <a:t>Chrome/ Firefox/Internet Explorer</a:t>
            </a:r>
          </a:p>
          <a:p>
            <a:pPr>
              <a:buFontTx/>
              <a:buChar char="-"/>
            </a:pPr>
            <a:r>
              <a:rPr lang="en-US" sz="1050" dirty="0" smtClean="0"/>
              <a:t>HTML/</a:t>
            </a:r>
            <a:r>
              <a:rPr lang="en-US" sz="1050" dirty="0" err="1" smtClean="0"/>
              <a:t>CSS</a:t>
            </a:r>
            <a:r>
              <a:rPr lang="en-US" sz="1050" dirty="0" smtClean="0"/>
              <a:t>/JavaScript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5791200" y="2286000"/>
            <a:ext cx="1524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Baza</a:t>
            </a:r>
            <a:r>
              <a:rPr lang="en-US" sz="1100" dirty="0" smtClean="0"/>
              <a:t> de date</a:t>
            </a:r>
          </a:p>
          <a:p>
            <a:pPr>
              <a:buFontTx/>
              <a:buChar char="-"/>
            </a:pPr>
            <a:r>
              <a:rPr lang="en-US" sz="1100" dirty="0" err="1" smtClean="0"/>
              <a:t>MySql</a:t>
            </a:r>
            <a:r>
              <a:rPr lang="en-US" sz="1100" dirty="0" smtClean="0"/>
              <a:t>/</a:t>
            </a:r>
            <a:r>
              <a:rPr lang="en-US" sz="1100" dirty="0" err="1" smtClean="0"/>
              <a:t>MongoDB</a:t>
            </a:r>
            <a:endParaRPr lang="en-US" sz="1100" dirty="0" smtClean="0"/>
          </a:p>
          <a:p>
            <a:pPr>
              <a:buFontTx/>
              <a:buChar char="-"/>
            </a:pPr>
            <a:r>
              <a:rPr lang="en-US" sz="1100" dirty="0" err="1" smtClean="0"/>
              <a:t>Contine</a:t>
            </a:r>
            <a:r>
              <a:rPr lang="en-US" sz="1100" dirty="0" smtClean="0"/>
              <a:t> </a:t>
            </a:r>
            <a:r>
              <a:rPr lang="en-US" sz="1100" dirty="0" err="1" smtClean="0"/>
              <a:t>intreaga</a:t>
            </a:r>
            <a:r>
              <a:rPr lang="en-US" sz="1100" dirty="0" smtClean="0"/>
              <a:t> </a:t>
            </a:r>
            <a:r>
              <a:rPr lang="en-US" sz="1100" dirty="0" err="1" smtClean="0"/>
              <a:t>informatie</a:t>
            </a:r>
            <a:endParaRPr lang="en-US" sz="1100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6096000"/>
            <a:ext cx="304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Server</a:t>
            </a:r>
          </a:p>
          <a:p>
            <a:pPr>
              <a:buFontTx/>
              <a:buChar char="-"/>
            </a:pPr>
            <a:r>
              <a:rPr lang="en-US" sz="1100" dirty="0" smtClean="0"/>
              <a:t>Linux/</a:t>
            </a:r>
            <a:r>
              <a:rPr lang="en-US" sz="1100" dirty="0" err="1" smtClean="0"/>
              <a:t>WindowsServer</a:t>
            </a:r>
            <a:endParaRPr lang="en-US" sz="1100" dirty="0" smtClean="0"/>
          </a:p>
          <a:p>
            <a:pPr>
              <a:buFontTx/>
              <a:buChar char="-"/>
            </a:pPr>
            <a:r>
              <a:rPr lang="en-US" sz="1100" dirty="0" err="1" smtClean="0"/>
              <a:t>Limbaj</a:t>
            </a:r>
            <a:r>
              <a:rPr lang="en-US" sz="1100" dirty="0"/>
              <a:t> </a:t>
            </a:r>
            <a:r>
              <a:rPr lang="en-US" sz="1100" dirty="0" err="1" smtClean="0"/>
              <a:t>PHP,Ruby,Python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2" grpId="0" build="allAtOnce"/>
      <p:bldP spid="2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Adauga</a:t>
            </a:r>
            <a:r>
              <a:rPr lang="en-US" dirty="0" smtClean="0"/>
              <a:t> /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 din BD</a:t>
            </a:r>
          </a:p>
          <a:p>
            <a:r>
              <a:rPr lang="en-US" dirty="0" err="1" smtClean="0"/>
              <a:t>Proceseaza</a:t>
            </a:r>
            <a:r>
              <a:rPr lang="en-US" dirty="0" smtClean="0"/>
              <a:t> date din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BD</a:t>
            </a:r>
          </a:p>
          <a:p>
            <a:r>
              <a:rPr lang="en-US" dirty="0" err="1" smtClean="0"/>
              <a:t>Comunica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cu Controller-</a:t>
            </a:r>
            <a:r>
              <a:rPr lang="en-US" dirty="0" err="1" smtClean="0"/>
              <a:t>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Singurul</a:t>
            </a:r>
            <a:r>
              <a:rPr lang="en-US" dirty="0" smtClean="0"/>
              <a:t> element </a:t>
            </a:r>
            <a:r>
              <a:rPr lang="en-US" dirty="0" err="1" smtClean="0"/>
              <a:t>vazut</a:t>
            </a:r>
            <a:r>
              <a:rPr lang="en-US" dirty="0" smtClean="0"/>
              <a:t> de </a:t>
            </a:r>
            <a:r>
              <a:rPr lang="en-US" dirty="0" err="1" smtClean="0"/>
              <a:t>utilizator</a:t>
            </a:r>
            <a:endParaRPr lang="en-US" dirty="0" smtClean="0"/>
          </a:p>
          <a:p>
            <a:r>
              <a:rPr lang="en-US" dirty="0" err="1" smtClean="0"/>
              <a:t>Foloseste</a:t>
            </a:r>
            <a:r>
              <a:rPr lang="en-US" dirty="0" smtClean="0"/>
              <a:t> HTML/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Comunica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cu </a:t>
            </a:r>
            <a:r>
              <a:rPr lang="en-US" dirty="0" err="1" smtClean="0"/>
              <a:t>Controllerul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Proceseaza</a:t>
            </a:r>
            <a:r>
              <a:rPr lang="en-US" dirty="0" smtClean="0"/>
              <a:t> </a:t>
            </a:r>
            <a:r>
              <a:rPr lang="en-US" dirty="0" err="1" smtClean="0"/>
              <a:t>cereri</a:t>
            </a:r>
            <a:r>
              <a:rPr lang="en-US" dirty="0" smtClean="0"/>
              <a:t> de GET/POST/PUT/DESTROY etc</a:t>
            </a:r>
          </a:p>
          <a:p>
            <a:r>
              <a:rPr lang="en-US" dirty="0" smtClean="0"/>
              <a:t>Element </a:t>
            </a:r>
            <a:r>
              <a:rPr lang="en-US" dirty="0" err="1" smtClean="0"/>
              <a:t>intermediar</a:t>
            </a:r>
            <a:endParaRPr lang="en-US" dirty="0" smtClean="0"/>
          </a:p>
          <a:p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 de la </a:t>
            </a:r>
            <a:r>
              <a:rPr lang="en-US" dirty="0" err="1" smtClean="0"/>
              <a:t>utilizator</a:t>
            </a:r>
            <a:endParaRPr lang="en-US" dirty="0" smtClean="0"/>
          </a:p>
          <a:p>
            <a:r>
              <a:rPr lang="en-US" dirty="0" err="1" smtClean="0"/>
              <a:t>Proceseaza</a:t>
            </a:r>
            <a:r>
              <a:rPr lang="en-US" dirty="0" smtClean="0"/>
              <a:t> </a:t>
            </a:r>
            <a:r>
              <a:rPr lang="en-US" dirty="0" err="1" smtClean="0"/>
              <a:t>informatia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trimite</a:t>
            </a:r>
            <a:r>
              <a:rPr lang="en-US" dirty="0" smtClean="0"/>
              <a:t> la DB </a:t>
            </a:r>
            <a:r>
              <a:rPr lang="en-US" dirty="0" err="1" smtClean="0"/>
              <a:t>daca</a:t>
            </a:r>
            <a:r>
              <a:rPr lang="en-US" dirty="0" smtClean="0"/>
              <a:t> e </a:t>
            </a:r>
            <a:r>
              <a:rPr lang="en-US" dirty="0" err="1" smtClean="0"/>
              <a:t>necesar</a:t>
            </a:r>
            <a:endParaRPr lang="en-US" dirty="0" smtClean="0"/>
          </a:p>
          <a:p>
            <a:r>
              <a:rPr lang="en-US" dirty="0" err="1" smtClean="0"/>
              <a:t>Primeste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 de la BD</a:t>
            </a:r>
          </a:p>
          <a:p>
            <a:r>
              <a:rPr lang="en-US" dirty="0" err="1" smtClean="0"/>
              <a:t>Comunica</a:t>
            </a:r>
            <a:r>
              <a:rPr lang="en-US" dirty="0" smtClean="0"/>
              <a:t> cu View-</a:t>
            </a:r>
            <a:r>
              <a:rPr lang="en-US" dirty="0" err="1" smtClean="0"/>
              <a:t>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129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MVC</vt:lpstr>
      <vt:lpstr>Ce este si ce NU este MVC?</vt:lpstr>
      <vt:lpstr>STRUCTURA </vt:lpstr>
      <vt:lpstr>MODEL</vt:lpstr>
      <vt:lpstr>VIEW</vt:lpstr>
      <vt:lpstr>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Alexandra</dc:creator>
  <cp:lastModifiedBy>Alexandra</cp:lastModifiedBy>
  <cp:revision>1</cp:revision>
  <dcterms:created xsi:type="dcterms:W3CDTF">2018-03-29T17:09:13Z</dcterms:created>
  <dcterms:modified xsi:type="dcterms:W3CDTF">2018-03-29T17:35:36Z</dcterms:modified>
</cp:coreProperties>
</file>