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57" r:id="rId5"/>
    <p:sldId id="273" r:id="rId6"/>
    <p:sldId id="263" r:id="rId7"/>
    <p:sldId id="261" r:id="rId8"/>
    <p:sldId id="260" r:id="rId9"/>
    <p:sldId id="265" r:id="rId10"/>
    <p:sldId id="266" r:id="rId11"/>
    <p:sldId id="267" r:id="rId12"/>
    <p:sldId id="268" r:id="rId13"/>
    <p:sldId id="262" r:id="rId14"/>
    <p:sldId id="271" r:id="rId15"/>
    <p:sldId id="269" r:id="rId16"/>
    <p:sldId id="272" r:id="rId17"/>
    <p:sldId id="270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178" autoAdjust="0"/>
  </p:normalViewPr>
  <p:slideViewPr>
    <p:cSldViewPr snapToGrid="0">
      <p:cViewPr varScale="1">
        <p:scale>
          <a:sx n="90" d="100"/>
          <a:sy n="90" d="100"/>
        </p:scale>
        <p:origin x="13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B7326-7B1A-43F9-BFD7-84182346A49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87119-5B1E-4FAA-94E4-F57F30C94A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33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(six tables)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87119-5B1E-4FAA-94E4-F57F30C94A3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195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Demonstrates how the six tables are linked together.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87119-5B1E-4FAA-94E4-F57F30C94A3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593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When I started trying to use my database to run queries I had some strange results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 wondered if I’d typed some dates incorrectly when entering the data. (… I HAD!)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 used this query to check that all of the dates were logical.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Wrote the CHECK into the tables’ creation to prevent further errors in the future.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87119-5B1E-4FAA-94E4-F57F30C94A3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3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shows</a:t>
            </a:r>
            <a:r>
              <a:rPr lang="en-GB" baseline="0" dirty="0" smtClean="0"/>
              <a:t> all of the inputted data from the six tables.</a:t>
            </a:r>
          </a:p>
          <a:p>
            <a:r>
              <a:rPr lang="en-GB" baseline="0" dirty="0" smtClean="0"/>
              <a:t>Tables are normalised so used JOIN function to view the data concurrently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87119-5B1E-4FAA-94E4-F57F30C94A3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738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a simple query calling the reign start and end dates for each reign</a:t>
            </a:r>
            <a:r>
              <a:rPr lang="en-GB" baseline="0" dirty="0" smtClean="0"/>
              <a:t> for the monarch of interest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87119-5B1E-4FAA-94E4-F57F30C94A3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645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 you </a:t>
            </a:r>
            <a:r>
              <a:rPr lang="en-GB" dirty="0" err="1" smtClean="0"/>
              <a:t>Rui</a:t>
            </a:r>
            <a:r>
              <a:rPr lang="en-GB" dirty="0" smtClean="0"/>
              <a:t> and Ese for</a:t>
            </a:r>
            <a:r>
              <a:rPr lang="en-GB" baseline="0" dirty="0" smtClean="0"/>
              <a:t> teaching us. I’ve really enjoyed myself and I’m looking forward to trying to figure out the next problem. As someone who didn’t even study GCSE history I am going to do much better on the history round of the next pub quiz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87119-5B1E-4FAA-94E4-F57F30C94A3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59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62EB-4E06-4E74-AB9B-6063A603E46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9C42-BE65-45CA-A4E9-8CCD0D65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57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62EB-4E06-4E74-AB9B-6063A603E46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9C42-BE65-45CA-A4E9-8CCD0D65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98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62EB-4E06-4E74-AB9B-6063A603E46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9C42-BE65-45CA-A4E9-8CCD0D65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12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62EB-4E06-4E74-AB9B-6063A603E46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9C42-BE65-45CA-A4E9-8CCD0D65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3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62EB-4E06-4E74-AB9B-6063A603E46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9C42-BE65-45CA-A4E9-8CCD0D65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24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62EB-4E06-4E74-AB9B-6063A603E46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9C42-BE65-45CA-A4E9-8CCD0D65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65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62EB-4E06-4E74-AB9B-6063A603E46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9C42-BE65-45CA-A4E9-8CCD0D65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08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62EB-4E06-4E74-AB9B-6063A603E46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9C42-BE65-45CA-A4E9-8CCD0D65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06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62EB-4E06-4E74-AB9B-6063A603E46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9C42-BE65-45CA-A4E9-8CCD0D65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13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62EB-4E06-4E74-AB9B-6063A603E46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9C42-BE65-45CA-A4E9-8CCD0D65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0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62EB-4E06-4E74-AB9B-6063A603E46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9C42-BE65-45CA-A4E9-8CCD0D65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51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862EB-4E06-4E74-AB9B-6063A603E46C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09C42-BE65-45CA-A4E9-8CCD0D65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91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image" Target="../media/image46.jpeg"/><Relationship Id="rId7" Type="http://schemas.openxmlformats.org/officeDocument/2006/relationships/image" Target="../media/image5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Monarchs of England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CFG Kickstarter - Data &amp; SQL Project</a:t>
            </a:r>
          </a:p>
          <a:p>
            <a:r>
              <a:rPr lang="en-GB" dirty="0" smtClean="0"/>
              <a:t>Alexandra Boliver-Brown</a:t>
            </a:r>
          </a:p>
          <a:p>
            <a:r>
              <a:rPr lang="en-GB" dirty="0" smtClean="0"/>
              <a:t>17</a:t>
            </a:r>
            <a:r>
              <a:rPr lang="en-GB" baseline="30000" dirty="0" smtClean="0"/>
              <a:t>th</a:t>
            </a:r>
            <a:r>
              <a:rPr lang="en-GB" dirty="0" smtClean="0"/>
              <a:t> January 2024</a:t>
            </a:r>
          </a:p>
        </p:txBody>
      </p:sp>
    </p:spTree>
    <p:extLst>
      <p:ext uri="{BB962C8B-B14F-4D97-AF65-F5344CB8AC3E}">
        <p14:creationId xmlns:p14="http://schemas.microsoft.com/office/powerpoint/2010/main" val="228061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38554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Next, I retrieved the relevant information and stored that in the newly created variables. </a:t>
            </a:r>
          </a:p>
          <a:p>
            <a:r>
              <a:rPr lang="en-GB" dirty="0" smtClean="0"/>
              <a:t>I opted to use the MIN and MAX functions relating to the dates to account for monarchs who had multiple reigns</a:t>
            </a:r>
          </a:p>
          <a:p>
            <a:r>
              <a:rPr lang="en-GB" dirty="0" smtClean="0"/>
              <a:t>I also needed to account for the current monarch. The reign end date is NULL and so I used an IF clause to check if the monarch ID (59) was the called parameter, and if so, set the reign end to the current date.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754" y="1690688"/>
            <a:ext cx="4163129" cy="22034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754" y="4029083"/>
            <a:ext cx="4051101" cy="202555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9663" cy="1325563"/>
          </a:xfrm>
        </p:spPr>
        <p:txBody>
          <a:bodyPr/>
          <a:lstStyle/>
          <a:p>
            <a:r>
              <a:rPr lang="en-GB" dirty="0" smtClean="0"/>
              <a:t>PROCEDURE: How long did monarchs reign for?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58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4743994" cy="4575175"/>
          </a:xfrm>
        </p:spPr>
        <p:txBody>
          <a:bodyPr>
            <a:normAutofit/>
          </a:bodyPr>
          <a:lstStyle/>
          <a:p>
            <a:r>
              <a:rPr lang="en-GB" dirty="0" smtClean="0"/>
              <a:t>I calculated the difference in days between the two dates and divided by 365 to work out the years reigning and then used the % feature to get the remainder from that calculation and export into the newly declared variables.</a:t>
            </a:r>
          </a:p>
          <a:p>
            <a:r>
              <a:rPr lang="en-GB" dirty="0"/>
              <a:t>Lastly, I wrote the output by concatenating the variables.</a:t>
            </a:r>
          </a:p>
          <a:p>
            <a:endParaRPr lang="en-GB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5974873" y="1705852"/>
            <a:ext cx="6115527" cy="2095682"/>
            <a:chOff x="838200" y="4445680"/>
            <a:chExt cx="6217127" cy="212414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445680"/>
              <a:ext cx="6217127" cy="163290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3994" y="6095158"/>
              <a:ext cx="917680" cy="474663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873" y="4262800"/>
            <a:ext cx="5983664" cy="448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384" y="5290411"/>
            <a:ext cx="4062052" cy="80474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8966705" y="4711336"/>
            <a:ext cx="513705" cy="57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9663" cy="1325563"/>
          </a:xfrm>
        </p:spPr>
        <p:txBody>
          <a:bodyPr/>
          <a:lstStyle/>
          <a:p>
            <a:r>
              <a:rPr lang="en-GB" dirty="0" smtClean="0"/>
              <a:t>PROCEDURE: How long did monarchs reign for?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60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FUNCTION: Was the monarch a child when they ascended?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95354" cy="4351338"/>
          </a:xfrm>
        </p:spPr>
        <p:txBody>
          <a:bodyPr/>
          <a:lstStyle/>
          <a:p>
            <a:r>
              <a:rPr lang="en-GB" dirty="0" smtClean="0"/>
              <a:t>I created a function that determines whether or not the specified monarch was a child when their reign began.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995" y="1740640"/>
            <a:ext cx="6140805" cy="443632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72548" y="4147752"/>
            <a:ext cx="4661006" cy="1897099"/>
            <a:chOff x="372548" y="4147752"/>
            <a:chExt cx="4661006" cy="18970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548" y="4147752"/>
              <a:ext cx="4661006" cy="56358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6286" y="5320937"/>
              <a:ext cx="2137268" cy="723914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>
              <a:stCxn id="6" idx="2"/>
              <a:endCxn id="7" idx="0"/>
            </p:cNvCxnSpPr>
            <p:nvPr/>
          </p:nvCxnSpPr>
          <p:spPr>
            <a:xfrm>
              <a:off x="2703051" y="4711338"/>
              <a:ext cx="1261869" cy="609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13803" y="5455874"/>
              <a:ext cx="170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37 = Edward VI</a:t>
              </a:r>
              <a:endParaRPr lang="en-GB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297577" y="4711338"/>
              <a:ext cx="705394" cy="744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477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queries!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737009" y="4222313"/>
            <a:ext cx="3788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Also easily modified by reversing the &gt; to find monarchs who reigned for less than # days</a:t>
            </a:r>
            <a:endParaRPr lang="en-GB" dirty="0"/>
          </a:p>
        </p:txBody>
      </p:sp>
      <p:pic>
        <p:nvPicPr>
          <p:cNvPr id="2050" name="Picture 2" descr="https://cdn.discordapp.com/attachments/888160568249315378/1196922667064897636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66" y="677289"/>
            <a:ext cx="5043034" cy="585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6" y="2002852"/>
            <a:ext cx="6078922" cy="190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8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queries!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9149"/>
            <a:ext cx="6799225" cy="1621007"/>
          </a:xfrm>
          <a:prstGeom prst="rect">
            <a:avLst/>
          </a:prstGeom>
        </p:spPr>
      </p:pic>
      <p:pic>
        <p:nvPicPr>
          <p:cNvPr id="3074" name="Picture 2" descr="https://cdn.discordapp.com/attachments/888160568249315378/1196923485939847198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75" y="2678826"/>
            <a:ext cx="402907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stCxn id="6" idx="2"/>
            <a:endCxn id="3074" idx="1"/>
          </p:cNvCxnSpPr>
          <p:nvPr/>
        </p:nvCxnSpPr>
        <p:spPr>
          <a:xfrm>
            <a:off x="4237813" y="3270156"/>
            <a:ext cx="3537762" cy="135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98175"/>
            <a:ext cx="2289692" cy="790984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16" idx="2"/>
            <a:endCxn id="12" idx="0"/>
          </p:cNvCxnSpPr>
          <p:nvPr/>
        </p:nvCxnSpPr>
        <p:spPr>
          <a:xfrm flipH="1">
            <a:off x="1983046" y="4441372"/>
            <a:ext cx="486104" cy="65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672407"/>
            <a:ext cx="3261900" cy="76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3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queries!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87" y="3942154"/>
            <a:ext cx="4890354" cy="20484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474" y="1690688"/>
            <a:ext cx="6437169" cy="9329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473" y="3942154"/>
            <a:ext cx="6437169" cy="840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86" y="1690688"/>
            <a:ext cx="4890355" cy="192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0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queries!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53877" cy="2137749"/>
          </a:xfrm>
          <a:prstGeom prst="rect">
            <a:avLst/>
          </a:prstGeom>
        </p:spPr>
      </p:pic>
      <p:pic>
        <p:nvPicPr>
          <p:cNvPr id="4098" name="Picture 2" descr="https://cdn.discordapp.com/attachments/888160568249315378/1196930197065322506/image.png?ex=65b96b1c&amp;is=65a6f61c&amp;hm=036134c3e7abb0f82802f5d0bfdf6d75689a9a886d2df78018fa1508a379ac06&amp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050" y="365125"/>
            <a:ext cx="1981750" cy="576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82222"/>
            <a:ext cx="6050901" cy="15281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022" y="5392283"/>
            <a:ext cx="2639852" cy="1006954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4" idx="2"/>
            <a:endCxn id="15" idx="1"/>
          </p:cNvCxnSpPr>
          <p:nvPr/>
        </p:nvCxnSpPr>
        <p:spPr>
          <a:xfrm>
            <a:off x="3863651" y="5710352"/>
            <a:ext cx="1649371" cy="18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38" idx="3"/>
            <a:endCxn id="4098" idx="1"/>
          </p:cNvCxnSpPr>
          <p:nvPr/>
        </p:nvCxnSpPr>
        <p:spPr>
          <a:xfrm>
            <a:off x="5592077" y="2759563"/>
            <a:ext cx="3779973" cy="48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3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queries!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3" idx="3"/>
            <a:endCxn id="2" idx="1"/>
          </p:cNvCxnSpPr>
          <p:nvPr/>
        </p:nvCxnSpPr>
        <p:spPr>
          <a:xfrm>
            <a:off x="6169638" y="2182187"/>
            <a:ext cx="1969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425436"/>
            <a:ext cx="5723324" cy="15135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4" y="3652655"/>
            <a:ext cx="8203146" cy="20471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846" y="5613745"/>
            <a:ext cx="3349473" cy="982998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7" idx="2"/>
            <a:endCxn id="18" idx="1"/>
          </p:cNvCxnSpPr>
          <p:nvPr/>
        </p:nvCxnSpPr>
        <p:spPr>
          <a:xfrm>
            <a:off x="4547887" y="5699760"/>
            <a:ext cx="3078959" cy="40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9578" y="1425436"/>
            <a:ext cx="2488299" cy="151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1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754190" cy="427037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Most of the troubleshooting hours were spent on data entry errors.</a:t>
            </a:r>
          </a:p>
          <a:p>
            <a:pPr lvl="1"/>
            <a:r>
              <a:rPr lang="en-GB" dirty="0" smtClean="0"/>
              <a:t>I could improve this by keeping better track of my spreadsheets with the relevant information that had to be transposed. </a:t>
            </a:r>
          </a:p>
          <a:p>
            <a:r>
              <a:rPr lang="en-GB" dirty="0" smtClean="0"/>
              <a:t>I wish I also had a record of my first version of the database. It was nowhere near as complex as the current form.</a:t>
            </a:r>
          </a:p>
          <a:p>
            <a:pPr lvl="1"/>
            <a:r>
              <a:rPr lang="en-GB" dirty="0" smtClean="0"/>
              <a:t>In the future I would work on clearly labelled versions of the script so I can see previous iterations.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6759121" y="1690688"/>
            <a:ext cx="5026040" cy="4969693"/>
            <a:chOff x="6759121" y="1690688"/>
            <a:chExt cx="5026040" cy="496969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9121" y="1690688"/>
              <a:ext cx="2430400" cy="379613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56252" y="3699467"/>
              <a:ext cx="2428909" cy="296091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484905" y="2371912"/>
              <a:ext cx="20713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My project folder in its current state</a:t>
              </a:r>
              <a:endParaRPr lang="en-GB" dirty="0"/>
            </a:p>
          </p:txBody>
        </p:sp>
        <p:cxnSp>
          <p:nvCxnSpPr>
            <p:cNvPr id="9" name="Straight Arrow Connector 8"/>
            <p:cNvCxnSpPr>
              <a:stCxn id="7" idx="2"/>
              <a:endCxn id="4" idx="3"/>
            </p:cNvCxnSpPr>
            <p:nvPr/>
          </p:nvCxnSpPr>
          <p:spPr>
            <a:xfrm flipH="1">
              <a:off x="9189521" y="3018243"/>
              <a:ext cx="1331069" cy="570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5" idx="0"/>
            </p:cNvCxnSpPr>
            <p:nvPr/>
          </p:nvCxnSpPr>
          <p:spPr>
            <a:xfrm>
              <a:off x="10520590" y="3018243"/>
              <a:ext cx="50117" cy="681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892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I started working with the count and average functions I began to wonder if I could analyse the data statistically in MySQL workbench.</a:t>
            </a:r>
          </a:p>
          <a:p>
            <a:r>
              <a:rPr lang="en-GB" dirty="0" smtClean="0"/>
              <a:t>I managed to calculate the mean reign length, standard deviation and count for the kings and queens but didn’t figure out how to perform the t-test.</a:t>
            </a:r>
          </a:p>
          <a:p>
            <a:r>
              <a:rPr lang="en-GB" dirty="0" smtClean="0"/>
              <a:t>This is something I managed to perform using R during my degree but not something I have done recently.</a:t>
            </a:r>
          </a:p>
          <a:p>
            <a:r>
              <a:rPr lang="en-GB" dirty="0" smtClean="0"/>
              <a:t>I now want to explore interfacing MySQL with other programming languages to deepen my analytical potential.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3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Reasoning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Lots of easily accessible and quite reliable data</a:t>
            </a:r>
          </a:p>
          <a:p>
            <a:r>
              <a:rPr lang="en-GB" dirty="0" smtClean="0"/>
              <a:t>Lots of interesting queries with relatively simple data</a:t>
            </a:r>
          </a:p>
          <a:p>
            <a:endParaRPr lang="en-GB" dirty="0"/>
          </a:p>
        </p:txBody>
      </p:sp>
      <p:pic>
        <p:nvPicPr>
          <p:cNvPr id="1026" name="Picture 2" descr="Alfred the Gre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902" y="3509826"/>
            <a:ext cx="24288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otograph of Charles II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479" y="3517627"/>
            <a:ext cx="2022366" cy="284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5507628" y="4455250"/>
            <a:ext cx="1524000" cy="966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13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00" y="4662135"/>
            <a:ext cx="5689600" cy="1442332"/>
          </a:xfrm>
        </p:spPr>
        <p:txBody>
          <a:bodyPr>
            <a:normAutofit/>
          </a:bodyPr>
          <a:lstStyle/>
          <a:p>
            <a:r>
              <a:rPr lang="en-GB" dirty="0" smtClean="0"/>
              <a:t>Thank you for your time</a:t>
            </a:r>
            <a:endParaRPr lang="en-GB" dirty="0"/>
          </a:p>
        </p:txBody>
      </p:sp>
      <p:pic>
        <p:nvPicPr>
          <p:cNvPr id="5122" name="Picture 2" descr="Mary I, by Antonius Mor, 15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594" y="203172"/>
            <a:ext cx="1452283" cy="193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lizabeth I, by Darnle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506" y="1168941"/>
            <a:ext cx="1415192" cy="189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upload.wikimedia.org/wikipedia/commons/thumb/5/5d/Closterman%2C_John_-_Queen_Anne_-_NPG_215.jpg/100px-Closterman%2C_John_-_Queen_Anne_-_NPG_21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625" y="3065297"/>
            <a:ext cx="1508997" cy="185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upload.wikimedia.org/wikipedia/commons/thumb/9/9e/Queen_Victoria_1843.jpg/100px-Queen_Victoria_184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51" y="4130234"/>
            <a:ext cx="1213754" cy="205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s://upload.wikimedia.org/wikipedia/commons/thumb/7/72/Queen_Elizabeth_II_in_Coronation_Robes.jpg/100px-Queen_Elizabeth_II_in_Coronation_Robe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630" y="4921363"/>
            <a:ext cx="1155550" cy="186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ttps://upload.wikimedia.org/wikipedia/commons/thumb/8/80/Mary_II_-_Kneller_1690.jpg/100px-Mary_II_-_Kneller_169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327" y="2000361"/>
            <a:ext cx="1306669" cy="212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4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Assumptions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5257"/>
            <a:ext cx="10160726" cy="4748757"/>
          </a:xfrm>
        </p:spPr>
        <p:txBody>
          <a:bodyPr/>
          <a:lstStyle/>
          <a:p>
            <a:r>
              <a:rPr lang="en-GB" dirty="0" smtClean="0"/>
              <a:t>Data relies on publicly accessible records and are correct to the best of my knowledge.</a:t>
            </a:r>
          </a:p>
          <a:p>
            <a:r>
              <a:rPr lang="en-GB" dirty="0" smtClean="0"/>
              <a:t>Not all monarchs had precise date information available</a:t>
            </a:r>
            <a:endParaRPr lang="en-GB" dirty="0"/>
          </a:p>
          <a:p>
            <a:pPr lvl="1"/>
            <a:r>
              <a:rPr lang="en-GB" dirty="0" smtClean="0"/>
              <a:t>Some early monarchs reigns are uncertain. </a:t>
            </a:r>
          </a:p>
          <a:p>
            <a:pPr lvl="1"/>
            <a:r>
              <a:rPr lang="en-GB" dirty="0" smtClean="0"/>
              <a:t>If their dates are broad I have used the start of the year in the date columns.</a:t>
            </a:r>
          </a:p>
          <a:p>
            <a:r>
              <a:rPr lang="en-GB" dirty="0" smtClean="0"/>
              <a:t>I haven’t included disputed monarchs or monarchs who did not have a coronation.</a:t>
            </a:r>
          </a:p>
          <a:p>
            <a:r>
              <a:rPr lang="en-GB" dirty="0" smtClean="0"/>
              <a:t>Death data isn’t complete.</a:t>
            </a:r>
          </a:p>
          <a:p>
            <a:pPr lvl="1"/>
            <a:r>
              <a:rPr lang="en-GB" dirty="0" smtClean="0"/>
              <a:t>Edward V disappeared from the Tower of London, along with his brother, shortly after his uncle Richard III usurped him.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78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</a:t>
            </a:r>
            <a:r>
              <a:rPr lang="en-GB" dirty="0" smtClean="0"/>
              <a:t>Creation (six tables)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monarchs</a:t>
            </a:r>
          </a:p>
          <a:p>
            <a:pPr lvl="1"/>
            <a:r>
              <a:rPr lang="en-GB" dirty="0" err="1" smtClean="0"/>
              <a:t>monarch_id</a:t>
            </a:r>
            <a:r>
              <a:rPr lang="en-GB" dirty="0" smtClean="0"/>
              <a:t>, </a:t>
            </a:r>
            <a:r>
              <a:rPr lang="en-GB" dirty="0" err="1" smtClean="0"/>
              <a:t>monarch_name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monarchs_gender</a:t>
            </a:r>
            <a:endParaRPr lang="en-GB" dirty="0" smtClean="0"/>
          </a:p>
          <a:p>
            <a:pPr lvl="1"/>
            <a:r>
              <a:rPr lang="en-GB" dirty="0" err="1" smtClean="0"/>
              <a:t>monarch_id</a:t>
            </a:r>
            <a:r>
              <a:rPr lang="en-GB" dirty="0" smtClean="0"/>
              <a:t>, </a:t>
            </a:r>
            <a:r>
              <a:rPr lang="en-GB" dirty="0" err="1" smtClean="0"/>
              <a:t>is_male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monarchs_life_dates</a:t>
            </a:r>
            <a:endParaRPr lang="en-GB" dirty="0" smtClean="0"/>
          </a:p>
          <a:p>
            <a:pPr lvl="1"/>
            <a:r>
              <a:rPr lang="en-GB" dirty="0" err="1" smtClean="0"/>
              <a:t>monarch_id</a:t>
            </a:r>
            <a:r>
              <a:rPr lang="en-GB" dirty="0" smtClean="0"/>
              <a:t>, </a:t>
            </a:r>
            <a:r>
              <a:rPr lang="en-GB" dirty="0" err="1" smtClean="0"/>
              <a:t>birth_date</a:t>
            </a:r>
            <a:r>
              <a:rPr lang="en-GB" dirty="0" smtClean="0"/>
              <a:t>, </a:t>
            </a:r>
            <a:r>
              <a:rPr lang="en-GB" dirty="0" err="1" smtClean="0"/>
              <a:t>death_date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monarchs_reigns</a:t>
            </a:r>
            <a:endParaRPr lang="en-GB" dirty="0" smtClean="0"/>
          </a:p>
          <a:p>
            <a:pPr lvl="1"/>
            <a:r>
              <a:rPr lang="en-GB" dirty="0" err="1" smtClean="0"/>
              <a:t>monarch_id</a:t>
            </a:r>
            <a:r>
              <a:rPr lang="en-GB" dirty="0" smtClean="0"/>
              <a:t>, </a:t>
            </a:r>
            <a:r>
              <a:rPr lang="en-GB" dirty="0" err="1" smtClean="0"/>
              <a:t>reign_sequence</a:t>
            </a:r>
            <a:r>
              <a:rPr lang="en-GB" dirty="0" smtClean="0"/>
              <a:t>, </a:t>
            </a:r>
            <a:r>
              <a:rPr lang="en-GB" dirty="0" err="1" smtClean="0"/>
              <a:t>start_date</a:t>
            </a:r>
            <a:r>
              <a:rPr lang="en-GB" dirty="0" smtClean="0"/>
              <a:t>, </a:t>
            </a:r>
            <a:r>
              <a:rPr lang="en-GB" dirty="0" err="1" smtClean="0"/>
              <a:t>end_date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monarchs_royal_house</a:t>
            </a:r>
            <a:endParaRPr lang="en-GB" dirty="0" smtClean="0"/>
          </a:p>
          <a:p>
            <a:pPr lvl="1"/>
            <a:r>
              <a:rPr lang="en-GB" dirty="0" err="1" smtClean="0"/>
              <a:t>royal_houses_id</a:t>
            </a:r>
            <a:r>
              <a:rPr lang="en-GB" dirty="0" smtClean="0"/>
              <a:t>, </a:t>
            </a:r>
            <a:r>
              <a:rPr lang="en-GB" dirty="0" err="1" smtClean="0"/>
              <a:t>royal_houses_name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monarchs_royal_house_link</a:t>
            </a:r>
            <a:endParaRPr lang="en-GB" dirty="0" smtClean="0"/>
          </a:p>
          <a:p>
            <a:pPr lvl="1"/>
            <a:r>
              <a:rPr lang="en-GB" dirty="0" err="1" smtClean="0"/>
              <a:t>monarch_id</a:t>
            </a:r>
            <a:r>
              <a:rPr lang="en-GB" dirty="0" smtClean="0"/>
              <a:t>, </a:t>
            </a:r>
            <a:r>
              <a:rPr lang="en-GB" dirty="0" err="1" smtClean="0"/>
              <a:t>royal_houses_id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58880" y="745613"/>
            <a:ext cx="3328728" cy="5459181"/>
            <a:chOff x="8358880" y="745613"/>
            <a:chExt cx="3328728" cy="545918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8880" y="745613"/>
              <a:ext cx="2979678" cy="95258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58880" y="1899830"/>
              <a:ext cx="3132091" cy="99068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58880" y="3012374"/>
              <a:ext cx="3177815" cy="83827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58880" y="3978076"/>
              <a:ext cx="3328728" cy="77024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58880" y="4875752"/>
              <a:ext cx="3010161" cy="49534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58880" y="5498524"/>
              <a:ext cx="3328728" cy="7062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24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9097" y="980626"/>
            <a:ext cx="6955133" cy="5165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127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Troubleshooting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664"/>
          <a:stretch/>
        </p:blipFill>
        <p:spPr>
          <a:xfrm>
            <a:off x="6307667" y="1408224"/>
            <a:ext cx="4258733" cy="2583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68064"/>
            <a:ext cx="4682067" cy="23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4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View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906"/>
          <a:stretch/>
        </p:blipFill>
        <p:spPr>
          <a:xfrm>
            <a:off x="838200" y="1690688"/>
            <a:ext cx="5341642" cy="4508336"/>
          </a:xfrm>
          <a:prstGeom prst="rect">
            <a:avLst/>
          </a:prstGeom>
        </p:spPr>
      </p:pic>
      <p:pic>
        <p:nvPicPr>
          <p:cNvPr id="1026" name="Picture 2" descr="https://cdn.discordapp.com/attachments/888160568249315378/1196906794795147364/ima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611" y="365125"/>
            <a:ext cx="4338047" cy="609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7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QUERY: What dates did monarchs reign?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474"/>
          <a:stretch/>
        </p:blipFill>
        <p:spPr>
          <a:xfrm>
            <a:off x="838200" y="1690688"/>
            <a:ext cx="8398372" cy="2627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425" y="5643593"/>
            <a:ext cx="6502375" cy="874685"/>
          </a:xfrm>
          <a:prstGeom prst="rect">
            <a:avLst/>
          </a:prstGeom>
        </p:spPr>
      </p:pic>
      <p:cxnSp>
        <p:nvCxnSpPr>
          <p:cNvPr id="4" name="Straight Arrow Connector 3"/>
          <p:cNvCxnSpPr>
            <a:stCxn id="6" idx="2"/>
            <a:endCxn id="7" idx="0"/>
          </p:cNvCxnSpPr>
          <p:nvPr/>
        </p:nvCxnSpPr>
        <p:spPr>
          <a:xfrm>
            <a:off x="5037386" y="4318030"/>
            <a:ext cx="3065227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9663" cy="1325563"/>
          </a:xfrm>
        </p:spPr>
        <p:txBody>
          <a:bodyPr/>
          <a:lstStyle/>
          <a:p>
            <a:r>
              <a:rPr lang="en-GB" dirty="0" smtClean="0"/>
              <a:t>PROCEDURE: How long did monarchs reign for?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44589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I wanted a way to find out how long monarchs reigned for in years and days without having to manually work it out.</a:t>
            </a:r>
          </a:p>
          <a:p>
            <a:r>
              <a:rPr lang="en-GB" dirty="0" smtClean="0"/>
              <a:t>I created a procedure that started by creating new variables: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315" y="3292185"/>
            <a:ext cx="6851347" cy="288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2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803</Words>
  <Application>Microsoft Office PowerPoint</Application>
  <PresentationFormat>Widescreen</PresentationFormat>
  <Paragraphs>79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Monarchs of England</vt:lpstr>
      <vt:lpstr>Reasoning</vt:lpstr>
      <vt:lpstr>Assumptions</vt:lpstr>
      <vt:lpstr>Database Creation (six tables)</vt:lpstr>
      <vt:lpstr>Database Structure</vt:lpstr>
      <vt:lpstr>Troubleshooting</vt:lpstr>
      <vt:lpstr>Summary View</vt:lpstr>
      <vt:lpstr>QUERY: What dates did monarchs reign?</vt:lpstr>
      <vt:lpstr>PROCEDURE: How long did monarchs reign for?</vt:lpstr>
      <vt:lpstr>PROCEDURE: How long did monarchs reign for?</vt:lpstr>
      <vt:lpstr>PROCEDURE: How long did monarchs reign for?</vt:lpstr>
      <vt:lpstr>FUNCTION: Was the monarch a child when they ascended?</vt:lpstr>
      <vt:lpstr>Other queries!</vt:lpstr>
      <vt:lpstr>Other queries!</vt:lpstr>
      <vt:lpstr>Other queries!</vt:lpstr>
      <vt:lpstr>Other queries!</vt:lpstr>
      <vt:lpstr>Other queries!</vt:lpstr>
      <vt:lpstr>Reflection</vt:lpstr>
      <vt:lpstr>Next Steps!</vt:lpstr>
      <vt:lpstr>Thank you for your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Monarchs of England</dc:title>
  <dc:creator>Microsoft account</dc:creator>
  <cp:lastModifiedBy>Microsoft account</cp:lastModifiedBy>
  <cp:revision>31</cp:revision>
  <dcterms:created xsi:type="dcterms:W3CDTF">2024-01-15T20:39:41Z</dcterms:created>
  <dcterms:modified xsi:type="dcterms:W3CDTF">2024-01-17T17:35:41Z</dcterms:modified>
</cp:coreProperties>
</file>