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852755-D7F0-457D-8F4E-C8DC6FF2E8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45794A-94D3-4891-AF12-3CA2D8D7D5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2F0E7-F994-4C0F-A535-9D61015B6E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1E466-174A-4DD8-9BEE-C80A472D25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273BC0-1DC1-4072-8C07-FB2CA121AC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CBBEDF-6658-44A8-9997-ADCC63491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1755C6-A3AD-412E-BFD0-F51DA4D0E1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BF371E-09DE-43E4-81BD-8485C26041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F52FB-63FC-4847-AC9B-53E987EB02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3D587-06E1-426F-A597-00B0321AD7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A85BE6-0CC6-4506-8EB2-20E301E5C4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39576C-B572-43AD-8B20-22581AC9F8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F80034-2BD9-4847-98D6-B013B519D2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5B971B-0274-4384-BC69-F781E3808E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FAB6A5-AED9-4D07-A7CB-D854896F9E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B93CB7-76D7-4648-BFC7-025D874875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69C6A-96E6-4D8F-9855-9D18A90198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D4B297-F65C-434B-AD8D-662CF4E98C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20C65F-495F-4E42-A43E-F21FCED639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D6DD20-18E3-4732-84F2-D3FF0E142C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00852F-2F78-4CC1-B9D3-F0F7545FA3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4B7160-FA8A-4EE2-9840-F9823FC41D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FF58E-413D-4E43-940F-5D366F0F55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DE3813-6527-447C-BB13-443A1A912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33253C-446D-4335-8D5E-34C6972444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F5B2BB-E2ED-41BB-9ED5-739D0BB487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B00159-6C61-4ADE-8DA1-E07EDBD88D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6CD7EE-09CC-4878-B8AF-D1B2A75572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6DFF78-49A8-4C5F-9084-D13DCB5A9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240EDE-D2C7-4AAC-B74B-D5F4AC86E9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AC86C-90E4-4581-A8B5-71BE75F909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9E6687-0CD5-43A5-BCD4-FFDD1177C8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9640" cy="45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61AA4-7143-420E-95CB-93BC87225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47032D-89D9-4086-B543-55A16D7B32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518E9-3D4B-4BAF-AA41-08B7285623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86CB6-1D3A-4E23-84A5-E4DDA9547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65598-1ED1-4E72-8BF5-A37C2E9A3D35}" type="slidenum">
              <a:rPr b="0" lang="de-AT" sz="2400" spc="-1" strike="noStrike">
                <a:solidFill>
                  <a:srgbClr val="dbf5f9"/>
                </a:solidFill>
                <a:latin typeface="Noto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EC029-A8EF-4063-B5DA-1E5CAD60F1BC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7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8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26FCAC-7F33-4F80-BEC4-45CCA5FF52C9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Airbnb in NYC analysis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AT" sz="3600" spc="-1" strike="noStrike">
                <a:solidFill>
                  <a:srgbClr val="dbf5f9"/>
                </a:solidFill>
                <a:latin typeface="Noto Sans"/>
              </a:rPr>
              <a:t>New York Airbnb Open Data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New York Airbnb Open Data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Our dataset have 102.058 rental properties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From Manhattan, Brooklyn, Queens and Bronx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With Apartments, shared and private rooms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Information about price and review score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price based on qualitative characteristics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40000" y="4048200"/>
            <a:ext cx="8999640" cy="138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de-AT" sz="4000" spc="-1" strike="noStrike">
                <a:solidFill>
                  <a:srgbClr val="009eda"/>
                </a:solidFill>
                <a:latin typeface="Noto Sans"/>
              </a:rPr>
              <a:t>There is no difference in price per NY region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600200" y="1305720"/>
            <a:ext cx="7094520" cy="2809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price based on qualitative characteristics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371600" y="4572000"/>
            <a:ext cx="8000640" cy="10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de-AT" sz="2200" spc="-1" strike="noStrike">
                <a:solidFill>
                  <a:srgbClr val="009eda"/>
                </a:solidFill>
                <a:latin typeface="Noto Sans"/>
              </a:rPr>
              <a:t>There are neighbourhoods that we can offer rentals in higher prices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807920" y="1371600"/>
            <a:ext cx="7564680" cy="1900800"/>
          </a:xfrm>
          <a:prstGeom prst="rect">
            <a:avLst/>
          </a:prstGeom>
          <a:ln w="1800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057400" y="3178080"/>
            <a:ext cx="6595560" cy="1622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price based on qualitative characteristics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4114440" cy="1633680"/>
          </a:xfrm>
          <a:prstGeom prst="rect">
            <a:avLst/>
          </a:prstGeom>
          <a:ln w="1800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5284440" y="1335240"/>
            <a:ext cx="4088160" cy="1636560"/>
          </a:xfrm>
          <a:prstGeom prst="rect">
            <a:avLst/>
          </a:prstGeom>
          <a:ln w="1800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743200" y="3434040"/>
            <a:ext cx="4800240" cy="1595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4000"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 reviews on qualitative characteristics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626480" y="1143000"/>
            <a:ext cx="7288560" cy="1838520"/>
          </a:xfrm>
          <a:prstGeom prst="rect">
            <a:avLst/>
          </a:prstGeom>
          <a:ln w="1800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00200" y="3122280"/>
            <a:ext cx="6831360" cy="1677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4000"/>
          </a:bodyPr>
          <a:p>
            <a:pPr>
              <a:lnSpc>
                <a:spcPct val="100000"/>
              </a:lnSpc>
              <a:buNone/>
            </a:pPr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Access  reviews on qualitative characteristics</a:t>
            </a:r>
            <a:endParaRPr b="0" lang="en-US" sz="45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257800" y="1274400"/>
            <a:ext cx="4343040" cy="1468800"/>
          </a:xfrm>
          <a:prstGeom prst="rect">
            <a:avLst/>
          </a:prstGeom>
          <a:ln w="1800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54880" y="1143000"/>
            <a:ext cx="4316760" cy="1729800"/>
          </a:xfrm>
          <a:prstGeom prst="rect">
            <a:avLst/>
          </a:prstGeom>
          <a:ln w="18000"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881440" y="3156480"/>
            <a:ext cx="4662000" cy="1872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2024-05-25T15:31:34Z</dcterms:created>
  <dc:creator/>
  <dc:description/>
  <dc:language>en-US</dc:language>
  <cp:lastModifiedBy/>
  <dcterms:modified xsi:type="dcterms:W3CDTF">2024-05-25T16:14:47Z</dcterms:modified>
  <cp:revision>3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