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CD07B6-4389-4591-B6FC-C6E2FEC672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0C9E4F-7E25-4A40-94A5-FE182FB8E4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A639E-463B-4CB3-9E84-2002C0B007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D11497-F061-4BBA-9DB8-34AD87AE5B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A0858E-9648-4B9C-AA48-38FCD43C5A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1F6299-370E-432D-810A-23E61EA479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DD0B0-EBED-4614-B3F2-91375036C3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99D66-050F-431D-AECC-F925F3F393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6AC0C0-9FB6-4BEE-9561-83A6ED1855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616EB2-51D8-458A-9723-6A816446C7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40293E-9355-4C78-A839-0F8D0AE5C3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CF1A6-8AB0-467B-9F87-84D5C0D88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CE4F17-104F-4A86-9BA2-5B32BF8066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B6B2DB-BA27-42D8-AACE-5628155FB9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910620-BE66-472C-BD88-D50DC4D911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1AD53E-703C-40F9-9333-219E25C930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42B96A-4AB7-4DBE-AF6D-9AAC9EC37B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B1AB7E-6D98-468D-9B30-4AB088A5F9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86E072-121C-4DDF-9716-EC74EA39B8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0EA9D9-879E-4591-A654-601B17A909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549AFA-3413-4F09-9F8E-2E9D97530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EBD003-5FA4-4040-93EF-B5F4DD92D6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508D7-A94D-4188-8FB3-37A287F836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DF0229-AD87-4B78-99FA-369BFC5514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FD3C19-B22B-449F-ABB2-A3A9A4741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49FD22-A4D7-4592-88E5-3CA9D1A36E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618C78-3000-4A24-8F2E-63BCC4D4F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0D796C-1FC2-4142-BC58-7D12C7E689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FDC43D-CE90-4497-A9E0-B9F97A7AD1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AD1989-53D7-4023-88C9-2D73C61D76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F61A0A-0266-406A-A48D-1F16DDE33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D8BB5-AC79-42D7-9A5A-1DF6CDEAA1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6DE4FC-11BF-44CD-9096-FC29B38860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476641-E7EE-462F-9D17-581882BCE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ABBBE-FEFE-4B00-84A8-23C86BA84D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EE6CBD-76CE-4754-A6F1-36D4DBB50E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buNone/>
            </a:pPr>
            <a:fld id="{E25E41F7-2370-42C1-918E-15B626C45235}" type="slidenum">
              <a:rPr b="0" lang="de-AT" sz="2400" spc="-1" strike="noStrike">
                <a:solidFill>
                  <a:srgbClr val="dbf5f9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Noto Sans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Noto Sans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Noto Sans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59FAD500-C73A-445B-855C-17E106B6C688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A8A7BBC4-6A14-4A35-994C-35DE9E57BD6F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Airbnb in NYC analysis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de-AT" sz="3600" spc="-1" strike="noStrike">
                <a:solidFill>
                  <a:srgbClr val="dbf5f9"/>
                </a:solidFill>
                <a:latin typeface="Noto Sans"/>
              </a:rPr>
              <a:t>New York Airbnb Open Data</a:t>
            </a:r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New York Airbnb Open Data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Our dataset have 102.058 rental properties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From Manhattan, Brooklyn, Queens and Bronx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With Apartments, shared and private rooms</a:t>
            </a:r>
            <a:endParaRPr b="0" lang="de-AT" sz="2400" spc="-1" strike="noStrike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Information about price and review score</a:t>
            </a:r>
            <a:endParaRPr b="0" lang="de-AT" sz="2400" spc="-1" strike="noStrike"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price based on qualitative characteristics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40000" y="4048200"/>
            <a:ext cx="900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de-AT" sz="4000" spc="-1" strike="noStrike">
                <a:solidFill>
                  <a:srgbClr val="009eda"/>
                </a:solidFill>
                <a:latin typeface="Noto Sans"/>
              </a:rPr>
              <a:t>There is no difference in price per NY region</a:t>
            </a:r>
            <a:endParaRPr b="1" lang="de-AT" sz="4000" spc="-1" strike="noStrike">
              <a:solidFill>
                <a:srgbClr val="009eda"/>
              </a:solidFill>
              <a:latin typeface="Noto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71600" y="1305360"/>
            <a:ext cx="7094880" cy="280944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price based on qualitative characteristics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371600" y="4572000"/>
            <a:ext cx="8001000" cy="10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de-AT" sz="2200" spc="-1" strike="noStrike">
                <a:solidFill>
                  <a:srgbClr val="009eda"/>
                </a:solidFill>
                <a:latin typeface="Noto Sans"/>
              </a:rPr>
              <a:t>There are neighbourhoods that we can offer rentals in higher prices</a:t>
            </a:r>
            <a:endParaRPr b="1" lang="de-AT" sz="2200" spc="-1" strike="noStrike">
              <a:solidFill>
                <a:srgbClr val="009eda"/>
              </a:solidFill>
              <a:latin typeface="Noto Sans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600200" y="1070640"/>
            <a:ext cx="7565040" cy="1901160"/>
          </a:xfrm>
          <a:prstGeom prst="rect">
            <a:avLst/>
          </a:prstGeom>
          <a:ln w="1800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862280" y="2971800"/>
            <a:ext cx="6595920" cy="162288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price</a:t>
            </a:r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 based on qualitative characteristics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85800" y="1109160"/>
            <a:ext cx="4114800" cy="1634040"/>
          </a:xfrm>
          <a:prstGeom prst="rect">
            <a:avLst/>
          </a:prstGeom>
          <a:ln w="1800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284080" y="1143000"/>
            <a:ext cx="4088520" cy="1636920"/>
          </a:xfrm>
          <a:prstGeom prst="rect">
            <a:avLst/>
          </a:prstGeom>
          <a:ln w="1800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743200" y="2976480"/>
            <a:ext cx="4800600" cy="15955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 reviews on qualitative characteristics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626480" y="1143000"/>
            <a:ext cx="7288920" cy="1838880"/>
          </a:xfrm>
          <a:prstGeom prst="rect">
            <a:avLst/>
          </a:prstGeom>
          <a:ln w="1800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00200" y="3122280"/>
            <a:ext cx="6831720" cy="1678320"/>
          </a:xfrm>
          <a:prstGeom prst="rect">
            <a:avLst/>
          </a:prstGeom>
          <a:ln w="180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0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 reviews on qualitative characteristics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257800" y="1371600"/>
            <a:ext cx="4343400" cy="1469160"/>
          </a:xfrm>
          <a:prstGeom prst="rect">
            <a:avLst/>
          </a:prstGeom>
          <a:ln w="1800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54880" y="1143000"/>
            <a:ext cx="4317120" cy="1730160"/>
          </a:xfrm>
          <a:prstGeom prst="rect">
            <a:avLst/>
          </a:prstGeom>
          <a:ln w="18000"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881440" y="3156480"/>
            <a:ext cx="4662360" cy="1872720"/>
          </a:xfrm>
          <a:prstGeom prst="rect">
            <a:avLst/>
          </a:prstGeom>
          <a:ln w="1800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2024-05-25T15:31:34Z</dcterms:created>
  <dc:creator/>
  <dc:description/>
  <dc:language>en-US</dc:language>
  <cp:lastModifiedBy/>
  <dcterms:modified xsi:type="dcterms:W3CDTF">2024-05-25T16:08:37Z</dcterms:modified>
  <cp:revision>2</cp:revision>
  <dc:subject/>
  <dc:title>Vivid</dc:title>
</cp:coreProperties>
</file>