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0"/>
  </p:notesMasterIdLst>
  <p:sldIdLst>
    <p:sldId id="265" r:id="rId5"/>
    <p:sldId id="286" r:id="rId6"/>
    <p:sldId id="288" r:id="rId7"/>
    <p:sldId id="289" r:id="rId8"/>
    <p:sldId id="290" r:id="rId9"/>
    <p:sldId id="293" r:id="rId10"/>
    <p:sldId id="291" r:id="rId11"/>
    <p:sldId id="294" r:id="rId12"/>
    <p:sldId id="292" r:id="rId13"/>
    <p:sldId id="295" r:id="rId14"/>
    <p:sldId id="296" r:id="rId15"/>
    <p:sldId id="297" r:id="rId16"/>
    <p:sldId id="298" r:id="rId17"/>
    <p:sldId id="299" r:id="rId18"/>
    <p:sldId id="28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ra Maria Turian" initials="AMT" lastIdx="1" clrIdx="0">
    <p:extLst>
      <p:ext uri="{19B8F6BF-5375-455C-9EA6-DF929625EA0E}">
        <p15:presenceInfo xmlns:p15="http://schemas.microsoft.com/office/powerpoint/2012/main" userId="S::aturian@endava.com::f35ff52c-508c-49b1-b4cc-38fa34098c9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935" autoAdjust="0"/>
  </p:normalViewPr>
  <p:slideViewPr>
    <p:cSldViewPr snapToGrid="0">
      <p:cViewPr varScale="1">
        <p:scale>
          <a:sx n="74" d="100"/>
          <a:sy n="74" d="100"/>
        </p:scale>
        <p:origin x="104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18:06.026" idx="1">
    <p:pos x="10" y="10"/>
    <p:text>React DOM - composite
valueOf flyweight, I suppose useMemo
Observable Angular
Iterator
Decorator</p:text>
    <p:extLst>
      <p:ext uri="{C676402C-5697-4E1C-873F-D02D1690AC5C}">
        <p15:threadingInfo xmlns:p15="http://schemas.microsoft.com/office/powerpoint/2012/main" timeZoneBias="-120"/>
      </p:ext>
    </p:extLst>
  </p:cm>
</p:cmLst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BE5B1F-8548-4FA5-8ECE-FF697B8BDC8B}" type="doc">
      <dgm:prSet loTypeId="urn:microsoft.com/office/officeart/2017/3/layout/DropPinTimeline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AE4A921-75C0-457E-B6C7-AF5D3F924778}">
      <dgm:prSet/>
      <dgm:spPr/>
      <dgm:t>
        <a:bodyPr/>
        <a:lstStyle/>
        <a:p>
          <a:pPr>
            <a:defRPr b="1"/>
          </a:pPr>
          <a:r>
            <a:rPr lang="en-US" dirty="0"/>
            <a:t>Course Presentation</a:t>
          </a:r>
        </a:p>
        <a:p>
          <a:pPr>
            <a:defRPr b="1"/>
          </a:pPr>
          <a:r>
            <a:rPr lang="en-US" b="0" dirty="0"/>
            <a:t>(throughout the whole semester)</a:t>
          </a:r>
        </a:p>
      </dgm:t>
    </dgm:pt>
    <dgm:pt modelId="{5DE6B7FC-E69A-4189-BB0C-356B2586F16F}" type="parTrans" cxnId="{906961F9-228B-42F0-B93A-61A91FF72B16}">
      <dgm:prSet/>
      <dgm:spPr/>
      <dgm:t>
        <a:bodyPr/>
        <a:lstStyle/>
        <a:p>
          <a:endParaRPr lang="en-US"/>
        </a:p>
      </dgm:t>
    </dgm:pt>
    <dgm:pt modelId="{E4500CC0-E9F9-45F4-8DBB-F762BD69C7EF}" type="sibTrans" cxnId="{906961F9-228B-42F0-B93A-61A91FF72B16}">
      <dgm:prSet/>
      <dgm:spPr/>
      <dgm:t>
        <a:bodyPr/>
        <a:lstStyle/>
        <a:p>
          <a:endParaRPr lang="en-US"/>
        </a:p>
      </dgm:t>
    </dgm:pt>
    <dgm:pt modelId="{300F49C4-BE2A-4BB1-881A-D5DBC7667E1A}">
      <dgm:prSet/>
      <dgm:spPr/>
      <dgm:t>
        <a:bodyPr/>
        <a:lstStyle/>
        <a:p>
          <a:r>
            <a:rPr lang="en-US" dirty="0"/>
            <a:t>Choose a pattern to present </a:t>
          </a:r>
        </a:p>
      </dgm:t>
    </dgm:pt>
    <dgm:pt modelId="{938A8F79-6539-4D75-80F8-D245BBF23EB2}" type="parTrans" cxnId="{E21D1965-4238-40BD-8C23-F39BDB8AF9FF}">
      <dgm:prSet/>
      <dgm:spPr/>
      <dgm:t>
        <a:bodyPr/>
        <a:lstStyle/>
        <a:p>
          <a:endParaRPr lang="en-US"/>
        </a:p>
      </dgm:t>
    </dgm:pt>
    <dgm:pt modelId="{E6F5A85C-A7FD-4313-BD20-CCE392CD9E1F}" type="sibTrans" cxnId="{E21D1965-4238-40BD-8C23-F39BDB8AF9FF}">
      <dgm:prSet/>
      <dgm:spPr/>
      <dgm:t>
        <a:bodyPr/>
        <a:lstStyle/>
        <a:p>
          <a:endParaRPr lang="en-US"/>
        </a:p>
      </dgm:t>
    </dgm:pt>
    <dgm:pt modelId="{393C84A3-4571-4040-9493-0BA1AF30DA26}">
      <dgm:prSet/>
      <dgm:spPr/>
      <dgm:t>
        <a:bodyPr/>
        <a:lstStyle/>
        <a:p>
          <a:pPr>
            <a:defRPr b="1"/>
          </a:pPr>
          <a:r>
            <a:rPr lang="en-US" dirty="0"/>
            <a:t>Lab Presentation</a:t>
          </a:r>
        </a:p>
        <a:p>
          <a:pPr>
            <a:defRPr b="1"/>
          </a:pPr>
          <a:r>
            <a:rPr lang="en-US" b="0" dirty="0"/>
            <a:t>(let’s decide together)</a:t>
          </a:r>
        </a:p>
      </dgm:t>
    </dgm:pt>
    <dgm:pt modelId="{3A4A9F0D-AEA3-4A1C-B17C-D8B078DF106A}" type="parTrans" cxnId="{B78F293F-BC11-49D3-BE1D-C504995D7961}">
      <dgm:prSet/>
      <dgm:spPr/>
      <dgm:t>
        <a:bodyPr/>
        <a:lstStyle/>
        <a:p>
          <a:endParaRPr lang="en-US"/>
        </a:p>
      </dgm:t>
    </dgm:pt>
    <dgm:pt modelId="{8C58886A-EDBF-4BFF-AE8D-8BBD9AD31068}" type="sibTrans" cxnId="{B78F293F-BC11-49D3-BE1D-C504995D7961}">
      <dgm:prSet/>
      <dgm:spPr/>
      <dgm:t>
        <a:bodyPr/>
        <a:lstStyle/>
        <a:p>
          <a:endParaRPr lang="en-US"/>
        </a:p>
      </dgm:t>
    </dgm:pt>
    <dgm:pt modelId="{09AB19DE-0A85-493B-8A0E-8AC56DC905F8}">
      <dgm:prSet/>
      <dgm:spPr/>
      <dgm:t>
        <a:bodyPr/>
        <a:lstStyle/>
        <a:p>
          <a:r>
            <a:rPr lang="en-US" dirty="0"/>
            <a:t>Option1: integrate 5 design patterns in your thesis</a:t>
          </a:r>
        </a:p>
        <a:p>
          <a:r>
            <a:rPr lang="en-US" dirty="0"/>
            <a:t>Option2: create a new application from scratch and integrate 5 design patterns</a:t>
          </a:r>
        </a:p>
      </dgm:t>
    </dgm:pt>
    <dgm:pt modelId="{4BB754D1-EDE1-4049-9435-D033F95709D0}" type="parTrans" cxnId="{7F0FCC7E-C51A-4B2D-B669-97CE74A0DED9}">
      <dgm:prSet/>
      <dgm:spPr/>
      <dgm:t>
        <a:bodyPr/>
        <a:lstStyle/>
        <a:p>
          <a:endParaRPr lang="en-US"/>
        </a:p>
      </dgm:t>
    </dgm:pt>
    <dgm:pt modelId="{8861651B-08AB-4BAF-AAF6-588C1FD8766A}" type="sibTrans" cxnId="{7F0FCC7E-C51A-4B2D-B669-97CE74A0DED9}">
      <dgm:prSet/>
      <dgm:spPr/>
      <dgm:t>
        <a:bodyPr/>
        <a:lstStyle/>
        <a:p>
          <a:endParaRPr lang="en-US"/>
        </a:p>
      </dgm:t>
    </dgm:pt>
    <dgm:pt modelId="{7FA9AB4A-92C1-41E8-8158-DD2B25D9113B}">
      <dgm:prSet/>
      <dgm:spPr/>
      <dgm:t>
        <a:bodyPr/>
        <a:lstStyle/>
        <a:p>
          <a:pPr>
            <a:defRPr b="1"/>
          </a:pPr>
          <a:r>
            <a:rPr lang="en-US" dirty="0"/>
            <a:t>Final </a:t>
          </a:r>
          <a:r>
            <a:rPr lang="en-US" b="1" i="0" dirty="0"/>
            <a:t>Colloquium</a:t>
          </a:r>
          <a:r>
            <a:rPr lang="en-US" b="0" i="0" dirty="0"/>
            <a:t> </a:t>
          </a:r>
        </a:p>
        <a:p>
          <a:pPr>
            <a:defRPr b="1"/>
          </a:pPr>
          <a:r>
            <a:rPr lang="en-US" b="0" i="0" dirty="0"/>
            <a:t>(final weeks)</a:t>
          </a:r>
        </a:p>
      </dgm:t>
    </dgm:pt>
    <dgm:pt modelId="{38E7AEFA-EB50-4771-857F-576467B37145}" type="parTrans" cxnId="{85EB9F4D-461E-4ACB-A92D-BEED8E572647}">
      <dgm:prSet/>
      <dgm:spPr/>
      <dgm:t>
        <a:bodyPr/>
        <a:lstStyle/>
        <a:p>
          <a:endParaRPr lang="en-US"/>
        </a:p>
      </dgm:t>
    </dgm:pt>
    <dgm:pt modelId="{FB571C8D-8BC9-46B5-9DCF-FEB771A5C820}" type="sibTrans" cxnId="{85EB9F4D-461E-4ACB-A92D-BEED8E572647}">
      <dgm:prSet/>
      <dgm:spPr/>
      <dgm:t>
        <a:bodyPr/>
        <a:lstStyle/>
        <a:p>
          <a:endParaRPr lang="en-US"/>
        </a:p>
      </dgm:t>
    </dgm:pt>
    <dgm:pt modelId="{91598E38-7461-470A-91AA-325A90C2A6DA}">
      <dgm:prSet/>
      <dgm:spPr/>
      <dgm:t>
        <a:bodyPr/>
        <a:lstStyle/>
        <a:p>
          <a:r>
            <a:rPr lang="en-US" dirty="0"/>
            <a:t>Conversation about design patterns</a:t>
          </a:r>
        </a:p>
        <a:p>
          <a:r>
            <a:rPr lang="en-US" dirty="0"/>
            <a:t>Tips: prepare 2 design patterns examples from an open-source project, library, framework</a:t>
          </a:r>
        </a:p>
      </dgm:t>
    </dgm:pt>
    <dgm:pt modelId="{8982EE4A-6F3A-428C-8E76-02A30B39C05F}" type="parTrans" cxnId="{3BA4B7B9-0A7C-4EFC-8F39-59CD69864C97}">
      <dgm:prSet/>
      <dgm:spPr/>
      <dgm:t>
        <a:bodyPr/>
        <a:lstStyle/>
        <a:p>
          <a:endParaRPr lang="en-US"/>
        </a:p>
      </dgm:t>
    </dgm:pt>
    <dgm:pt modelId="{AEBFFADC-990D-480E-B682-B841BE19126D}" type="sibTrans" cxnId="{3BA4B7B9-0A7C-4EFC-8F39-59CD69864C97}">
      <dgm:prSet/>
      <dgm:spPr/>
      <dgm:t>
        <a:bodyPr/>
        <a:lstStyle/>
        <a:p>
          <a:endParaRPr lang="en-US"/>
        </a:p>
      </dgm:t>
    </dgm:pt>
    <dgm:pt modelId="{74C3CC32-C6AF-41E5-AD95-D6FEE8239541}">
      <dgm:prSet/>
      <dgm:spPr/>
      <dgm:t>
        <a:bodyPr/>
        <a:lstStyle/>
        <a:p>
          <a:r>
            <a:rPr lang="en-US" dirty="0"/>
            <a:t>Schedule your presentation</a:t>
          </a:r>
        </a:p>
      </dgm:t>
    </dgm:pt>
    <dgm:pt modelId="{88A45082-8D4D-45F5-98A1-9DB0B7E1CE31}" type="parTrans" cxnId="{6E952FC3-D271-4F13-8C34-92EB1C58198C}">
      <dgm:prSet/>
      <dgm:spPr/>
      <dgm:t>
        <a:bodyPr/>
        <a:lstStyle/>
        <a:p>
          <a:endParaRPr lang="en-US"/>
        </a:p>
      </dgm:t>
    </dgm:pt>
    <dgm:pt modelId="{DA5E3BEB-955D-4DEE-9BC5-B8FDA954DCB0}" type="sibTrans" cxnId="{6E952FC3-D271-4F13-8C34-92EB1C58198C}">
      <dgm:prSet/>
      <dgm:spPr/>
      <dgm:t>
        <a:bodyPr/>
        <a:lstStyle/>
        <a:p>
          <a:endParaRPr lang="en-US"/>
        </a:p>
      </dgm:t>
    </dgm:pt>
    <dgm:pt modelId="{A789EDCA-3E22-4A75-9D5A-507C9A7A9FEB}">
      <dgm:prSet/>
      <dgm:spPr/>
      <dgm:t>
        <a:bodyPr/>
        <a:lstStyle/>
        <a:p>
          <a:r>
            <a:rPr lang="en-US" dirty="0"/>
            <a:t>Prepare a live presentation</a:t>
          </a:r>
        </a:p>
        <a:p>
          <a:r>
            <a:rPr lang="en-US" dirty="0"/>
            <a:t>My recommendation for the </a:t>
          </a:r>
          <a:r>
            <a:rPr lang="en-US" b="1" dirty="0">
              <a:solidFill>
                <a:schemeClr val="accent4">
                  <a:lumMod val="75000"/>
                </a:schemeClr>
              </a:solidFill>
            </a:rPr>
            <a:t>presentation structure</a:t>
          </a:r>
          <a:r>
            <a:rPr lang="en-US" dirty="0"/>
            <a:t>: what problem is solved, concepts (summary of basic ideas), design (UML diagrams, explain actors), pitfalls, maybe a comparison between your pattern and the one previously presented, if it makes sense </a:t>
          </a:r>
        </a:p>
      </dgm:t>
    </dgm:pt>
    <dgm:pt modelId="{EC85BEE1-2ADF-4C60-A9FE-A2598869DEAD}" type="parTrans" cxnId="{B5F604FC-CAF9-400E-95BA-C85061C8F178}">
      <dgm:prSet/>
      <dgm:spPr/>
      <dgm:t>
        <a:bodyPr/>
        <a:lstStyle/>
        <a:p>
          <a:endParaRPr lang="en-US"/>
        </a:p>
      </dgm:t>
    </dgm:pt>
    <dgm:pt modelId="{54C3CA1E-4781-4502-BF9F-65F569BE6377}" type="sibTrans" cxnId="{B5F604FC-CAF9-400E-95BA-C85061C8F178}">
      <dgm:prSet/>
      <dgm:spPr/>
      <dgm:t>
        <a:bodyPr/>
        <a:lstStyle/>
        <a:p>
          <a:endParaRPr lang="en-US"/>
        </a:p>
      </dgm:t>
    </dgm:pt>
    <dgm:pt modelId="{1D5E3AE0-BD99-479B-81A3-134CA1305B52}" type="pres">
      <dgm:prSet presAssocID="{95BE5B1F-8548-4FA5-8ECE-FF697B8BDC8B}" presName="root" presStyleCnt="0">
        <dgm:presLayoutVars>
          <dgm:chMax/>
          <dgm:chPref/>
          <dgm:animLvl val="lvl"/>
        </dgm:presLayoutVars>
      </dgm:prSet>
      <dgm:spPr/>
    </dgm:pt>
    <dgm:pt modelId="{CC03F19A-A782-4E5A-9625-093D1EDAA0BB}" type="pres">
      <dgm:prSet presAssocID="{95BE5B1F-8548-4FA5-8ECE-FF697B8BDC8B}" presName="divider" presStyleLbl="fgAcc1" presStyleIdx="0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gm:spPr>
    </dgm:pt>
    <dgm:pt modelId="{DD1337DA-0D94-4BF8-B352-3B3EA06F55F0}" type="pres">
      <dgm:prSet presAssocID="{95BE5B1F-8548-4FA5-8ECE-FF697B8BDC8B}" presName="nodes" presStyleCnt="0">
        <dgm:presLayoutVars>
          <dgm:chMax/>
          <dgm:chPref/>
          <dgm:animLvl val="lvl"/>
        </dgm:presLayoutVars>
      </dgm:prSet>
      <dgm:spPr/>
    </dgm:pt>
    <dgm:pt modelId="{A9E88B97-095F-4CC2-9545-647A2621DF67}" type="pres">
      <dgm:prSet presAssocID="{BAE4A921-75C0-457E-B6C7-AF5D3F924778}" presName="composite" presStyleCnt="0"/>
      <dgm:spPr/>
    </dgm:pt>
    <dgm:pt modelId="{04A6607E-9A4B-4D4B-A6EE-031B85F657E6}" type="pres">
      <dgm:prSet presAssocID="{BAE4A921-75C0-457E-B6C7-AF5D3F924778}" presName="ConnectorPoint" presStyleLbl="lnNode1" presStyleIdx="0" presStyleCnt="3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E736635A-B8E7-410B-A900-C76106C6B0AF}" type="pres">
      <dgm:prSet presAssocID="{BAE4A921-75C0-457E-B6C7-AF5D3F924778}" presName="DropPinPlaceHolder" presStyleCnt="0"/>
      <dgm:spPr/>
    </dgm:pt>
    <dgm:pt modelId="{6F35A2C6-D52B-4D0D-A568-29C7D5CB9D78}" type="pres">
      <dgm:prSet presAssocID="{BAE4A921-75C0-457E-B6C7-AF5D3F924778}" presName="DropPin" presStyleLbl="alignNode1" presStyleIdx="0" presStyleCnt="3"/>
      <dgm:spPr/>
    </dgm:pt>
    <dgm:pt modelId="{EA20BABE-DBEE-4C24-BE16-E45AAEA3EDCA}" type="pres">
      <dgm:prSet presAssocID="{BAE4A921-75C0-457E-B6C7-AF5D3F924778}" presName="Ellipse" presStyleLbl="fgAcc1" presStyleIdx="1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3ED01646-9ED9-44BF-8F18-EE860C524998}" type="pres">
      <dgm:prSet presAssocID="{BAE4A921-75C0-457E-B6C7-AF5D3F924778}" presName="L2TextContainer" presStyleLbl="revTx" presStyleIdx="0" presStyleCnt="6">
        <dgm:presLayoutVars>
          <dgm:bulletEnabled val="1"/>
        </dgm:presLayoutVars>
      </dgm:prSet>
      <dgm:spPr/>
    </dgm:pt>
    <dgm:pt modelId="{9A7C4BC5-8408-4A9F-95F6-2C530BD76C90}" type="pres">
      <dgm:prSet presAssocID="{BAE4A921-75C0-457E-B6C7-AF5D3F924778}" presName="L1TextContainer" presStyleLbl="revTx" presStyleIdx="1" presStyleCnt="6" custScaleY="105155">
        <dgm:presLayoutVars>
          <dgm:chMax val="1"/>
          <dgm:chPref val="1"/>
          <dgm:bulletEnabled val="1"/>
        </dgm:presLayoutVars>
      </dgm:prSet>
      <dgm:spPr/>
    </dgm:pt>
    <dgm:pt modelId="{7489FD9C-209C-450B-A153-25ECC5553CBF}" type="pres">
      <dgm:prSet presAssocID="{BAE4A921-75C0-457E-B6C7-AF5D3F924778}" presName="ConnectLine" presStyleLbl="sibTrans1D1" presStyleIdx="0" presStyleCnt="3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71D0D053-F4EE-4C9C-8A5B-995A0C4963AD}" type="pres">
      <dgm:prSet presAssocID="{BAE4A921-75C0-457E-B6C7-AF5D3F924778}" presName="EmptyPlaceHolder" presStyleCnt="0"/>
      <dgm:spPr/>
    </dgm:pt>
    <dgm:pt modelId="{1214E832-189A-463D-AC30-630C019ABF74}" type="pres">
      <dgm:prSet presAssocID="{E4500CC0-E9F9-45F4-8DBB-F762BD69C7EF}" presName="spaceBetweenRectangles" presStyleCnt="0"/>
      <dgm:spPr/>
    </dgm:pt>
    <dgm:pt modelId="{C0D9AB06-9424-4F21-941D-B2FD6BC0B1F3}" type="pres">
      <dgm:prSet presAssocID="{393C84A3-4571-4040-9493-0BA1AF30DA26}" presName="composite" presStyleCnt="0"/>
      <dgm:spPr/>
    </dgm:pt>
    <dgm:pt modelId="{9E1F0F25-A574-46F8-B923-19F0E1C4BCD8}" type="pres">
      <dgm:prSet presAssocID="{393C84A3-4571-4040-9493-0BA1AF30DA26}" presName="ConnectorPoint" presStyleLbl="lnNode1" presStyleIdx="1" presStyleCnt="3"/>
      <dgm:spPr>
        <a:solidFill>
          <a:schemeClr val="accent2">
            <a:hueOff val="17677"/>
            <a:satOff val="-17244"/>
            <a:lumOff val="-883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78703C32-8BBE-423C-8310-57DA8CF5661C}" type="pres">
      <dgm:prSet presAssocID="{393C84A3-4571-4040-9493-0BA1AF30DA26}" presName="DropPinPlaceHolder" presStyleCnt="0"/>
      <dgm:spPr/>
    </dgm:pt>
    <dgm:pt modelId="{028C7F30-E954-4858-8394-A254126D3936}" type="pres">
      <dgm:prSet presAssocID="{393C84A3-4571-4040-9493-0BA1AF30DA26}" presName="DropPin" presStyleLbl="alignNode1" presStyleIdx="1" presStyleCnt="3"/>
      <dgm:spPr/>
    </dgm:pt>
    <dgm:pt modelId="{2711D058-BAA7-47D4-A383-AC85BDB9C49A}" type="pres">
      <dgm:prSet presAssocID="{393C84A3-4571-4040-9493-0BA1AF30DA26}" presName="Ellipse" presStyleLbl="fgAcc1" presStyleIdx="2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3A41E69A-F56A-4583-B89C-B41BD4D77851}" type="pres">
      <dgm:prSet presAssocID="{393C84A3-4571-4040-9493-0BA1AF30DA26}" presName="L2TextContainer" presStyleLbl="revTx" presStyleIdx="2" presStyleCnt="6">
        <dgm:presLayoutVars>
          <dgm:bulletEnabled val="1"/>
        </dgm:presLayoutVars>
      </dgm:prSet>
      <dgm:spPr/>
    </dgm:pt>
    <dgm:pt modelId="{D47FC92B-725F-4F7A-A74D-33B323102A1B}" type="pres">
      <dgm:prSet presAssocID="{393C84A3-4571-4040-9493-0BA1AF30DA26}" presName="L1TextContainer" presStyleLbl="revTx" presStyleIdx="3" presStyleCnt="6">
        <dgm:presLayoutVars>
          <dgm:chMax val="1"/>
          <dgm:chPref val="1"/>
          <dgm:bulletEnabled val="1"/>
        </dgm:presLayoutVars>
      </dgm:prSet>
      <dgm:spPr/>
    </dgm:pt>
    <dgm:pt modelId="{1E2ADF36-0ED9-4D0B-9DA8-76AB8AD57A13}" type="pres">
      <dgm:prSet presAssocID="{393C84A3-4571-4040-9493-0BA1AF30DA26}" presName="ConnectLine" presStyleLbl="sibTrans1D1" presStyleIdx="1" presStyleCnt="3"/>
      <dgm:spPr>
        <a:noFill/>
        <a:ln w="12700" cap="flat" cmpd="sng" algn="ctr">
          <a:solidFill>
            <a:schemeClr val="accent2">
              <a:hueOff val="17677"/>
              <a:satOff val="-17244"/>
              <a:lumOff val="-883"/>
              <a:alphaOff val="0"/>
            </a:schemeClr>
          </a:solidFill>
          <a:prstDash val="dash"/>
        </a:ln>
        <a:effectLst/>
      </dgm:spPr>
    </dgm:pt>
    <dgm:pt modelId="{B2EBC471-2C26-45FE-A994-06E152CC747D}" type="pres">
      <dgm:prSet presAssocID="{393C84A3-4571-4040-9493-0BA1AF30DA26}" presName="EmptyPlaceHolder" presStyleCnt="0"/>
      <dgm:spPr/>
    </dgm:pt>
    <dgm:pt modelId="{37249E8C-1550-4EB6-930E-D5E0E2376661}" type="pres">
      <dgm:prSet presAssocID="{8C58886A-EDBF-4BFF-AE8D-8BBD9AD31068}" presName="spaceBetweenRectangles" presStyleCnt="0"/>
      <dgm:spPr/>
    </dgm:pt>
    <dgm:pt modelId="{9D5F1A08-E877-4B58-96C8-2FD292B3B116}" type="pres">
      <dgm:prSet presAssocID="{7FA9AB4A-92C1-41E8-8158-DD2B25D9113B}" presName="composite" presStyleCnt="0"/>
      <dgm:spPr/>
    </dgm:pt>
    <dgm:pt modelId="{5351E25D-2D36-4E5D-928D-E3CB91C6F58C}" type="pres">
      <dgm:prSet presAssocID="{7FA9AB4A-92C1-41E8-8158-DD2B25D9113B}" presName="ConnectorPoint" presStyleLbl="lnNode1" presStyleIdx="2" presStyleCnt="3"/>
      <dgm:spPr>
        <a:solidFill>
          <a:schemeClr val="accent2">
            <a:hueOff val="35353"/>
            <a:satOff val="-34487"/>
            <a:lumOff val="-176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73EE79CC-B076-4852-B0FB-12271328E0F1}" type="pres">
      <dgm:prSet presAssocID="{7FA9AB4A-92C1-41E8-8158-DD2B25D9113B}" presName="DropPinPlaceHolder" presStyleCnt="0"/>
      <dgm:spPr/>
    </dgm:pt>
    <dgm:pt modelId="{36FB9A81-4B76-4345-B78F-BFC8502F0C48}" type="pres">
      <dgm:prSet presAssocID="{7FA9AB4A-92C1-41E8-8158-DD2B25D9113B}" presName="DropPin" presStyleLbl="alignNode1" presStyleIdx="2" presStyleCnt="3"/>
      <dgm:spPr/>
    </dgm:pt>
    <dgm:pt modelId="{54E9787F-D270-4F42-9D4D-33FB0CF6F31C}" type="pres">
      <dgm:prSet presAssocID="{7FA9AB4A-92C1-41E8-8158-DD2B25D9113B}" presName="Ellipse" presStyleLbl="fgAcc1" presStyleIdx="3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82BCA083-80C3-4058-9BD8-C46261DA9F8C}" type="pres">
      <dgm:prSet presAssocID="{7FA9AB4A-92C1-41E8-8158-DD2B25D9113B}" presName="L2TextContainer" presStyleLbl="revTx" presStyleIdx="4" presStyleCnt="6">
        <dgm:presLayoutVars>
          <dgm:bulletEnabled val="1"/>
        </dgm:presLayoutVars>
      </dgm:prSet>
      <dgm:spPr/>
    </dgm:pt>
    <dgm:pt modelId="{C964CC5F-AD31-46FE-B950-6FB1958FE6E6}" type="pres">
      <dgm:prSet presAssocID="{7FA9AB4A-92C1-41E8-8158-DD2B25D9113B}" presName="L1TextContainer" presStyleLbl="revTx" presStyleIdx="5" presStyleCnt="6">
        <dgm:presLayoutVars>
          <dgm:chMax val="1"/>
          <dgm:chPref val="1"/>
          <dgm:bulletEnabled val="1"/>
        </dgm:presLayoutVars>
      </dgm:prSet>
      <dgm:spPr/>
    </dgm:pt>
    <dgm:pt modelId="{190034F2-01B6-4E29-94D7-2881B6E05652}" type="pres">
      <dgm:prSet presAssocID="{7FA9AB4A-92C1-41E8-8158-DD2B25D9113B}" presName="ConnectLine" presStyleLbl="sibTrans1D1" presStyleIdx="2" presStyleCnt="3"/>
      <dgm:spPr>
        <a:noFill/>
        <a:ln w="12700" cap="flat" cmpd="sng" algn="ctr">
          <a:solidFill>
            <a:schemeClr val="accent2">
              <a:hueOff val="35353"/>
              <a:satOff val="-34487"/>
              <a:lumOff val="-1766"/>
              <a:alphaOff val="0"/>
            </a:schemeClr>
          </a:solidFill>
          <a:prstDash val="dash"/>
        </a:ln>
        <a:effectLst/>
      </dgm:spPr>
    </dgm:pt>
    <dgm:pt modelId="{F29EE066-4B42-49B1-9BCF-2587B8F1C6E6}" type="pres">
      <dgm:prSet presAssocID="{7FA9AB4A-92C1-41E8-8158-DD2B25D9113B}" presName="EmptyPlaceHolder" presStyleCnt="0"/>
      <dgm:spPr/>
    </dgm:pt>
  </dgm:ptLst>
  <dgm:cxnLst>
    <dgm:cxn modelId="{FF4DF600-5DF4-4C14-81D8-6C191B7E7948}" type="presOf" srcId="{A789EDCA-3E22-4A75-9D5A-507C9A7A9FEB}" destId="{3ED01646-9ED9-44BF-8F18-EE860C524998}" srcOrd="0" destOrd="2" presId="urn:microsoft.com/office/officeart/2017/3/layout/DropPinTimeline"/>
    <dgm:cxn modelId="{7E6DC41C-C406-4951-B0EE-F3DC3A148906}" type="presOf" srcId="{91598E38-7461-470A-91AA-325A90C2A6DA}" destId="{82BCA083-80C3-4058-9BD8-C46261DA9F8C}" srcOrd="0" destOrd="0" presId="urn:microsoft.com/office/officeart/2017/3/layout/DropPinTimeline"/>
    <dgm:cxn modelId="{8A7C4B36-8640-4E74-9A64-F1A16F0A9F48}" type="presOf" srcId="{74C3CC32-C6AF-41E5-AD95-D6FEE8239541}" destId="{3ED01646-9ED9-44BF-8F18-EE860C524998}" srcOrd="0" destOrd="1" presId="urn:microsoft.com/office/officeart/2017/3/layout/DropPinTimeline"/>
    <dgm:cxn modelId="{B78F293F-BC11-49D3-BE1D-C504995D7961}" srcId="{95BE5B1F-8548-4FA5-8ECE-FF697B8BDC8B}" destId="{393C84A3-4571-4040-9493-0BA1AF30DA26}" srcOrd="1" destOrd="0" parTransId="{3A4A9F0D-AEA3-4A1C-B17C-D8B078DF106A}" sibTransId="{8C58886A-EDBF-4BFF-AE8D-8BBD9AD31068}"/>
    <dgm:cxn modelId="{E21D1965-4238-40BD-8C23-F39BDB8AF9FF}" srcId="{BAE4A921-75C0-457E-B6C7-AF5D3F924778}" destId="{300F49C4-BE2A-4BB1-881A-D5DBC7667E1A}" srcOrd="0" destOrd="0" parTransId="{938A8F79-6539-4D75-80F8-D245BBF23EB2}" sibTransId="{E6F5A85C-A7FD-4313-BD20-CCE392CD9E1F}"/>
    <dgm:cxn modelId="{77F32C46-08D7-4179-AB20-76ADE90E9955}" type="presOf" srcId="{09AB19DE-0A85-493B-8A0E-8AC56DC905F8}" destId="{3A41E69A-F56A-4583-B89C-B41BD4D77851}" srcOrd="0" destOrd="0" presId="urn:microsoft.com/office/officeart/2017/3/layout/DropPinTimeline"/>
    <dgm:cxn modelId="{85EB9F4D-461E-4ACB-A92D-BEED8E572647}" srcId="{95BE5B1F-8548-4FA5-8ECE-FF697B8BDC8B}" destId="{7FA9AB4A-92C1-41E8-8158-DD2B25D9113B}" srcOrd="2" destOrd="0" parTransId="{38E7AEFA-EB50-4771-857F-576467B37145}" sibTransId="{FB571C8D-8BC9-46B5-9DCF-FEB771A5C820}"/>
    <dgm:cxn modelId="{15C84875-DEB5-4AA7-9FE0-58B94B1E9A4C}" type="presOf" srcId="{95BE5B1F-8548-4FA5-8ECE-FF697B8BDC8B}" destId="{1D5E3AE0-BD99-479B-81A3-134CA1305B52}" srcOrd="0" destOrd="0" presId="urn:microsoft.com/office/officeart/2017/3/layout/DropPinTimeline"/>
    <dgm:cxn modelId="{7F0FCC7E-C51A-4B2D-B669-97CE74A0DED9}" srcId="{393C84A3-4571-4040-9493-0BA1AF30DA26}" destId="{09AB19DE-0A85-493B-8A0E-8AC56DC905F8}" srcOrd="0" destOrd="0" parTransId="{4BB754D1-EDE1-4049-9435-D033F95709D0}" sibTransId="{8861651B-08AB-4BAF-AAF6-588C1FD8766A}"/>
    <dgm:cxn modelId="{F3ABAF8E-13D8-424E-B861-7C80DAF4451A}" type="presOf" srcId="{300F49C4-BE2A-4BB1-881A-D5DBC7667E1A}" destId="{3ED01646-9ED9-44BF-8F18-EE860C524998}" srcOrd="0" destOrd="0" presId="urn:microsoft.com/office/officeart/2017/3/layout/DropPinTimeline"/>
    <dgm:cxn modelId="{3BA4B7B9-0A7C-4EFC-8F39-59CD69864C97}" srcId="{7FA9AB4A-92C1-41E8-8158-DD2B25D9113B}" destId="{91598E38-7461-470A-91AA-325A90C2A6DA}" srcOrd="0" destOrd="0" parTransId="{8982EE4A-6F3A-428C-8E76-02A30B39C05F}" sibTransId="{AEBFFADC-990D-480E-B682-B841BE19126D}"/>
    <dgm:cxn modelId="{6E952FC3-D271-4F13-8C34-92EB1C58198C}" srcId="{BAE4A921-75C0-457E-B6C7-AF5D3F924778}" destId="{74C3CC32-C6AF-41E5-AD95-D6FEE8239541}" srcOrd="1" destOrd="0" parTransId="{88A45082-8D4D-45F5-98A1-9DB0B7E1CE31}" sibTransId="{DA5E3BEB-955D-4DEE-9BC5-B8FDA954DCB0}"/>
    <dgm:cxn modelId="{0F7696D2-16A3-458C-AEC5-1C9A3FD72B90}" type="presOf" srcId="{7FA9AB4A-92C1-41E8-8158-DD2B25D9113B}" destId="{C964CC5F-AD31-46FE-B950-6FB1958FE6E6}" srcOrd="0" destOrd="0" presId="urn:microsoft.com/office/officeart/2017/3/layout/DropPinTimeline"/>
    <dgm:cxn modelId="{AD4B60E6-8BD5-4CE2-9477-D025938DBC30}" type="presOf" srcId="{393C84A3-4571-4040-9493-0BA1AF30DA26}" destId="{D47FC92B-725F-4F7A-A74D-33B323102A1B}" srcOrd="0" destOrd="0" presId="urn:microsoft.com/office/officeart/2017/3/layout/DropPinTimeline"/>
    <dgm:cxn modelId="{19FBA8F0-A54E-44A0-A655-AB9C62830C51}" type="presOf" srcId="{BAE4A921-75C0-457E-B6C7-AF5D3F924778}" destId="{9A7C4BC5-8408-4A9F-95F6-2C530BD76C90}" srcOrd="0" destOrd="0" presId="urn:microsoft.com/office/officeart/2017/3/layout/DropPinTimeline"/>
    <dgm:cxn modelId="{906961F9-228B-42F0-B93A-61A91FF72B16}" srcId="{95BE5B1F-8548-4FA5-8ECE-FF697B8BDC8B}" destId="{BAE4A921-75C0-457E-B6C7-AF5D3F924778}" srcOrd="0" destOrd="0" parTransId="{5DE6B7FC-E69A-4189-BB0C-356B2586F16F}" sibTransId="{E4500CC0-E9F9-45F4-8DBB-F762BD69C7EF}"/>
    <dgm:cxn modelId="{B5F604FC-CAF9-400E-95BA-C85061C8F178}" srcId="{BAE4A921-75C0-457E-B6C7-AF5D3F924778}" destId="{A789EDCA-3E22-4A75-9D5A-507C9A7A9FEB}" srcOrd="2" destOrd="0" parTransId="{EC85BEE1-2ADF-4C60-A9FE-A2598869DEAD}" sibTransId="{54C3CA1E-4781-4502-BF9F-65F569BE6377}"/>
    <dgm:cxn modelId="{EE851E75-ABA5-4542-9DE5-477C9F90CD59}" type="presParOf" srcId="{1D5E3AE0-BD99-479B-81A3-134CA1305B52}" destId="{CC03F19A-A782-4E5A-9625-093D1EDAA0BB}" srcOrd="0" destOrd="0" presId="urn:microsoft.com/office/officeart/2017/3/layout/DropPinTimeline"/>
    <dgm:cxn modelId="{619A31B0-1641-496B-9318-26F830B2356A}" type="presParOf" srcId="{1D5E3AE0-BD99-479B-81A3-134CA1305B52}" destId="{DD1337DA-0D94-4BF8-B352-3B3EA06F55F0}" srcOrd="1" destOrd="0" presId="urn:microsoft.com/office/officeart/2017/3/layout/DropPinTimeline"/>
    <dgm:cxn modelId="{D3CE04B9-68D2-4C76-A6E4-19AC294D2486}" type="presParOf" srcId="{DD1337DA-0D94-4BF8-B352-3B3EA06F55F0}" destId="{A9E88B97-095F-4CC2-9545-647A2621DF67}" srcOrd="0" destOrd="0" presId="urn:microsoft.com/office/officeart/2017/3/layout/DropPinTimeline"/>
    <dgm:cxn modelId="{A94D0980-4DD1-4068-84E3-C5E5E065C4A6}" type="presParOf" srcId="{A9E88B97-095F-4CC2-9545-647A2621DF67}" destId="{04A6607E-9A4B-4D4B-A6EE-031B85F657E6}" srcOrd="0" destOrd="0" presId="urn:microsoft.com/office/officeart/2017/3/layout/DropPinTimeline"/>
    <dgm:cxn modelId="{706B0455-78AF-471C-AFC6-2CAB57249808}" type="presParOf" srcId="{A9E88B97-095F-4CC2-9545-647A2621DF67}" destId="{E736635A-B8E7-410B-A900-C76106C6B0AF}" srcOrd="1" destOrd="0" presId="urn:microsoft.com/office/officeart/2017/3/layout/DropPinTimeline"/>
    <dgm:cxn modelId="{85864D19-B9DD-4FCE-B126-BA2CFFFD9AC0}" type="presParOf" srcId="{E736635A-B8E7-410B-A900-C76106C6B0AF}" destId="{6F35A2C6-D52B-4D0D-A568-29C7D5CB9D78}" srcOrd="0" destOrd="0" presId="urn:microsoft.com/office/officeart/2017/3/layout/DropPinTimeline"/>
    <dgm:cxn modelId="{68CADA91-6692-4830-A76B-16B946D6BC39}" type="presParOf" srcId="{E736635A-B8E7-410B-A900-C76106C6B0AF}" destId="{EA20BABE-DBEE-4C24-BE16-E45AAEA3EDCA}" srcOrd="1" destOrd="0" presId="urn:microsoft.com/office/officeart/2017/3/layout/DropPinTimeline"/>
    <dgm:cxn modelId="{B3C92BBA-148C-4B7E-B0F7-5BC8AD0104DC}" type="presParOf" srcId="{A9E88B97-095F-4CC2-9545-647A2621DF67}" destId="{3ED01646-9ED9-44BF-8F18-EE860C524998}" srcOrd="2" destOrd="0" presId="urn:microsoft.com/office/officeart/2017/3/layout/DropPinTimeline"/>
    <dgm:cxn modelId="{3E6E33CF-064B-4817-AAA3-9242C8A866B5}" type="presParOf" srcId="{A9E88B97-095F-4CC2-9545-647A2621DF67}" destId="{9A7C4BC5-8408-4A9F-95F6-2C530BD76C90}" srcOrd="3" destOrd="0" presId="urn:microsoft.com/office/officeart/2017/3/layout/DropPinTimeline"/>
    <dgm:cxn modelId="{A44DCE0B-D41A-49E1-84D0-1CF1D99B41A8}" type="presParOf" srcId="{A9E88B97-095F-4CC2-9545-647A2621DF67}" destId="{7489FD9C-209C-450B-A153-25ECC5553CBF}" srcOrd="4" destOrd="0" presId="urn:microsoft.com/office/officeart/2017/3/layout/DropPinTimeline"/>
    <dgm:cxn modelId="{1086E405-12EE-4656-A41C-39DAC37EDF02}" type="presParOf" srcId="{A9E88B97-095F-4CC2-9545-647A2621DF67}" destId="{71D0D053-F4EE-4C9C-8A5B-995A0C4963AD}" srcOrd="5" destOrd="0" presId="urn:microsoft.com/office/officeart/2017/3/layout/DropPinTimeline"/>
    <dgm:cxn modelId="{F035F670-39B0-4D43-82BE-54C4419F787B}" type="presParOf" srcId="{DD1337DA-0D94-4BF8-B352-3B3EA06F55F0}" destId="{1214E832-189A-463D-AC30-630C019ABF74}" srcOrd="1" destOrd="0" presId="urn:microsoft.com/office/officeart/2017/3/layout/DropPinTimeline"/>
    <dgm:cxn modelId="{4BDD8829-7DD3-4AFA-AFAA-C698213DFFF6}" type="presParOf" srcId="{DD1337DA-0D94-4BF8-B352-3B3EA06F55F0}" destId="{C0D9AB06-9424-4F21-941D-B2FD6BC0B1F3}" srcOrd="2" destOrd="0" presId="urn:microsoft.com/office/officeart/2017/3/layout/DropPinTimeline"/>
    <dgm:cxn modelId="{BCF567F1-CA22-47AF-BF00-31F9394B2C7B}" type="presParOf" srcId="{C0D9AB06-9424-4F21-941D-B2FD6BC0B1F3}" destId="{9E1F0F25-A574-46F8-B923-19F0E1C4BCD8}" srcOrd="0" destOrd="0" presId="urn:microsoft.com/office/officeart/2017/3/layout/DropPinTimeline"/>
    <dgm:cxn modelId="{7057CD71-615D-4CCC-BA6B-1CA220D3D0E3}" type="presParOf" srcId="{C0D9AB06-9424-4F21-941D-B2FD6BC0B1F3}" destId="{78703C32-8BBE-423C-8310-57DA8CF5661C}" srcOrd="1" destOrd="0" presId="urn:microsoft.com/office/officeart/2017/3/layout/DropPinTimeline"/>
    <dgm:cxn modelId="{DAD9357A-5F87-4AAE-A1BF-7EC9F6B227EB}" type="presParOf" srcId="{78703C32-8BBE-423C-8310-57DA8CF5661C}" destId="{028C7F30-E954-4858-8394-A254126D3936}" srcOrd="0" destOrd="0" presId="urn:microsoft.com/office/officeart/2017/3/layout/DropPinTimeline"/>
    <dgm:cxn modelId="{418E03D8-60D6-49CC-9911-DEA85132C967}" type="presParOf" srcId="{78703C32-8BBE-423C-8310-57DA8CF5661C}" destId="{2711D058-BAA7-47D4-A383-AC85BDB9C49A}" srcOrd="1" destOrd="0" presId="urn:microsoft.com/office/officeart/2017/3/layout/DropPinTimeline"/>
    <dgm:cxn modelId="{DAF64540-56A4-47CD-85E0-E98979ECEEAC}" type="presParOf" srcId="{C0D9AB06-9424-4F21-941D-B2FD6BC0B1F3}" destId="{3A41E69A-F56A-4583-B89C-B41BD4D77851}" srcOrd="2" destOrd="0" presId="urn:microsoft.com/office/officeart/2017/3/layout/DropPinTimeline"/>
    <dgm:cxn modelId="{D7DFEE64-D446-4681-B860-171A2EC6BF1F}" type="presParOf" srcId="{C0D9AB06-9424-4F21-941D-B2FD6BC0B1F3}" destId="{D47FC92B-725F-4F7A-A74D-33B323102A1B}" srcOrd="3" destOrd="0" presId="urn:microsoft.com/office/officeart/2017/3/layout/DropPinTimeline"/>
    <dgm:cxn modelId="{189A1EFD-1FED-42E1-96BC-2A1B717AEDCF}" type="presParOf" srcId="{C0D9AB06-9424-4F21-941D-B2FD6BC0B1F3}" destId="{1E2ADF36-0ED9-4D0B-9DA8-76AB8AD57A13}" srcOrd="4" destOrd="0" presId="urn:microsoft.com/office/officeart/2017/3/layout/DropPinTimeline"/>
    <dgm:cxn modelId="{BEABDC66-188A-4490-9C74-D53142898D5E}" type="presParOf" srcId="{C0D9AB06-9424-4F21-941D-B2FD6BC0B1F3}" destId="{B2EBC471-2C26-45FE-A994-06E152CC747D}" srcOrd="5" destOrd="0" presId="urn:microsoft.com/office/officeart/2017/3/layout/DropPinTimeline"/>
    <dgm:cxn modelId="{B5F69730-053E-4B06-A853-37CA83FDD0E0}" type="presParOf" srcId="{DD1337DA-0D94-4BF8-B352-3B3EA06F55F0}" destId="{37249E8C-1550-4EB6-930E-D5E0E2376661}" srcOrd="3" destOrd="0" presId="urn:microsoft.com/office/officeart/2017/3/layout/DropPinTimeline"/>
    <dgm:cxn modelId="{60005AFE-25F4-4CFC-AAB5-E1E68A8C4FDC}" type="presParOf" srcId="{DD1337DA-0D94-4BF8-B352-3B3EA06F55F0}" destId="{9D5F1A08-E877-4B58-96C8-2FD292B3B116}" srcOrd="4" destOrd="0" presId="urn:microsoft.com/office/officeart/2017/3/layout/DropPinTimeline"/>
    <dgm:cxn modelId="{F97670B6-A7F8-4D3A-9CF9-4D7AA233B205}" type="presParOf" srcId="{9D5F1A08-E877-4B58-96C8-2FD292B3B116}" destId="{5351E25D-2D36-4E5D-928D-E3CB91C6F58C}" srcOrd="0" destOrd="0" presId="urn:microsoft.com/office/officeart/2017/3/layout/DropPinTimeline"/>
    <dgm:cxn modelId="{E0F16534-40B6-4F20-8EDE-839FEC59A23E}" type="presParOf" srcId="{9D5F1A08-E877-4B58-96C8-2FD292B3B116}" destId="{73EE79CC-B076-4852-B0FB-12271328E0F1}" srcOrd="1" destOrd="0" presId="urn:microsoft.com/office/officeart/2017/3/layout/DropPinTimeline"/>
    <dgm:cxn modelId="{940A82C3-22A5-475D-BCEA-D2498170F439}" type="presParOf" srcId="{73EE79CC-B076-4852-B0FB-12271328E0F1}" destId="{36FB9A81-4B76-4345-B78F-BFC8502F0C48}" srcOrd="0" destOrd="0" presId="urn:microsoft.com/office/officeart/2017/3/layout/DropPinTimeline"/>
    <dgm:cxn modelId="{7754D8C8-F88C-44D7-B486-2874C8C31482}" type="presParOf" srcId="{73EE79CC-B076-4852-B0FB-12271328E0F1}" destId="{54E9787F-D270-4F42-9D4D-33FB0CF6F31C}" srcOrd="1" destOrd="0" presId="urn:microsoft.com/office/officeart/2017/3/layout/DropPinTimeline"/>
    <dgm:cxn modelId="{F25DADF1-F95D-4E29-8793-D7DF79400209}" type="presParOf" srcId="{9D5F1A08-E877-4B58-96C8-2FD292B3B116}" destId="{82BCA083-80C3-4058-9BD8-C46261DA9F8C}" srcOrd="2" destOrd="0" presId="urn:microsoft.com/office/officeart/2017/3/layout/DropPinTimeline"/>
    <dgm:cxn modelId="{690FAF62-084B-47D4-B78A-98EC4CB52DC7}" type="presParOf" srcId="{9D5F1A08-E877-4B58-96C8-2FD292B3B116}" destId="{C964CC5F-AD31-46FE-B950-6FB1958FE6E6}" srcOrd="3" destOrd="0" presId="urn:microsoft.com/office/officeart/2017/3/layout/DropPinTimeline"/>
    <dgm:cxn modelId="{C7CA1314-0236-4873-A8E6-809F622A5EAE}" type="presParOf" srcId="{9D5F1A08-E877-4B58-96C8-2FD292B3B116}" destId="{190034F2-01B6-4E29-94D7-2881B6E05652}" srcOrd="4" destOrd="0" presId="urn:microsoft.com/office/officeart/2017/3/layout/DropPinTimeline"/>
    <dgm:cxn modelId="{50AFCC46-5F6A-4913-B4AE-27A766370ADA}" type="presParOf" srcId="{9D5F1A08-E877-4B58-96C8-2FD292B3B116}" destId="{F29EE066-4B42-49B1-9BCF-2587B8F1C6E6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0B5E20-22E8-49EE-849D-2F09EB7C5E5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3F440E-398D-41B6-A80F-74494D5847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Common interface for products, implemented by concrete classes. The client does not know with what kind of product it works.</a:t>
          </a:r>
        </a:p>
      </dgm:t>
    </dgm:pt>
    <dgm:pt modelId="{90B11B28-5797-4553-BCD6-924D483AEFA1}" type="parTrans" cxnId="{ABD03D04-9D53-4E00-AB81-F25AC035AAD4}">
      <dgm:prSet/>
      <dgm:spPr/>
      <dgm:t>
        <a:bodyPr/>
        <a:lstStyle/>
        <a:p>
          <a:endParaRPr lang="en-US"/>
        </a:p>
      </dgm:t>
    </dgm:pt>
    <dgm:pt modelId="{039D6CC6-CBE0-4615-AC1E-542A7D83BEE4}" type="sibTrans" cxnId="{ABD03D04-9D53-4E00-AB81-F25AC035AAD4}">
      <dgm:prSet/>
      <dgm:spPr/>
      <dgm:t>
        <a:bodyPr/>
        <a:lstStyle/>
        <a:p>
          <a:endParaRPr lang="en-US"/>
        </a:p>
      </dgm:t>
    </dgm:pt>
    <dgm:pt modelId="{F8289849-E987-4255-8EC8-44B4F81CB1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Usually, you have a parameter used to decide which concrete class is going to be instantiated. </a:t>
          </a:r>
        </a:p>
      </dgm:t>
    </dgm:pt>
    <dgm:pt modelId="{58406139-B729-43A1-9AA7-0431547BE2D4}" type="parTrans" cxnId="{0DECB193-7D07-48D4-B4D0-8A44B02B0EFC}">
      <dgm:prSet/>
      <dgm:spPr/>
      <dgm:t>
        <a:bodyPr/>
        <a:lstStyle/>
        <a:p>
          <a:endParaRPr lang="en-US"/>
        </a:p>
      </dgm:t>
    </dgm:pt>
    <dgm:pt modelId="{CFDFBA7F-EFFF-4644-9D4D-D4EA2AB33D7D}" type="sibTrans" cxnId="{0DECB193-7D07-48D4-B4D0-8A44B02B0EFC}">
      <dgm:prSet/>
      <dgm:spPr/>
      <dgm:t>
        <a:bodyPr/>
        <a:lstStyle/>
        <a:p>
          <a:endParaRPr lang="en-US"/>
        </a:p>
      </dgm:t>
    </dgm:pt>
    <dgm:pt modelId="{B987AC83-493B-4B18-BBDE-1E83EAF7E9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If you want to choose the type of a product (object) at runtime, factory is the only one suited for that.</a:t>
          </a:r>
        </a:p>
      </dgm:t>
    </dgm:pt>
    <dgm:pt modelId="{8B487908-3605-4A42-980E-D4512632196F}" type="parTrans" cxnId="{70466650-EF21-44D4-9C56-FBD4098B58CE}">
      <dgm:prSet/>
      <dgm:spPr/>
      <dgm:t>
        <a:bodyPr/>
        <a:lstStyle/>
        <a:p>
          <a:endParaRPr lang="en-US"/>
        </a:p>
      </dgm:t>
    </dgm:pt>
    <dgm:pt modelId="{3871E768-D972-4239-9CDD-D2C93D59DC76}" type="sibTrans" cxnId="{70466650-EF21-44D4-9C56-FBD4098B58CE}">
      <dgm:prSet/>
      <dgm:spPr/>
      <dgm:t>
        <a:bodyPr/>
        <a:lstStyle/>
        <a:p>
          <a:endParaRPr lang="en-US"/>
        </a:p>
      </dgm:t>
    </dgm:pt>
    <dgm:pt modelId="{D18979C8-D283-4F11-8056-816DA377F0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Any function. It is NOT a class, NOT a constructor, it returns an object.</a:t>
          </a:r>
        </a:p>
      </dgm:t>
    </dgm:pt>
    <dgm:pt modelId="{88215926-66BF-48C4-A93B-2B9055E4B30E}" type="parTrans" cxnId="{2C52642D-1657-4F8D-BBDD-B987CC65BE05}">
      <dgm:prSet/>
      <dgm:spPr/>
      <dgm:t>
        <a:bodyPr/>
        <a:lstStyle/>
        <a:p>
          <a:endParaRPr lang="en-US"/>
        </a:p>
      </dgm:t>
    </dgm:pt>
    <dgm:pt modelId="{69F2F367-DB05-4C42-B3B6-E5FAE86F9F26}" type="sibTrans" cxnId="{2C52642D-1657-4F8D-BBDD-B987CC65BE05}">
      <dgm:prSet/>
      <dgm:spPr/>
      <dgm:t>
        <a:bodyPr/>
        <a:lstStyle/>
        <a:p>
          <a:endParaRPr lang="en-US"/>
        </a:p>
      </dgm:t>
    </dgm:pt>
    <dgm:pt modelId="{933F326E-830B-4831-B1CB-C533857382D0}" type="pres">
      <dgm:prSet presAssocID="{730B5E20-22E8-49EE-849D-2F09EB7C5E55}" presName="root" presStyleCnt="0">
        <dgm:presLayoutVars>
          <dgm:dir/>
          <dgm:resizeHandles val="exact"/>
        </dgm:presLayoutVars>
      </dgm:prSet>
      <dgm:spPr/>
    </dgm:pt>
    <dgm:pt modelId="{76D33545-207A-477F-A16B-BB2B9D7F2D3A}" type="pres">
      <dgm:prSet presAssocID="{D23F440E-398D-41B6-A80F-74494D5847CA}" presName="compNode" presStyleCnt="0"/>
      <dgm:spPr/>
    </dgm:pt>
    <dgm:pt modelId="{8FAC3CA6-DB25-4C68-BA9A-AD1D71B4FF5F}" type="pres">
      <dgm:prSet presAssocID="{D23F440E-398D-41B6-A80F-74494D5847CA}" presName="bgRect" presStyleLbl="bgShp" presStyleIdx="0" presStyleCnt="4"/>
      <dgm:spPr/>
    </dgm:pt>
    <dgm:pt modelId="{EE8C7A60-76B2-49C3-B369-A96EA3E5C2D4}" type="pres">
      <dgm:prSet presAssocID="{D23F440E-398D-41B6-A80F-74494D5847C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ement truck"/>
        </a:ext>
      </dgm:extLst>
    </dgm:pt>
    <dgm:pt modelId="{B6D7E020-35D4-4D94-A1B9-406EAB63801E}" type="pres">
      <dgm:prSet presAssocID="{D23F440E-398D-41B6-A80F-74494D5847CA}" presName="spaceRect" presStyleCnt="0"/>
      <dgm:spPr/>
    </dgm:pt>
    <dgm:pt modelId="{E59E20F8-4207-45B4-B668-018957100416}" type="pres">
      <dgm:prSet presAssocID="{D23F440E-398D-41B6-A80F-74494D5847CA}" presName="parTx" presStyleLbl="revTx" presStyleIdx="0" presStyleCnt="4">
        <dgm:presLayoutVars>
          <dgm:chMax val="0"/>
          <dgm:chPref val="0"/>
        </dgm:presLayoutVars>
      </dgm:prSet>
      <dgm:spPr/>
    </dgm:pt>
    <dgm:pt modelId="{5E9395D8-4450-4F9F-846C-719251944482}" type="pres">
      <dgm:prSet presAssocID="{039D6CC6-CBE0-4615-AC1E-542A7D83BEE4}" presName="sibTrans" presStyleCnt="0"/>
      <dgm:spPr/>
    </dgm:pt>
    <dgm:pt modelId="{4317EA3C-F64C-49F9-8D0C-2AD3C7D8B19A}" type="pres">
      <dgm:prSet presAssocID="{F8289849-E987-4255-8EC8-44B4F81CB10E}" presName="compNode" presStyleCnt="0"/>
      <dgm:spPr/>
    </dgm:pt>
    <dgm:pt modelId="{37F77629-432B-4A69-837C-14C65DEDD20C}" type="pres">
      <dgm:prSet presAssocID="{F8289849-E987-4255-8EC8-44B4F81CB10E}" presName="bgRect" presStyleLbl="bgShp" presStyleIdx="1" presStyleCnt="4"/>
      <dgm:spPr/>
    </dgm:pt>
    <dgm:pt modelId="{C1FCEA5C-0298-4163-931F-016E81AAB647}" type="pres">
      <dgm:prSet presAssocID="{F8289849-E987-4255-8EC8-44B4F81CB10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xcavator"/>
        </a:ext>
      </dgm:extLst>
    </dgm:pt>
    <dgm:pt modelId="{4E01C590-E7DA-4835-86D2-4CCA915CA9A6}" type="pres">
      <dgm:prSet presAssocID="{F8289849-E987-4255-8EC8-44B4F81CB10E}" presName="spaceRect" presStyleCnt="0"/>
      <dgm:spPr/>
    </dgm:pt>
    <dgm:pt modelId="{7DE8E408-DE79-443F-8629-C089FBA689E3}" type="pres">
      <dgm:prSet presAssocID="{F8289849-E987-4255-8EC8-44B4F81CB10E}" presName="parTx" presStyleLbl="revTx" presStyleIdx="1" presStyleCnt="4">
        <dgm:presLayoutVars>
          <dgm:chMax val="0"/>
          <dgm:chPref val="0"/>
        </dgm:presLayoutVars>
      </dgm:prSet>
      <dgm:spPr/>
    </dgm:pt>
    <dgm:pt modelId="{6F5BEA2C-D35A-40CD-AADB-C93FF0714F82}" type="pres">
      <dgm:prSet presAssocID="{CFDFBA7F-EFFF-4644-9D4D-D4EA2AB33D7D}" presName="sibTrans" presStyleCnt="0"/>
      <dgm:spPr/>
    </dgm:pt>
    <dgm:pt modelId="{061BB9BD-3EFB-484E-9E1E-584C8BD2EBBC}" type="pres">
      <dgm:prSet presAssocID="{B987AC83-493B-4B18-BBDE-1E83EAF7E925}" presName="compNode" presStyleCnt="0"/>
      <dgm:spPr/>
    </dgm:pt>
    <dgm:pt modelId="{7760943E-59EA-4625-8C71-92A18A3E7522}" type="pres">
      <dgm:prSet presAssocID="{B987AC83-493B-4B18-BBDE-1E83EAF7E925}" presName="bgRect" presStyleLbl="bgShp" presStyleIdx="2" presStyleCnt="4"/>
      <dgm:spPr/>
    </dgm:pt>
    <dgm:pt modelId="{676EE63F-6485-4E2A-ABAE-83CF265BF069}" type="pres">
      <dgm:prSet presAssocID="{B987AC83-493B-4B18-BBDE-1E83EAF7E92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028304A6-CF27-4F1D-99F6-FE8D277AEE17}" type="pres">
      <dgm:prSet presAssocID="{B987AC83-493B-4B18-BBDE-1E83EAF7E925}" presName="spaceRect" presStyleCnt="0"/>
      <dgm:spPr/>
    </dgm:pt>
    <dgm:pt modelId="{B9DB9720-3FDF-4ACB-85FA-66976B22A528}" type="pres">
      <dgm:prSet presAssocID="{B987AC83-493B-4B18-BBDE-1E83EAF7E925}" presName="parTx" presStyleLbl="revTx" presStyleIdx="2" presStyleCnt="4">
        <dgm:presLayoutVars>
          <dgm:chMax val="0"/>
          <dgm:chPref val="0"/>
        </dgm:presLayoutVars>
      </dgm:prSet>
      <dgm:spPr/>
    </dgm:pt>
    <dgm:pt modelId="{2B0E55DF-6C35-4664-BC0E-365BF51E4C99}" type="pres">
      <dgm:prSet presAssocID="{3871E768-D972-4239-9CDD-D2C93D59DC76}" presName="sibTrans" presStyleCnt="0"/>
      <dgm:spPr/>
    </dgm:pt>
    <dgm:pt modelId="{F128A80F-4611-4111-9193-176AF502C376}" type="pres">
      <dgm:prSet presAssocID="{D18979C8-D283-4F11-8056-816DA377F0C0}" presName="compNode" presStyleCnt="0"/>
      <dgm:spPr/>
    </dgm:pt>
    <dgm:pt modelId="{79AEF808-314B-4C4B-82AA-6EEA54A65F07}" type="pres">
      <dgm:prSet presAssocID="{D18979C8-D283-4F11-8056-816DA377F0C0}" presName="bgRect" presStyleLbl="bgShp" presStyleIdx="3" presStyleCnt="4"/>
      <dgm:spPr/>
    </dgm:pt>
    <dgm:pt modelId="{73575651-229C-4229-B203-88512EEA95C5}" type="pres">
      <dgm:prSet presAssocID="{D18979C8-D283-4F11-8056-816DA377F0C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jector"/>
        </a:ext>
      </dgm:extLst>
    </dgm:pt>
    <dgm:pt modelId="{806002CB-A457-44F2-A2DD-11D2572CD18C}" type="pres">
      <dgm:prSet presAssocID="{D18979C8-D283-4F11-8056-816DA377F0C0}" presName="spaceRect" presStyleCnt="0"/>
      <dgm:spPr/>
    </dgm:pt>
    <dgm:pt modelId="{77CFAC55-D3CF-45EA-A63C-9656646CA42E}" type="pres">
      <dgm:prSet presAssocID="{D18979C8-D283-4F11-8056-816DA377F0C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BD03D04-9D53-4E00-AB81-F25AC035AAD4}" srcId="{730B5E20-22E8-49EE-849D-2F09EB7C5E55}" destId="{D23F440E-398D-41B6-A80F-74494D5847CA}" srcOrd="0" destOrd="0" parTransId="{90B11B28-5797-4553-BCD6-924D483AEFA1}" sibTransId="{039D6CC6-CBE0-4615-AC1E-542A7D83BEE4}"/>
    <dgm:cxn modelId="{B69A751B-F5A4-4FDF-A1ED-C6E1EE94BDBA}" type="presOf" srcId="{F8289849-E987-4255-8EC8-44B4F81CB10E}" destId="{7DE8E408-DE79-443F-8629-C089FBA689E3}" srcOrd="0" destOrd="0" presId="urn:microsoft.com/office/officeart/2018/2/layout/IconVerticalSolidList"/>
    <dgm:cxn modelId="{2C52642D-1657-4F8D-BBDD-B987CC65BE05}" srcId="{730B5E20-22E8-49EE-849D-2F09EB7C5E55}" destId="{D18979C8-D283-4F11-8056-816DA377F0C0}" srcOrd="3" destOrd="0" parTransId="{88215926-66BF-48C4-A93B-2B9055E4B30E}" sibTransId="{69F2F367-DB05-4C42-B3B6-E5FAE86F9F26}"/>
    <dgm:cxn modelId="{27CB5032-1C28-4B71-9DE7-3B8573DAA06B}" type="presOf" srcId="{D18979C8-D283-4F11-8056-816DA377F0C0}" destId="{77CFAC55-D3CF-45EA-A63C-9656646CA42E}" srcOrd="0" destOrd="0" presId="urn:microsoft.com/office/officeart/2018/2/layout/IconVerticalSolidList"/>
    <dgm:cxn modelId="{36BA1767-35CA-4C91-93C5-94F0ADD921AD}" type="presOf" srcId="{730B5E20-22E8-49EE-849D-2F09EB7C5E55}" destId="{933F326E-830B-4831-B1CB-C533857382D0}" srcOrd="0" destOrd="0" presId="urn:microsoft.com/office/officeart/2018/2/layout/IconVerticalSolidList"/>
    <dgm:cxn modelId="{70466650-EF21-44D4-9C56-FBD4098B58CE}" srcId="{730B5E20-22E8-49EE-849D-2F09EB7C5E55}" destId="{B987AC83-493B-4B18-BBDE-1E83EAF7E925}" srcOrd="2" destOrd="0" parTransId="{8B487908-3605-4A42-980E-D4512632196F}" sibTransId="{3871E768-D972-4239-9CDD-D2C93D59DC76}"/>
    <dgm:cxn modelId="{0DECB193-7D07-48D4-B4D0-8A44B02B0EFC}" srcId="{730B5E20-22E8-49EE-849D-2F09EB7C5E55}" destId="{F8289849-E987-4255-8EC8-44B4F81CB10E}" srcOrd="1" destOrd="0" parTransId="{58406139-B729-43A1-9AA7-0431547BE2D4}" sibTransId="{CFDFBA7F-EFFF-4644-9D4D-D4EA2AB33D7D}"/>
    <dgm:cxn modelId="{44162A95-8BE4-488C-B835-013E9523D7C9}" type="presOf" srcId="{B987AC83-493B-4B18-BBDE-1E83EAF7E925}" destId="{B9DB9720-3FDF-4ACB-85FA-66976B22A528}" srcOrd="0" destOrd="0" presId="urn:microsoft.com/office/officeart/2018/2/layout/IconVerticalSolidList"/>
    <dgm:cxn modelId="{CBA314A9-2DA4-4A96-8AAA-82DB60A2107B}" type="presOf" srcId="{D23F440E-398D-41B6-A80F-74494D5847CA}" destId="{E59E20F8-4207-45B4-B668-018957100416}" srcOrd="0" destOrd="0" presId="urn:microsoft.com/office/officeart/2018/2/layout/IconVerticalSolidList"/>
    <dgm:cxn modelId="{9530F58C-F371-4809-A58E-6A168C19975B}" type="presParOf" srcId="{933F326E-830B-4831-B1CB-C533857382D0}" destId="{76D33545-207A-477F-A16B-BB2B9D7F2D3A}" srcOrd="0" destOrd="0" presId="urn:microsoft.com/office/officeart/2018/2/layout/IconVerticalSolidList"/>
    <dgm:cxn modelId="{E451D301-FBDE-471F-ABE3-C1348C32FA64}" type="presParOf" srcId="{76D33545-207A-477F-A16B-BB2B9D7F2D3A}" destId="{8FAC3CA6-DB25-4C68-BA9A-AD1D71B4FF5F}" srcOrd="0" destOrd="0" presId="urn:microsoft.com/office/officeart/2018/2/layout/IconVerticalSolidList"/>
    <dgm:cxn modelId="{14E7CD92-A38A-4FAF-9BA9-5FF42774E845}" type="presParOf" srcId="{76D33545-207A-477F-A16B-BB2B9D7F2D3A}" destId="{EE8C7A60-76B2-49C3-B369-A96EA3E5C2D4}" srcOrd="1" destOrd="0" presId="urn:microsoft.com/office/officeart/2018/2/layout/IconVerticalSolidList"/>
    <dgm:cxn modelId="{5D26878D-4F9B-405F-8E85-83F7C0F8E1DB}" type="presParOf" srcId="{76D33545-207A-477F-A16B-BB2B9D7F2D3A}" destId="{B6D7E020-35D4-4D94-A1B9-406EAB63801E}" srcOrd="2" destOrd="0" presId="urn:microsoft.com/office/officeart/2018/2/layout/IconVerticalSolidList"/>
    <dgm:cxn modelId="{C9133D54-CFA6-4961-AF72-CCA5E88723C5}" type="presParOf" srcId="{76D33545-207A-477F-A16B-BB2B9D7F2D3A}" destId="{E59E20F8-4207-45B4-B668-018957100416}" srcOrd="3" destOrd="0" presId="urn:microsoft.com/office/officeart/2018/2/layout/IconVerticalSolidList"/>
    <dgm:cxn modelId="{CD16DBD8-D5DB-4E7C-B56A-F7994BF3480C}" type="presParOf" srcId="{933F326E-830B-4831-B1CB-C533857382D0}" destId="{5E9395D8-4450-4F9F-846C-719251944482}" srcOrd="1" destOrd="0" presId="urn:microsoft.com/office/officeart/2018/2/layout/IconVerticalSolidList"/>
    <dgm:cxn modelId="{C5884024-B1F3-44A6-AAC9-EA7FDF63D1F4}" type="presParOf" srcId="{933F326E-830B-4831-B1CB-C533857382D0}" destId="{4317EA3C-F64C-49F9-8D0C-2AD3C7D8B19A}" srcOrd="2" destOrd="0" presId="urn:microsoft.com/office/officeart/2018/2/layout/IconVerticalSolidList"/>
    <dgm:cxn modelId="{B61F5F59-BFC6-4790-A4CB-49481E4A7E67}" type="presParOf" srcId="{4317EA3C-F64C-49F9-8D0C-2AD3C7D8B19A}" destId="{37F77629-432B-4A69-837C-14C65DEDD20C}" srcOrd="0" destOrd="0" presId="urn:microsoft.com/office/officeart/2018/2/layout/IconVerticalSolidList"/>
    <dgm:cxn modelId="{F26FB358-72F0-4DE0-BF50-574AA8D7675B}" type="presParOf" srcId="{4317EA3C-F64C-49F9-8D0C-2AD3C7D8B19A}" destId="{C1FCEA5C-0298-4163-931F-016E81AAB647}" srcOrd="1" destOrd="0" presId="urn:microsoft.com/office/officeart/2018/2/layout/IconVerticalSolidList"/>
    <dgm:cxn modelId="{04F992BD-F4A0-4C73-8E88-0DCB02F4B0DA}" type="presParOf" srcId="{4317EA3C-F64C-49F9-8D0C-2AD3C7D8B19A}" destId="{4E01C590-E7DA-4835-86D2-4CCA915CA9A6}" srcOrd="2" destOrd="0" presId="urn:microsoft.com/office/officeart/2018/2/layout/IconVerticalSolidList"/>
    <dgm:cxn modelId="{D9501396-62D3-464C-AFF5-D80F72C0E0A4}" type="presParOf" srcId="{4317EA3C-F64C-49F9-8D0C-2AD3C7D8B19A}" destId="{7DE8E408-DE79-443F-8629-C089FBA689E3}" srcOrd="3" destOrd="0" presId="urn:microsoft.com/office/officeart/2018/2/layout/IconVerticalSolidList"/>
    <dgm:cxn modelId="{B64CE750-A220-423D-A5EB-CB9BECD78567}" type="presParOf" srcId="{933F326E-830B-4831-B1CB-C533857382D0}" destId="{6F5BEA2C-D35A-40CD-AADB-C93FF0714F82}" srcOrd="3" destOrd="0" presId="urn:microsoft.com/office/officeart/2018/2/layout/IconVerticalSolidList"/>
    <dgm:cxn modelId="{CEE0C149-DA4E-4DAA-86E5-5BAFB611B822}" type="presParOf" srcId="{933F326E-830B-4831-B1CB-C533857382D0}" destId="{061BB9BD-3EFB-484E-9E1E-584C8BD2EBBC}" srcOrd="4" destOrd="0" presId="urn:microsoft.com/office/officeart/2018/2/layout/IconVerticalSolidList"/>
    <dgm:cxn modelId="{A46EC668-5ED2-4686-99BE-1BD7F730D13B}" type="presParOf" srcId="{061BB9BD-3EFB-484E-9E1E-584C8BD2EBBC}" destId="{7760943E-59EA-4625-8C71-92A18A3E7522}" srcOrd="0" destOrd="0" presId="urn:microsoft.com/office/officeart/2018/2/layout/IconVerticalSolidList"/>
    <dgm:cxn modelId="{A9A84054-A6B0-499D-BCD3-576032380D45}" type="presParOf" srcId="{061BB9BD-3EFB-484E-9E1E-584C8BD2EBBC}" destId="{676EE63F-6485-4E2A-ABAE-83CF265BF069}" srcOrd="1" destOrd="0" presId="urn:microsoft.com/office/officeart/2018/2/layout/IconVerticalSolidList"/>
    <dgm:cxn modelId="{194187CE-E057-4230-A3BD-9459A03BE67D}" type="presParOf" srcId="{061BB9BD-3EFB-484E-9E1E-584C8BD2EBBC}" destId="{028304A6-CF27-4F1D-99F6-FE8D277AEE17}" srcOrd="2" destOrd="0" presId="urn:microsoft.com/office/officeart/2018/2/layout/IconVerticalSolidList"/>
    <dgm:cxn modelId="{8C1E721E-A458-4A52-900B-6C798D950C87}" type="presParOf" srcId="{061BB9BD-3EFB-484E-9E1E-584C8BD2EBBC}" destId="{B9DB9720-3FDF-4ACB-85FA-66976B22A528}" srcOrd="3" destOrd="0" presId="urn:microsoft.com/office/officeart/2018/2/layout/IconVerticalSolidList"/>
    <dgm:cxn modelId="{0F6C0F8A-C0DA-459D-A474-7474A6218E97}" type="presParOf" srcId="{933F326E-830B-4831-B1CB-C533857382D0}" destId="{2B0E55DF-6C35-4664-BC0E-365BF51E4C99}" srcOrd="5" destOrd="0" presId="urn:microsoft.com/office/officeart/2018/2/layout/IconVerticalSolidList"/>
    <dgm:cxn modelId="{C21BD3D6-F6A4-4D28-8A3D-E08E8BD04862}" type="presParOf" srcId="{933F326E-830B-4831-B1CB-C533857382D0}" destId="{F128A80F-4611-4111-9193-176AF502C376}" srcOrd="6" destOrd="0" presId="urn:microsoft.com/office/officeart/2018/2/layout/IconVerticalSolidList"/>
    <dgm:cxn modelId="{7B6F3B4D-5C95-42B1-92C1-75F8AB45D4B7}" type="presParOf" srcId="{F128A80F-4611-4111-9193-176AF502C376}" destId="{79AEF808-314B-4C4B-82AA-6EEA54A65F07}" srcOrd="0" destOrd="0" presId="urn:microsoft.com/office/officeart/2018/2/layout/IconVerticalSolidList"/>
    <dgm:cxn modelId="{F14DA5EF-E538-446F-BE7C-45C876E34890}" type="presParOf" srcId="{F128A80F-4611-4111-9193-176AF502C376}" destId="{73575651-229C-4229-B203-88512EEA95C5}" srcOrd="1" destOrd="0" presId="urn:microsoft.com/office/officeart/2018/2/layout/IconVerticalSolidList"/>
    <dgm:cxn modelId="{E9A85B14-90AD-48A2-9B16-6090607A5F65}" type="presParOf" srcId="{F128A80F-4611-4111-9193-176AF502C376}" destId="{806002CB-A457-44F2-A2DD-11D2572CD18C}" srcOrd="2" destOrd="0" presId="urn:microsoft.com/office/officeart/2018/2/layout/IconVerticalSolidList"/>
    <dgm:cxn modelId="{18B0CAC5-6463-418B-8377-8680A23E679D}" type="presParOf" srcId="{F128A80F-4611-4111-9193-176AF502C376}" destId="{77CFAC55-D3CF-45EA-A63C-9656646CA42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0B5E20-22E8-49EE-849D-2F09EB7C5E5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3F440E-398D-41B6-A80F-74494D5847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Solves a specific problem: groups factories. It’s more like a framework. Keyword: family of factories</a:t>
          </a:r>
        </a:p>
      </dgm:t>
    </dgm:pt>
    <dgm:pt modelId="{90B11B28-5797-4553-BCD6-924D483AEFA1}" type="parTrans" cxnId="{ABD03D04-9D53-4E00-AB81-F25AC035AAD4}">
      <dgm:prSet/>
      <dgm:spPr/>
      <dgm:t>
        <a:bodyPr/>
        <a:lstStyle/>
        <a:p>
          <a:endParaRPr lang="en-US"/>
        </a:p>
      </dgm:t>
    </dgm:pt>
    <dgm:pt modelId="{039D6CC6-CBE0-4615-AC1E-542A7D83BEE4}" type="sibTrans" cxnId="{ABD03D04-9D53-4E00-AB81-F25AC035AAD4}">
      <dgm:prSet/>
      <dgm:spPr/>
      <dgm:t>
        <a:bodyPr/>
        <a:lstStyle/>
        <a:p>
          <a:endParaRPr lang="en-US"/>
        </a:p>
      </dgm:t>
    </dgm:pt>
    <dgm:pt modelId="{F8289849-E987-4255-8EC8-44B4F81CB1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Usually, you start with a factory and realize you need a family of products and extend to abstract factory.</a:t>
          </a:r>
        </a:p>
      </dgm:t>
    </dgm:pt>
    <dgm:pt modelId="{58406139-B729-43A1-9AA7-0431547BE2D4}" type="parTrans" cxnId="{0DECB193-7D07-48D4-B4D0-8A44B02B0EFC}">
      <dgm:prSet/>
      <dgm:spPr/>
      <dgm:t>
        <a:bodyPr/>
        <a:lstStyle/>
        <a:p>
          <a:endParaRPr lang="en-US"/>
        </a:p>
      </dgm:t>
    </dgm:pt>
    <dgm:pt modelId="{CFDFBA7F-EFFF-4644-9D4D-D4EA2AB33D7D}" type="sibTrans" cxnId="{0DECB193-7D07-48D4-B4D0-8A44B02B0EFC}">
      <dgm:prSet/>
      <dgm:spPr/>
      <dgm:t>
        <a:bodyPr/>
        <a:lstStyle/>
        <a:p>
          <a:endParaRPr lang="en-US"/>
        </a:p>
      </dgm:t>
    </dgm:pt>
    <dgm:pt modelId="{B987AC83-493B-4B18-BBDE-1E83EAF7E9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Recognizable by creational methods returning the factory itself, which in turn can be used to create another abstract/interface type</a:t>
          </a:r>
        </a:p>
      </dgm:t>
    </dgm:pt>
    <dgm:pt modelId="{8B487908-3605-4A42-980E-D4512632196F}" type="parTrans" cxnId="{70466650-EF21-44D4-9C56-FBD4098B58CE}">
      <dgm:prSet/>
      <dgm:spPr/>
      <dgm:t>
        <a:bodyPr/>
        <a:lstStyle/>
        <a:p>
          <a:endParaRPr lang="en-US"/>
        </a:p>
      </dgm:t>
    </dgm:pt>
    <dgm:pt modelId="{3871E768-D972-4239-9CDD-D2C93D59DC76}" type="sibTrans" cxnId="{70466650-EF21-44D4-9C56-FBD4098B58CE}">
      <dgm:prSet/>
      <dgm:spPr/>
      <dgm:t>
        <a:bodyPr/>
        <a:lstStyle/>
        <a:p>
          <a:endParaRPr lang="en-US"/>
        </a:p>
      </dgm:t>
    </dgm:pt>
    <dgm:pt modelId="{D18979C8-D283-4F11-8056-816DA377F0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Is a bit complex, a lot of code, might be difficult to implement. It’s something that you design rather in the beginning, it’s hard to refactor.</a:t>
          </a:r>
        </a:p>
      </dgm:t>
    </dgm:pt>
    <dgm:pt modelId="{88215926-66BF-48C4-A93B-2B9055E4B30E}" type="parTrans" cxnId="{2C52642D-1657-4F8D-BBDD-B987CC65BE05}">
      <dgm:prSet/>
      <dgm:spPr/>
      <dgm:t>
        <a:bodyPr/>
        <a:lstStyle/>
        <a:p>
          <a:endParaRPr lang="en-US"/>
        </a:p>
      </dgm:t>
    </dgm:pt>
    <dgm:pt modelId="{69F2F367-DB05-4C42-B3B6-E5FAE86F9F26}" type="sibTrans" cxnId="{2C52642D-1657-4F8D-BBDD-B987CC65BE05}">
      <dgm:prSet/>
      <dgm:spPr/>
      <dgm:t>
        <a:bodyPr/>
        <a:lstStyle/>
        <a:p>
          <a:endParaRPr lang="en-US"/>
        </a:p>
      </dgm:t>
    </dgm:pt>
    <dgm:pt modelId="{933F326E-830B-4831-B1CB-C533857382D0}" type="pres">
      <dgm:prSet presAssocID="{730B5E20-22E8-49EE-849D-2F09EB7C5E55}" presName="root" presStyleCnt="0">
        <dgm:presLayoutVars>
          <dgm:dir/>
          <dgm:resizeHandles val="exact"/>
        </dgm:presLayoutVars>
      </dgm:prSet>
      <dgm:spPr/>
    </dgm:pt>
    <dgm:pt modelId="{76D33545-207A-477F-A16B-BB2B9D7F2D3A}" type="pres">
      <dgm:prSet presAssocID="{D23F440E-398D-41B6-A80F-74494D5847CA}" presName="compNode" presStyleCnt="0"/>
      <dgm:spPr/>
    </dgm:pt>
    <dgm:pt modelId="{8FAC3CA6-DB25-4C68-BA9A-AD1D71B4FF5F}" type="pres">
      <dgm:prSet presAssocID="{D23F440E-398D-41B6-A80F-74494D5847CA}" presName="bgRect" presStyleLbl="bgShp" presStyleIdx="0" presStyleCnt="4"/>
      <dgm:spPr/>
    </dgm:pt>
    <dgm:pt modelId="{EE8C7A60-76B2-49C3-B369-A96EA3E5C2D4}" type="pres">
      <dgm:prSet presAssocID="{D23F440E-398D-41B6-A80F-74494D5847C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ement truck"/>
        </a:ext>
      </dgm:extLst>
    </dgm:pt>
    <dgm:pt modelId="{B6D7E020-35D4-4D94-A1B9-406EAB63801E}" type="pres">
      <dgm:prSet presAssocID="{D23F440E-398D-41B6-A80F-74494D5847CA}" presName="spaceRect" presStyleCnt="0"/>
      <dgm:spPr/>
    </dgm:pt>
    <dgm:pt modelId="{E59E20F8-4207-45B4-B668-018957100416}" type="pres">
      <dgm:prSet presAssocID="{D23F440E-398D-41B6-A80F-74494D5847CA}" presName="parTx" presStyleLbl="revTx" presStyleIdx="0" presStyleCnt="4">
        <dgm:presLayoutVars>
          <dgm:chMax val="0"/>
          <dgm:chPref val="0"/>
        </dgm:presLayoutVars>
      </dgm:prSet>
      <dgm:spPr/>
    </dgm:pt>
    <dgm:pt modelId="{5E9395D8-4450-4F9F-846C-719251944482}" type="pres">
      <dgm:prSet presAssocID="{039D6CC6-CBE0-4615-AC1E-542A7D83BEE4}" presName="sibTrans" presStyleCnt="0"/>
      <dgm:spPr/>
    </dgm:pt>
    <dgm:pt modelId="{4317EA3C-F64C-49F9-8D0C-2AD3C7D8B19A}" type="pres">
      <dgm:prSet presAssocID="{F8289849-E987-4255-8EC8-44B4F81CB10E}" presName="compNode" presStyleCnt="0"/>
      <dgm:spPr/>
    </dgm:pt>
    <dgm:pt modelId="{37F77629-432B-4A69-837C-14C65DEDD20C}" type="pres">
      <dgm:prSet presAssocID="{F8289849-E987-4255-8EC8-44B4F81CB10E}" presName="bgRect" presStyleLbl="bgShp" presStyleIdx="1" presStyleCnt="4"/>
      <dgm:spPr/>
    </dgm:pt>
    <dgm:pt modelId="{C1FCEA5C-0298-4163-931F-016E81AAB647}" type="pres">
      <dgm:prSet presAssocID="{F8289849-E987-4255-8EC8-44B4F81CB10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xcavator"/>
        </a:ext>
      </dgm:extLst>
    </dgm:pt>
    <dgm:pt modelId="{4E01C590-E7DA-4835-86D2-4CCA915CA9A6}" type="pres">
      <dgm:prSet presAssocID="{F8289849-E987-4255-8EC8-44B4F81CB10E}" presName="spaceRect" presStyleCnt="0"/>
      <dgm:spPr/>
    </dgm:pt>
    <dgm:pt modelId="{7DE8E408-DE79-443F-8629-C089FBA689E3}" type="pres">
      <dgm:prSet presAssocID="{F8289849-E987-4255-8EC8-44B4F81CB10E}" presName="parTx" presStyleLbl="revTx" presStyleIdx="1" presStyleCnt="4">
        <dgm:presLayoutVars>
          <dgm:chMax val="0"/>
          <dgm:chPref val="0"/>
        </dgm:presLayoutVars>
      </dgm:prSet>
      <dgm:spPr/>
    </dgm:pt>
    <dgm:pt modelId="{6F5BEA2C-D35A-40CD-AADB-C93FF0714F82}" type="pres">
      <dgm:prSet presAssocID="{CFDFBA7F-EFFF-4644-9D4D-D4EA2AB33D7D}" presName="sibTrans" presStyleCnt="0"/>
      <dgm:spPr/>
    </dgm:pt>
    <dgm:pt modelId="{061BB9BD-3EFB-484E-9E1E-584C8BD2EBBC}" type="pres">
      <dgm:prSet presAssocID="{B987AC83-493B-4B18-BBDE-1E83EAF7E925}" presName="compNode" presStyleCnt="0"/>
      <dgm:spPr/>
    </dgm:pt>
    <dgm:pt modelId="{7760943E-59EA-4625-8C71-92A18A3E7522}" type="pres">
      <dgm:prSet presAssocID="{B987AC83-493B-4B18-BBDE-1E83EAF7E925}" presName="bgRect" presStyleLbl="bgShp" presStyleIdx="2" presStyleCnt="4"/>
      <dgm:spPr/>
    </dgm:pt>
    <dgm:pt modelId="{676EE63F-6485-4E2A-ABAE-83CF265BF069}" type="pres">
      <dgm:prSet presAssocID="{B987AC83-493B-4B18-BBDE-1E83EAF7E92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028304A6-CF27-4F1D-99F6-FE8D277AEE17}" type="pres">
      <dgm:prSet presAssocID="{B987AC83-493B-4B18-BBDE-1E83EAF7E925}" presName="spaceRect" presStyleCnt="0"/>
      <dgm:spPr/>
    </dgm:pt>
    <dgm:pt modelId="{B9DB9720-3FDF-4ACB-85FA-66976B22A528}" type="pres">
      <dgm:prSet presAssocID="{B987AC83-493B-4B18-BBDE-1E83EAF7E925}" presName="parTx" presStyleLbl="revTx" presStyleIdx="2" presStyleCnt="4">
        <dgm:presLayoutVars>
          <dgm:chMax val="0"/>
          <dgm:chPref val="0"/>
        </dgm:presLayoutVars>
      </dgm:prSet>
      <dgm:spPr/>
    </dgm:pt>
    <dgm:pt modelId="{2B0E55DF-6C35-4664-BC0E-365BF51E4C99}" type="pres">
      <dgm:prSet presAssocID="{3871E768-D972-4239-9CDD-D2C93D59DC76}" presName="sibTrans" presStyleCnt="0"/>
      <dgm:spPr/>
    </dgm:pt>
    <dgm:pt modelId="{F128A80F-4611-4111-9193-176AF502C376}" type="pres">
      <dgm:prSet presAssocID="{D18979C8-D283-4F11-8056-816DA377F0C0}" presName="compNode" presStyleCnt="0"/>
      <dgm:spPr/>
    </dgm:pt>
    <dgm:pt modelId="{79AEF808-314B-4C4B-82AA-6EEA54A65F07}" type="pres">
      <dgm:prSet presAssocID="{D18979C8-D283-4F11-8056-816DA377F0C0}" presName="bgRect" presStyleLbl="bgShp" presStyleIdx="3" presStyleCnt="4"/>
      <dgm:spPr/>
    </dgm:pt>
    <dgm:pt modelId="{73575651-229C-4229-B203-88512EEA95C5}" type="pres">
      <dgm:prSet presAssocID="{D18979C8-D283-4F11-8056-816DA377F0C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jector"/>
        </a:ext>
      </dgm:extLst>
    </dgm:pt>
    <dgm:pt modelId="{806002CB-A457-44F2-A2DD-11D2572CD18C}" type="pres">
      <dgm:prSet presAssocID="{D18979C8-D283-4F11-8056-816DA377F0C0}" presName="spaceRect" presStyleCnt="0"/>
      <dgm:spPr/>
    </dgm:pt>
    <dgm:pt modelId="{77CFAC55-D3CF-45EA-A63C-9656646CA42E}" type="pres">
      <dgm:prSet presAssocID="{D18979C8-D283-4F11-8056-816DA377F0C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BD03D04-9D53-4E00-AB81-F25AC035AAD4}" srcId="{730B5E20-22E8-49EE-849D-2F09EB7C5E55}" destId="{D23F440E-398D-41B6-A80F-74494D5847CA}" srcOrd="0" destOrd="0" parTransId="{90B11B28-5797-4553-BCD6-924D483AEFA1}" sibTransId="{039D6CC6-CBE0-4615-AC1E-542A7D83BEE4}"/>
    <dgm:cxn modelId="{B69A751B-F5A4-4FDF-A1ED-C6E1EE94BDBA}" type="presOf" srcId="{F8289849-E987-4255-8EC8-44B4F81CB10E}" destId="{7DE8E408-DE79-443F-8629-C089FBA689E3}" srcOrd="0" destOrd="0" presId="urn:microsoft.com/office/officeart/2018/2/layout/IconVerticalSolidList"/>
    <dgm:cxn modelId="{2C52642D-1657-4F8D-BBDD-B987CC65BE05}" srcId="{730B5E20-22E8-49EE-849D-2F09EB7C5E55}" destId="{D18979C8-D283-4F11-8056-816DA377F0C0}" srcOrd="3" destOrd="0" parTransId="{88215926-66BF-48C4-A93B-2B9055E4B30E}" sibTransId="{69F2F367-DB05-4C42-B3B6-E5FAE86F9F26}"/>
    <dgm:cxn modelId="{27CB5032-1C28-4B71-9DE7-3B8573DAA06B}" type="presOf" srcId="{D18979C8-D283-4F11-8056-816DA377F0C0}" destId="{77CFAC55-D3CF-45EA-A63C-9656646CA42E}" srcOrd="0" destOrd="0" presId="urn:microsoft.com/office/officeart/2018/2/layout/IconVerticalSolidList"/>
    <dgm:cxn modelId="{36BA1767-35CA-4C91-93C5-94F0ADD921AD}" type="presOf" srcId="{730B5E20-22E8-49EE-849D-2F09EB7C5E55}" destId="{933F326E-830B-4831-B1CB-C533857382D0}" srcOrd="0" destOrd="0" presId="urn:microsoft.com/office/officeart/2018/2/layout/IconVerticalSolidList"/>
    <dgm:cxn modelId="{70466650-EF21-44D4-9C56-FBD4098B58CE}" srcId="{730B5E20-22E8-49EE-849D-2F09EB7C5E55}" destId="{B987AC83-493B-4B18-BBDE-1E83EAF7E925}" srcOrd="2" destOrd="0" parTransId="{8B487908-3605-4A42-980E-D4512632196F}" sibTransId="{3871E768-D972-4239-9CDD-D2C93D59DC76}"/>
    <dgm:cxn modelId="{0DECB193-7D07-48D4-B4D0-8A44B02B0EFC}" srcId="{730B5E20-22E8-49EE-849D-2F09EB7C5E55}" destId="{F8289849-E987-4255-8EC8-44B4F81CB10E}" srcOrd="1" destOrd="0" parTransId="{58406139-B729-43A1-9AA7-0431547BE2D4}" sibTransId="{CFDFBA7F-EFFF-4644-9D4D-D4EA2AB33D7D}"/>
    <dgm:cxn modelId="{44162A95-8BE4-488C-B835-013E9523D7C9}" type="presOf" srcId="{B987AC83-493B-4B18-BBDE-1E83EAF7E925}" destId="{B9DB9720-3FDF-4ACB-85FA-66976B22A528}" srcOrd="0" destOrd="0" presId="urn:microsoft.com/office/officeart/2018/2/layout/IconVerticalSolidList"/>
    <dgm:cxn modelId="{CBA314A9-2DA4-4A96-8AAA-82DB60A2107B}" type="presOf" srcId="{D23F440E-398D-41B6-A80F-74494D5847CA}" destId="{E59E20F8-4207-45B4-B668-018957100416}" srcOrd="0" destOrd="0" presId="urn:microsoft.com/office/officeart/2018/2/layout/IconVerticalSolidList"/>
    <dgm:cxn modelId="{9530F58C-F371-4809-A58E-6A168C19975B}" type="presParOf" srcId="{933F326E-830B-4831-B1CB-C533857382D0}" destId="{76D33545-207A-477F-A16B-BB2B9D7F2D3A}" srcOrd="0" destOrd="0" presId="urn:microsoft.com/office/officeart/2018/2/layout/IconVerticalSolidList"/>
    <dgm:cxn modelId="{E451D301-FBDE-471F-ABE3-C1348C32FA64}" type="presParOf" srcId="{76D33545-207A-477F-A16B-BB2B9D7F2D3A}" destId="{8FAC3CA6-DB25-4C68-BA9A-AD1D71B4FF5F}" srcOrd="0" destOrd="0" presId="urn:microsoft.com/office/officeart/2018/2/layout/IconVerticalSolidList"/>
    <dgm:cxn modelId="{14E7CD92-A38A-4FAF-9BA9-5FF42774E845}" type="presParOf" srcId="{76D33545-207A-477F-A16B-BB2B9D7F2D3A}" destId="{EE8C7A60-76B2-49C3-B369-A96EA3E5C2D4}" srcOrd="1" destOrd="0" presId="urn:microsoft.com/office/officeart/2018/2/layout/IconVerticalSolidList"/>
    <dgm:cxn modelId="{5D26878D-4F9B-405F-8E85-83F7C0F8E1DB}" type="presParOf" srcId="{76D33545-207A-477F-A16B-BB2B9D7F2D3A}" destId="{B6D7E020-35D4-4D94-A1B9-406EAB63801E}" srcOrd="2" destOrd="0" presId="urn:microsoft.com/office/officeart/2018/2/layout/IconVerticalSolidList"/>
    <dgm:cxn modelId="{C9133D54-CFA6-4961-AF72-CCA5E88723C5}" type="presParOf" srcId="{76D33545-207A-477F-A16B-BB2B9D7F2D3A}" destId="{E59E20F8-4207-45B4-B668-018957100416}" srcOrd="3" destOrd="0" presId="urn:microsoft.com/office/officeart/2018/2/layout/IconVerticalSolidList"/>
    <dgm:cxn modelId="{CD16DBD8-D5DB-4E7C-B56A-F7994BF3480C}" type="presParOf" srcId="{933F326E-830B-4831-B1CB-C533857382D0}" destId="{5E9395D8-4450-4F9F-846C-719251944482}" srcOrd="1" destOrd="0" presId="urn:microsoft.com/office/officeart/2018/2/layout/IconVerticalSolidList"/>
    <dgm:cxn modelId="{C5884024-B1F3-44A6-AAC9-EA7FDF63D1F4}" type="presParOf" srcId="{933F326E-830B-4831-B1CB-C533857382D0}" destId="{4317EA3C-F64C-49F9-8D0C-2AD3C7D8B19A}" srcOrd="2" destOrd="0" presId="urn:microsoft.com/office/officeart/2018/2/layout/IconVerticalSolidList"/>
    <dgm:cxn modelId="{B61F5F59-BFC6-4790-A4CB-49481E4A7E67}" type="presParOf" srcId="{4317EA3C-F64C-49F9-8D0C-2AD3C7D8B19A}" destId="{37F77629-432B-4A69-837C-14C65DEDD20C}" srcOrd="0" destOrd="0" presId="urn:microsoft.com/office/officeart/2018/2/layout/IconVerticalSolidList"/>
    <dgm:cxn modelId="{F26FB358-72F0-4DE0-BF50-574AA8D7675B}" type="presParOf" srcId="{4317EA3C-F64C-49F9-8D0C-2AD3C7D8B19A}" destId="{C1FCEA5C-0298-4163-931F-016E81AAB647}" srcOrd="1" destOrd="0" presId="urn:microsoft.com/office/officeart/2018/2/layout/IconVerticalSolidList"/>
    <dgm:cxn modelId="{04F992BD-F4A0-4C73-8E88-0DCB02F4B0DA}" type="presParOf" srcId="{4317EA3C-F64C-49F9-8D0C-2AD3C7D8B19A}" destId="{4E01C590-E7DA-4835-86D2-4CCA915CA9A6}" srcOrd="2" destOrd="0" presId="urn:microsoft.com/office/officeart/2018/2/layout/IconVerticalSolidList"/>
    <dgm:cxn modelId="{D9501396-62D3-464C-AFF5-D80F72C0E0A4}" type="presParOf" srcId="{4317EA3C-F64C-49F9-8D0C-2AD3C7D8B19A}" destId="{7DE8E408-DE79-443F-8629-C089FBA689E3}" srcOrd="3" destOrd="0" presId="urn:microsoft.com/office/officeart/2018/2/layout/IconVerticalSolidList"/>
    <dgm:cxn modelId="{B64CE750-A220-423D-A5EB-CB9BECD78567}" type="presParOf" srcId="{933F326E-830B-4831-B1CB-C533857382D0}" destId="{6F5BEA2C-D35A-40CD-AADB-C93FF0714F82}" srcOrd="3" destOrd="0" presId="urn:microsoft.com/office/officeart/2018/2/layout/IconVerticalSolidList"/>
    <dgm:cxn modelId="{CEE0C149-DA4E-4DAA-86E5-5BAFB611B822}" type="presParOf" srcId="{933F326E-830B-4831-B1CB-C533857382D0}" destId="{061BB9BD-3EFB-484E-9E1E-584C8BD2EBBC}" srcOrd="4" destOrd="0" presId="urn:microsoft.com/office/officeart/2018/2/layout/IconVerticalSolidList"/>
    <dgm:cxn modelId="{A46EC668-5ED2-4686-99BE-1BD7F730D13B}" type="presParOf" srcId="{061BB9BD-3EFB-484E-9E1E-584C8BD2EBBC}" destId="{7760943E-59EA-4625-8C71-92A18A3E7522}" srcOrd="0" destOrd="0" presId="urn:microsoft.com/office/officeart/2018/2/layout/IconVerticalSolidList"/>
    <dgm:cxn modelId="{A9A84054-A6B0-499D-BCD3-576032380D45}" type="presParOf" srcId="{061BB9BD-3EFB-484E-9E1E-584C8BD2EBBC}" destId="{676EE63F-6485-4E2A-ABAE-83CF265BF069}" srcOrd="1" destOrd="0" presId="urn:microsoft.com/office/officeart/2018/2/layout/IconVerticalSolidList"/>
    <dgm:cxn modelId="{194187CE-E057-4230-A3BD-9459A03BE67D}" type="presParOf" srcId="{061BB9BD-3EFB-484E-9E1E-584C8BD2EBBC}" destId="{028304A6-CF27-4F1D-99F6-FE8D277AEE17}" srcOrd="2" destOrd="0" presId="urn:microsoft.com/office/officeart/2018/2/layout/IconVerticalSolidList"/>
    <dgm:cxn modelId="{8C1E721E-A458-4A52-900B-6C798D950C87}" type="presParOf" srcId="{061BB9BD-3EFB-484E-9E1E-584C8BD2EBBC}" destId="{B9DB9720-3FDF-4ACB-85FA-66976B22A528}" srcOrd="3" destOrd="0" presId="urn:microsoft.com/office/officeart/2018/2/layout/IconVerticalSolidList"/>
    <dgm:cxn modelId="{0F6C0F8A-C0DA-459D-A474-7474A6218E97}" type="presParOf" srcId="{933F326E-830B-4831-B1CB-C533857382D0}" destId="{2B0E55DF-6C35-4664-BC0E-365BF51E4C99}" srcOrd="5" destOrd="0" presId="urn:microsoft.com/office/officeart/2018/2/layout/IconVerticalSolidList"/>
    <dgm:cxn modelId="{C21BD3D6-F6A4-4D28-8A3D-E08E8BD04862}" type="presParOf" srcId="{933F326E-830B-4831-B1CB-C533857382D0}" destId="{F128A80F-4611-4111-9193-176AF502C376}" srcOrd="6" destOrd="0" presId="urn:microsoft.com/office/officeart/2018/2/layout/IconVerticalSolidList"/>
    <dgm:cxn modelId="{7B6F3B4D-5C95-42B1-92C1-75F8AB45D4B7}" type="presParOf" srcId="{F128A80F-4611-4111-9193-176AF502C376}" destId="{79AEF808-314B-4C4B-82AA-6EEA54A65F07}" srcOrd="0" destOrd="0" presId="urn:microsoft.com/office/officeart/2018/2/layout/IconVerticalSolidList"/>
    <dgm:cxn modelId="{F14DA5EF-E538-446F-BE7C-45C876E34890}" type="presParOf" srcId="{F128A80F-4611-4111-9193-176AF502C376}" destId="{73575651-229C-4229-B203-88512EEA95C5}" srcOrd="1" destOrd="0" presId="urn:microsoft.com/office/officeart/2018/2/layout/IconVerticalSolidList"/>
    <dgm:cxn modelId="{E9A85B14-90AD-48A2-9B16-6090607A5F65}" type="presParOf" srcId="{F128A80F-4611-4111-9193-176AF502C376}" destId="{806002CB-A457-44F2-A2DD-11D2572CD18C}" srcOrd="2" destOrd="0" presId="urn:microsoft.com/office/officeart/2018/2/layout/IconVerticalSolidList"/>
    <dgm:cxn modelId="{18B0CAC5-6463-418B-8377-8680A23E679D}" type="presParOf" srcId="{F128A80F-4611-4111-9193-176AF502C376}" destId="{77CFAC55-D3CF-45EA-A63C-9656646CA42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30B5E20-22E8-49EE-849D-2F09EB7C5E5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3F440E-398D-41B6-A80F-74494D5847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Has setter for each field, where “this” is returned and a method for retrieving the created object</a:t>
          </a:r>
        </a:p>
      </dgm:t>
    </dgm:pt>
    <dgm:pt modelId="{90B11B28-5797-4553-BCD6-924D483AEFA1}" type="parTrans" cxnId="{ABD03D04-9D53-4E00-AB81-F25AC035AAD4}">
      <dgm:prSet/>
      <dgm:spPr/>
      <dgm:t>
        <a:bodyPr/>
        <a:lstStyle/>
        <a:p>
          <a:endParaRPr lang="en-US"/>
        </a:p>
      </dgm:t>
    </dgm:pt>
    <dgm:pt modelId="{039D6CC6-CBE0-4615-AC1E-542A7D83BEE4}" type="sibTrans" cxnId="{ABD03D04-9D53-4E00-AB81-F25AC035AAD4}">
      <dgm:prSet/>
      <dgm:spPr/>
      <dgm:t>
        <a:bodyPr/>
        <a:lstStyle/>
        <a:p>
          <a:endParaRPr lang="en-US"/>
        </a:p>
      </dgm:t>
    </dgm:pt>
    <dgm:pt modelId="{F8289849-E987-4255-8EC8-44B4F81CB1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Usually, you will realize you use it more than you create it by hand</a:t>
          </a:r>
        </a:p>
      </dgm:t>
    </dgm:pt>
    <dgm:pt modelId="{58406139-B729-43A1-9AA7-0431547BE2D4}" type="parTrans" cxnId="{0DECB193-7D07-48D4-B4D0-8A44B02B0EFC}">
      <dgm:prSet/>
      <dgm:spPr/>
      <dgm:t>
        <a:bodyPr/>
        <a:lstStyle/>
        <a:p>
          <a:endParaRPr lang="en-US"/>
        </a:p>
      </dgm:t>
    </dgm:pt>
    <dgm:pt modelId="{CFDFBA7F-EFFF-4644-9D4D-D4EA2AB33D7D}" type="sibTrans" cxnId="{0DECB193-7D07-48D4-B4D0-8A44B02B0EFC}">
      <dgm:prSet/>
      <dgm:spPr/>
      <dgm:t>
        <a:bodyPr/>
        <a:lstStyle/>
        <a:p>
          <a:endParaRPr lang="en-US"/>
        </a:p>
      </dgm:t>
    </dgm:pt>
    <dgm:pt modelId="{B987AC83-493B-4B18-BBDE-1E83EAF7E9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Step by step creation of a complex object.</a:t>
          </a:r>
        </a:p>
        <a:p>
          <a:pPr>
            <a:lnSpc>
              <a:spcPct val="100000"/>
            </a:lnSpc>
          </a:pPr>
          <a:r>
            <a:rPr lang="en-US" dirty="0"/>
            <a:t>Use it when you create an object in multiple steps or in a specific order.</a:t>
          </a:r>
        </a:p>
      </dgm:t>
    </dgm:pt>
    <dgm:pt modelId="{8B487908-3605-4A42-980E-D4512632196F}" type="parTrans" cxnId="{70466650-EF21-44D4-9C56-FBD4098B58CE}">
      <dgm:prSet/>
      <dgm:spPr/>
      <dgm:t>
        <a:bodyPr/>
        <a:lstStyle/>
        <a:p>
          <a:endParaRPr lang="en-US"/>
        </a:p>
      </dgm:t>
    </dgm:pt>
    <dgm:pt modelId="{3871E768-D972-4239-9CDD-D2C93D59DC76}" type="sibTrans" cxnId="{70466650-EF21-44D4-9C56-FBD4098B58CE}">
      <dgm:prSet/>
      <dgm:spPr/>
      <dgm:t>
        <a:bodyPr/>
        <a:lstStyle/>
        <a:p>
          <a:endParaRPr lang="en-US"/>
        </a:p>
      </dgm:t>
    </dgm:pt>
    <dgm:pt modelId="{D18979C8-D283-4F11-8056-816DA377F0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You can recognize it upon this format: </a:t>
          </a:r>
        </a:p>
        <a:p>
          <a:pPr>
            <a:lnSpc>
              <a:spcPct val="100000"/>
            </a:lnSpc>
          </a:pPr>
          <a:r>
            <a:rPr lang="en-US" dirty="0" err="1"/>
            <a:t>someBuilder.setValue</a:t>
          </a:r>
          <a:r>
            <a:rPr lang="en-US" dirty="0"/>
            <a:t>(x).</a:t>
          </a:r>
          <a:r>
            <a:rPr lang="en-US" dirty="0" err="1"/>
            <a:t>setAnotherValue</a:t>
          </a:r>
          <a:r>
            <a:rPr lang="en-US" dirty="0"/>
            <a:t>(y)…</a:t>
          </a:r>
        </a:p>
      </dgm:t>
    </dgm:pt>
    <dgm:pt modelId="{88215926-66BF-48C4-A93B-2B9055E4B30E}" type="parTrans" cxnId="{2C52642D-1657-4F8D-BBDD-B987CC65BE05}">
      <dgm:prSet/>
      <dgm:spPr/>
      <dgm:t>
        <a:bodyPr/>
        <a:lstStyle/>
        <a:p>
          <a:endParaRPr lang="en-US"/>
        </a:p>
      </dgm:t>
    </dgm:pt>
    <dgm:pt modelId="{69F2F367-DB05-4C42-B3B6-E5FAE86F9F26}" type="sibTrans" cxnId="{2C52642D-1657-4F8D-BBDD-B987CC65BE05}">
      <dgm:prSet/>
      <dgm:spPr/>
      <dgm:t>
        <a:bodyPr/>
        <a:lstStyle/>
        <a:p>
          <a:endParaRPr lang="en-US"/>
        </a:p>
      </dgm:t>
    </dgm:pt>
    <dgm:pt modelId="{933F326E-830B-4831-B1CB-C533857382D0}" type="pres">
      <dgm:prSet presAssocID="{730B5E20-22E8-49EE-849D-2F09EB7C5E55}" presName="root" presStyleCnt="0">
        <dgm:presLayoutVars>
          <dgm:dir/>
          <dgm:resizeHandles val="exact"/>
        </dgm:presLayoutVars>
      </dgm:prSet>
      <dgm:spPr/>
    </dgm:pt>
    <dgm:pt modelId="{76D33545-207A-477F-A16B-BB2B9D7F2D3A}" type="pres">
      <dgm:prSet presAssocID="{D23F440E-398D-41B6-A80F-74494D5847CA}" presName="compNode" presStyleCnt="0"/>
      <dgm:spPr/>
    </dgm:pt>
    <dgm:pt modelId="{8FAC3CA6-DB25-4C68-BA9A-AD1D71B4FF5F}" type="pres">
      <dgm:prSet presAssocID="{D23F440E-398D-41B6-A80F-74494D5847CA}" presName="bgRect" presStyleLbl="bgShp" presStyleIdx="0" presStyleCnt="4"/>
      <dgm:spPr/>
    </dgm:pt>
    <dgm:pt modelId="{EE8C7A60-76B2-49C3-B369-A96EA3E5C2D4}" type="pres">
      <dgm:prSet presAssocID="{D23F440E-398D-41B6-A80F-74494D5847C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ement truck"/>
        </a:ext>
      </dgm:extLst>
    </dgm:pt>
    <dgm:pt modelId="{B6D7E020-35D4-4D94-A1B9-406EAB63801E}" type="pres">
      <dgm:prSet presAssocID="{D23F440E-398D-41B6-A80F-74494D5847CA}" presName="spaceRect" presStyleCnt="0"/>
      <dgm:spPr/>
    </dgm:pt>
    <dgm:pt modelId="{E59E20F8-4207-45B4-B668-018957100416}" type="pres">
      <dgm:prSet presAssocID="{D23F440E-398D-41B6-A80F-74494D5847CA}" presName="parTx" presStyleLbl="revTx" presStyleIdx="0" presStyleCnt="4">
        <dgm:presLayoutVars>
          <dgm:chMax val="0"/>
          <dgm:chPref val="0"/>
        </dgm:presLayoutVars>
      </dgm:prSet>
      <dgm:spPr/>
    </dgm:pt>
    <dgm:pt modelId="{5E9395D8-4450-4F9F-846C-719251944482}" type="pres">
      <dgm:prSet presAssocID="{039D6CC6-CBE0-4615-AC1E-542A7D83BEE4}" presName="sibTrans" presStyleCnt="0"/>
      <dgm:spPr/>
    </dgm:pt>
    <dgm:pt modelId="{4317EA3C-F64C-49F9-8D0C-2AD3C7D8B19A}" type="pres">
      <dgm:prSet presAssocID="{F8289849-E987-4255-8EC8-44B4F81CB10E}" presName="compNode" presStyleCnt="0"/>
      <dgm:spPr/>
    </dgm:pt>
    <dgm:pt modelId="{37F77629-432B-4A69-837C-14C65DEDD20C}" type="pres">
      <dgm:prSet presAssocID="{F8289849-E987-4255-8EC8-44B4F81CB10E}" presName="bgRect" presStyleLbl="bgShp" presStyleIdx="1" presStyleCnt="4"/>
      <dgm:spPr/>
    </dgm:pt>
    <dgm:pt modelId="{C1FCEA5C-0298-4163-931F-016E81AAB647}" type="pres">
      <dgm:prSet presAssocID="{F8289849-E987-4255-8EC8-44B4F81CB10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xcavator"/>
        </a:ext>
      </dgm:extLst>
    </dgm:pt>
    <dgm:pt modelId="{4E01C590-E7DA-4835-86D2-4CCA915CA9A6}" type="pres">
      <dgm:prSet presAssocID="{F8289849-E987-4255-8EC8-44B4F81CB10E}" presName="spaceRect" presStyleCnt="0"/>
      <dgm:spPr/>
    </dgm:pt>
    <dgm:pt modelId="{7DE8E408-DE79-443F-8629-C089FBA689E3}" type="pres">
      <dgm:prSet presAssocID="{F8289849-E987-4255-8EC8-44B4F81CB10E}" presName="parTx" presStyleLbl="revTx" presStyleIdx="1" presStyleCnt="4">
        <dgm:presLayoutVars>
          <dgm:chMax val="0"/>
          <dgm:chPref val="0"/>
        </dgm:presLayoutVars>
      </dgm:prSet>
      <dgm:spPr/>
    </dgm:pt>
    <dgm:pt modelId="{6F5BEA2C-D35A-40CD-AADB-C93FF0714F82}" type="pres">
      <dgm:prSet presAssocID="{CFDFBA7F-EFFF-4644-9D4D-D4EA2AB33D7D}" presName="sibTrans" presStyleCnt="0"/>
      <dgm:spPr/>
    </dgm:pt>
    <dgm:pt modelId="{061BB9BD-3EFB-484E-9E1E-584C8BD2EBBC}" type="pres">
      <dgm:prSet presAssocID="{B987AC83-493B-4B18-BBDE-1E83EAF7E925}" presName="compNode" presStyleCnt="0"/>
      <dgm:spPr/>
    </dgm:pt>
    <dgm:pt modelId="{7760943E-59EA-4625-8C71-92A18A3E7522}" type="pres">
      <dgm:prSet presAssocID="{B987AC83-493B-4B18-BBDE-1E83EAF7E925}" presName="bgRect" presStyleLbl="bgShp" presStyleIdx="2" presStyleCnt="4"/>
      <dgm:spPr/>
    </dgm:pt>
    <dgm:pt modelId="{676EE63F-6485-4E2A-ABAE-83CF265BF069}" type="pres">
      <dgm:prSet presAssocID="{B987AC83-493B-4B18-BBDE-1E83EAF7E92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028304A6-CF27-4F1D-99F6-FE8D277AEE17}" type="pres">
      <dgm:prSet presAssocID="{B987AC83-493B-4B18-BBDE-1E83EAF7E925}" presName="spaceRect" presStyleCnt="0"/>
      <dgm:spPr/>
    </dgm:pt>
    <dgm:pt modelId="{B9DB9720-3FDF-4ACB-85FA-66976B22A528}" type="pres">
      <dgm:prSet presAssocID="{B987AC83-493B-4B18-BBDE-1E83EAF7E925}" presName="parTx" presStyleLbl="revTx" presStyleIdx="2" presStyleCnt="4">
        <dgm:presLayoutVars>
          <dgm:chMax val="0"/>
          <dgm:chPref val="0"/>
        </dgm:presLayoutVars>
      </dgm:prSet>
      <dgm:spPr/>
    </dgm:pt>
    <dgm:pt modelId="{2B0E55DF-6C35-4664-BC0E-365BF51E4C99}" type="pres">
      <dgm:prSet presAssocID="{3871E768-D972-4239-9CDD-D2C93D59DC76}" presName="sibTrans" presStyleCnt="0"/>
      <dgm:spPr/>
    </dgm:pt>
    <dgm:pt modelId="{F128A80F-4611-4111-9193-176AF502C376}" type="pres">
      <dgm:prSet presAssocID="{D18979C8-D283-4F11-8056-816DA377F0C0}" presName="compNode" presStyleCnt="0"/>
      <dgm:spPr/>
    </dgm:pt>
    <dgm:pt modelId="{79AEF808-314B-4C4B-82AA-6EEA54A65F07}" type="pres">
      <dgm:prSet presAssocID="{D18979C8-D283-4F11-8056-816DA377F0C0}" presName="bgRect" presStyleLbl="bgShp" presStyleIdx="3" presStyleCnt="4"/>
      <dgm:spPr/>
    </dgm:pt>
    <dgm:pt modelId="{73575651-229C-4229-B203-88512EEA95C5}" type="pres">
      <dgm:prSet presAssocID="{D18979C8-D283-4F11-8056-816DA377F0C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jector"/>
        </a:ext>
      </dgm:extLst>
    </dgm:pt>
    <dgm:pt modelId="{806002CB-A457-44F2-A2DD-11D2572CD18C}" type="pres">
      <dgm:prSet presAssocID="{D18979C8-D283-4F11-8056-816DA377F0C0}" presName="spaceRect" presStyleCnt="0"/>
      <dgm:spPr/>
    </dgm:pt>
    <dgm:pt modelId="{77CFAC55-D3CF-45EA-A63C-9656646CA42E}" type="pres">
      <dgm:prSet presAssocID="{D18979C8-D283-4F11-8056-816DA377F0C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BD03D04-9D53-4E00-AB81-F25AC035AAD4}" srcId="{730B5E20-22E8-49EE-849D-2F09EB7C5E55}" destId="{D23F440E-398D-41B6-A80F-74494D5847CA}" srcOrd="0" destOrd="0" parTransId="{90B11B28-5797-4553-BCD6-924D483AEFA1}" sibTransId="{039D6CC6-CBE0-4615-AC1E-542A7D83BEE4}"/>
    <dgm:cxn modelId="{B69A751B-F5A4-4FDF-A1ED-C6E1EE94BDBA}" type="presOf" srcId="{F8289849-E987-4255-8EC8-44B4F81CB10E}" destId="{7DE8E408-DE79-443F-8629-C089FBA689E3}" srcOrd="0" destOrd="0" presId="urn:microsoft.com/office/officeart/2018/2/layout/IconVerticalSolidList"/>
    <dgm:cxn modelId="{2C52642D-1657-4F8D-BBDD-B987CC65BE05}" srcId="{730B5E20-22E8-49EE-849D-2F09EB7C5E55}" destId="{D18979C8-D283-4F11-8056-816DA377F0C0}" srcOrd="3" destOrd="0" parTransId="{88215926-66BF-48C4-A93B-2B9055E4B30E}" sibTransId="{69F2F367-DB05-4C42-B3B6-E5FAE86F9F26}"/>
    <dgm:cxn modelId="{27CB5032-1C28-4B71-9DE7-3B8573DAA06B}" type="presOf" srcId="{D18979C8-D283-4F11-8056-816DA377F0C0}" destId="{77CFAC55-D3CF-45EA-A63C-9656646CA42E}" srcOrd="0" destOrd="0" presId="urn:microsoft.com/office/officeart/2018/2/layout/IconVerticalSolidList"/>
    <dgm:cxn modelId="{36BA1767-35CA-4C91-93C5-94F0ADD921AD}" type="presOf" srcId="{730B5E20-22E8-49EE-849D-2F09EB7C5E55}" destId="{933F326E-830B-4831-B1CB-C533857382D0}" srcOrd="0" destOrd="0" presId="urn:microsoft.com/office/officeart/2018/2/layout/IconVerticalSolidList"/>
    <dgm:cxn modelId="{70466650-EF21-44D4-9C56-FBD4098B58CE}" srcId="{730B5E20-22E8-49EE-849D-2F09EB7C5E55}" destId="{B987AC83-493B-4B18-BBDE-1E83EAF7E925}" srcOrd="2" destOrd="0" parTransId="{8B487908-3605-4A42-980E-D4512632196F}" sibTransId="{3871E768-D972-4239-9CDD-D2C93D59DC76}"/>
    <dgm:cxn modelId="{0DECB193-7D07-48D4-B4D0-8A44B02B0EFC}" srcId="{730B5E20-22E8-49EE-849D-2F09EB7C5E55}" destId="{F8289849-E987-4255-8EC8-44B4F81CB10E}" srcOrd="1" destOrd="0" parTransId="{58406139-B729-43A1-9AA7-0431547BE2D4}" sibTransId="{CFDFBA7F-EFFF-4644-9D4D-D4EA2AB33D7D}"/>
    <dgm:cxn modelId="{44162A95-8BE4-488C-B835-013E9523D7C9}" type="presOf" srcId="{B987AC83-493B-4B18-BBDE-1E83EAF7E925}" destId="{B9DB9720-3FDF-4ACB-85FA-66976B22A528}" srcOrd="0" destOrd="0" presId="urn:microsoft.com/office/officeart/2018/2/layout/IconVerticalSolidList"/>
    <dgm:cxn modelId="{CBA314A9-2DA4-4A96-8AAA-82DB60A2107B}" type="presOf" srcId="{D23F440E-398D-41B6-A80F-74494D5847CA}" destId="{E59E20F8-4207-45B4-B668-018957100416}" srcOrd="0" destOrd="0" presId="urn:microsoft.com/office/officeart/2018/2/layout/IconVerticalSolidList"/>
    <dgm:cxn modelId="{9530F58C-F371-4809-A58E-6A168C19975B}" type="presParOf" srcId="{933F326E-830B-4831-B1CB-C533857382D0}" destId="{76D33545-207A-477F-A16B-BB2B9D7F2D3A}" srcOrd="0" destOrd="0" presId="urn:microsoft.com/office/officeart/2018/2/layout/IconVerticalSolidList"/>
    <dgm:cxn modelId="{E451D301-FBDE-471F-ABE3-C1348C32FA64}" type="presParOf" srcId="{76D33545-207A-477F-A16B-BB2B9D7F2D3A}" destId="{8FAC3CA6-DB25-4C68-BA9A-AD1D71B4FF5F}" srcOrd="0" destOrd="0" presId="urn:microsoft.com/office/officeart/2018/2/layout/IconVerticalSolidList"/>
    <dgm:cxn modelId="{14E7CD92-A38A-4FAF-9BA9-5FF42774E845}" type="presParOf" srcId="{76D33545-207A-477F-A16B-BB2B9D7F2D3A}" destId="{EE8C7A60-76B2-49C3-B369-A96EA3E5C2D4}" srcOrd="1" destOrd="0" presId="urn:microsoft.com/office/officeart/2018/2/layout/IconVerticalSolidList"/>
    <dgm:cxn modelId="{5D26878D-4F9B-405F-8E85-83F7C0F8E1DB}" type="presParOf" srcId="{76D33545-207A-477F-A16B-BB2B9D7F2D3A}" destId="{B6D7E020-35D4-4D94-A1B9-406EAB63801E}" srcOrd="2" destOrd="0" presId="urn:microsoft.com/office/officeart/2018/2/layout/IconVerticalSolidList"/>
    <dgm:cxn modelId="{C9133D54-CFA6-4961-AF72-CCA5E88723C5}" type="presParOf" srcId="{76D33545-207A-477F-A16B-BB2B9D7F2D3A}" destId="{E59E20F8-4207-45B4-B668-018957100416}" srcOrd="3" destOrd="0" presId="urn:microsoft.com/office/officeart/2018/2/layout/IconVerticalSolidList"/>
    <dgm:cxn modelId="{CD16DBD8-D5DB-4E7C-B56A-F7994BF3480C}" type="presParOf" srcId="{933F326E-830B-4831-B1CB-C533857382D0}" destId="{5E9395D8-4450-4F9F-846C-719251944482}" srcOrd="1" destOrd="0" presId="urn:microsoft.com/office/officeart/2018/2/layout/IconVerticalSolidList"/>
    <dgm:cxn modelId="{C5884024-B1F3-44A6-AAC9-EA7FDF63D1F4}" type="presParOf" srcId="{933F326E-830B-4831-B1CB-C533857382D0}" destId="{4317EA3C-F64C-49F9-8D0C-2AD3C7D8B19A}" srcOrd="2" destOrd="0" presId="urn:microsoft.com/office/officeart/2018/2/layout/IconVerticalSolidList"/>
    <dgm:cxn modelId="{B61F5F59-BFC6-4790-A4CB-49481E4A7E67}" type="presParOf" srcId="{4317EA3C-F64C-49F9-8D0C-2AD3C7D8B19A}" destId="{37F77629-432B-4A69-837C-14C65DEDD20C}" srcOrd="0" destOrd="0" presId="urn:microsoft.com/office/officeart/2018/2/layout/IconVerticalSolidList"/>
    <dgm:cxn modelId="{F26FB358-72F0-4DE0-BF50-574AA8D7675B}" type="presParOf" srcId="{4317EA3C-F64C-49F9-8D0C-2AD3C7D8B19A}" destId="{C1FCEA5C-0298-4163-931F-016E81AAB647}" srcOrd="1" destOrd="0" presId="urn:microsoft.com/office/officeart/2018/2/layout/IconVerticalSolidList"/>
    <dgm:cxn modelId="{04F992BD-F4A0-4C73-8E88-0DCB02F4B0DA}" type="presParOf" srcId="{4317EA3C-F64C-49F9-8D0C-2AD3C7D8B19A}" destId="{4E01C590-E7DA-4835-86D2-4CCA915CA9A6}" srcOrd="2" destOrd="0" presId="urn:microsoft.com/office/officeart/2018/2/layout/IconVerticalSolidList"/>
    <dgm:cxn modelId="{D9501396-62D3-464C-AFF5-D80F72C0E0A4}" type="presParOf" srcId="{4317EA3C-F64C-49F9-8D0C-2AD3C7D8B19A}" destId="{7DE8E408-DE79-443F-8629-C089FBA689E3}" srcOrd="3" destOrd="0" presId="urn:microsoft.com/office/officeart/2018/2/layout/IconVerticalSolidList"/>
    <dgm:cxn modelId="{B64CE750-A220-423D-A5EB-CB9BECD78567}" type="presParOf" srcId="{933F326E-830B-4831-B1CB-C533857382D0}" destId="{6F5BEA2C-D35A-40CD-AADB-C93FF0714F82}" srcOrd="3" destOrd="0" presId="urn:microsoft.com/office/officeart/2018/2/layout/IconVerticalSolidList"/>
    <dgm:cxn modelId="{CEE0C149-DA4E-4DAA-86E5-5BAFB611B822}" type="presParOf" srcId="{933F326E-830B-4831-B1CB-C533857382D0}" destId="{061BB9BD-3EFB-484E-9E1E-584C8BD2EBBC}" srcOrd="4" destOrd="0" presId="urn:microsoft.com/office/officeart/2018/2/layout/IconVerticalSolidList"/>
    <dgm:cxn modelId="{A46EC668-5ED2-4686-99BE-1BD7F730D13B}" type="presParOf" srcId="{061BB9BD-3EFB-484E-9E1E-584C8BD2EBBC}" destId="{7760943E-59EA-4625-8C71-92A18A3E7522}" srcOrd="0" destOrd="0" presId="urn:microsoft.com/office/officeart/2018/2/layout/IconVerticalSolidList"/>
    <dgm:cxn modelId="{A9A84054-A6B0-499D-BCD3-576032380D45}" type="presParOf" srcId="{061BB9BD-3EFB-484E-9E1E-584C8BD2EBBC}" destId="{676EE63F-6485-4E2A-ABAE-83CF265BF069}" srcOrd="1" destOrd="0" presId="urn:microsoft.com/office/officeart/2018/2/layout/IconVerticalSolidList"/>
    <dgm:cxn modelId="{194187CE-E057-4230-A3BD-9459A03BE67D}" type="presParOf" srcId="{061BB9BD-3EFB-484E-9E1E-584C8BD2EBBC}" destId="{028304A6-CF27-4F1D-99F6-FE8D277AEE17}" srcOrd="2" destOrd="0" presId="urn:microsoft.com/office/officeart/2018/2/layout/IconVerticalSolidList"/>
    <dgm:cxn modelId="{8C1E721E-A458-4A52-900B-6C798D950C87}" type="presParOf" srcId="{061BB9BD-3EFB-484E-9E1E-584C8BD2EBBC}" destId="{B9DB9720-3FDF-4ACB-85FA-66976B22A528}" srcOrd="3" destOrd="0" presId="urn:microsoft.com/office/officeart/2018/2/layout/IconVerticalSolidList"/>
    <dgm:cxn modelId="{0F6C0F8A-C0DA-459D-A474-7474A6218E97}" type="presParOf" srcId="{933F326E-830B-4831-B1CB-C533857382D0}" destId="{2B0E55DF-6C35-4664-BC0E-365BF51E4C99}" srcOrd="5" destOrd="0" presId="urn:microsoft.com/office/officeart/2018/2/layout/IconVerticalSolidList"/>
    <dgm:cxn modelId="{C21BD3D6-F6A4-4D28-8A3D-E08E8BD04862}" type="presParOf" srcId="{933F326E-830B-4831-B1CB-C533857382D0}" destId="{F128A80F-4611-4111-9193-176AF502C376}" srcOrd="6" destOrd="0" presId="urn:microsoft.com/office/officeart/2018/2/layout/IconVerticalSolidList"/>
    <dgm:cxn modelId="{7B6F3B4D-5C95-42B1-92C1-75F8AB45D4B7}" type="presParOf" srcId="{F128A80F-4611-4111-9193-176AF502C376}" destId="{79AEF808-314B-4C4B-82AA-6EEA54A65F07}" srcOrd="0" destOrd="0" presId="urn:microsoft.com/office/officeart/2018/2/layout/IconVerticalSolidList"/>
    <dgm:cxn modelId="{F14DA5EF-E538-446F-BE7C-45C876E34890}" type="presParOf" srcId="{F128A80F-4611-4111-9193-176AF502C376}" destId="{73575651-229C-4229-B203-88512EEA95C5}" srcOrd="1" destOrd="0" presId="urn:microsoft.com/office/officeart/2018/2/layout/IconVerticalSolidList"/>
    <dgm:cxn modelId="{E9A85B14-90AD-48A2-9B16-6090607A5F65}" type="presParOf" srcId="{F128A80F-4611-4111-9193-176AF502C376}" destId="{806002CB-A457-44F2-A2DD-11D2572CD18C}" srcOrd="2" destOrd="0" presId="urn:microsoft.com/office/officeart/2018/2/layout/IconVerticalSolidList"/>
    <dgm:cxn modelId="{18B0CAC5-6463-418B-8377-8680A23E679D}" type="presParOf" srcId="{F128A80F-4611-4111-9193-176AF502C376}" destId="{77CFAC55-D3CF-45EA-A63C-9656646CA42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0B5E20-22E8-49EE-849D-2F09EB7C5E5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3F440E-398D-41B6-A80F-74494D5847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Think of it as having the same advantages and disadvantages as global variables</a:t>
          </a:r>
        </a:p>
      </dgm:t>
    </dgm:pt>
    <dgm:pt modelId="{90B11B28-5797-4553-BCD6-924D483AEFA1}" type="parTrans" cxnId="{ABD03D04-9D53-4E00-AB81-F25AC035AAD4}">
      <dgm:prSet/>
      <dgm:spPr/>
      <dgm:t>
        <a:bodyPr/>
        <a:lstStyle/>
        <a:p>
          <a:endParaRPr lang="en-US"/>
        </a:p>
      </dgm:t>
    </dgm:pt>
    <dgm:pt modelId="{039D6CC6-CBE0-4615-AC1E-542A7D83BEE4}" type="sibTrans" cxnId="{ABD03D04-9D53-4E00-AB81-F25AC035AAD4}">
      <dgm:prSet/>
      <dgm:spPr/>
      <dgm:t>
        <a:bodyPr/>
        <a:lstStyle/>
        <a:p>
          <a:endParaRPr lang="en-US"/>
        </a:p>
      </dgm:t>
    </dgm:pt>
    <dgm:pt modelId="{F8289849-E987-4255-8EC8-44B4F81CB1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 lot of developers consider Singleton as an anti pattern</a:t>
          </a:r>
        </a:p>
      </dgm:t>
    </dgm:pt>
    <dgm:pt modelId="{58406139-B729-43A1-9AA7-0431547BE2D4}" type="parTrans" cxnId="{0DECB193-7D07-48D4-B4D0-8A44B02B0EFC}">
      <dgm:prSet/>
      <dgm:spPr/>
      <dgm:t>
        <a:bodyPr/>
        <a:lstStyle/>
        <a:p>
          <a:endParaRPr lang="en-US"/>
        </a:p>
      </dgm:t>
    </dgm:pt>
    <dgm:pt modelId="{CFDFBA7F-EFFF-4644-9D4D-D4EA2AB33D7D}" type="sibTrans" cxnId="{0DECB193-7D07-48D4-B4D0-8A44B02B0EFC}">
      <dgm:prSet/>
      <dgm:spPr/>
      <dgm:t>
        <a:bodyPr/>
        <a:lstStyle/>
        <a:p>
          <a:endParaRPr lang="en-US"/>
        </a:p>
      </dgm:t>
    </dgm:pt>
    <dgm:pt modelId="{B987AC83-493B-4B18-BBDE-1E83EAF7E9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Recognize it by identifying a static method to get a resource</a:t>
          </a:r>
        </a:p>
      </dgm:t>
    </dgm:pt>
    <dgm:pt modelId="{8B487908-3605-4A42-980E-D4512632196F}" type="parTrans" cxnId="{70466650-EF21-44D4-9C56-FBD4098B58CE}">
      <dgm:prSet/>
      <dgm:spPr/>
      <dgm:t>
        <a:bodyPr/>
        <a:lstStyle/>
        <a:p>
          <a:endParaRPr lang="en-US"/>
        </a:p>
      </dgm:t>
    </dgm:pt>
    <dgm:pt modelId="{3871E768-D972-4239-9CDD-D2C93D59DC76}" type="sibTrans" cxnId="{70466650-EF21-44D4-9C56-FBD4098B58CE}">
      <dgm:prSet/>
      <dgm:spPr/>
      <dgm:t>
        <a:bodyPr/>
        <a:lstStyle/>
        <a:p>
          <a:endParaRPr lang="en-US"/>
        </a:p>
      </dgm:t>
    </dgm:pt>
    <dgm:pt modelId="{D18979C8-D283-4F11-8056-816DA377F0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Usages: logging class, manage database connection (or a pool of connections), global state </a:t>
          </a:r>
        </a:p>
      </dgm:t>
    </dgm:pt>
    <dgm:pt modelId="{88215926-66BF-48C4-A93B-2B9055E4B30E}" type="parTrans" cxnId="{2C52642D-1657-4F8D-BBDD-B987CC65BE05}">
      <dgm:prSet/>
      <dgm:spPr/>
      <dgm:t>
        <a:bodyPr/>
        <a:lstStyle/>
        <a:p>
          <a:endParaRPr lang="en-US"/>
        </a:p>
      </dgm:t>
    </dgm:pt>
    <dgm:pt modelId="{69F2F367-DB05-4C42-B3B6-E5FAE86F9F26}" type="sibTrans" cxnId="{2C52642D-1657-4F8D-BBDD-B987CC65BE05}">
      <dgm:prSet/>
      <dgm:spPr/>
      <dgm:t>
        <a:bodyPr/>
        <a:lstStyle/>
        <a:p>
          <a:endParaRPr lang="en-US"/>
        </a:p>
      </dgm:t>
    </dgm:pt>
    <dgm:pt modelId="{933F326E-830B-4831-B1CB-C533857382D0}" type="pres">
      <dgm:prSet presAssocID="{730B5E20-22E8-49EE-849D-2F09EB7C5E55}" presName="root" presStyleCnt="0">
        <dgm:presLayoutVars>
          <dgm:dir/>
          <dgm:resizeHandles val="exact"/>
        </dgm:presLayoutVars>
      </dgm:prSet>
      <dgm:spPr/>
    </dgm:pt>
    <dgm:pt modelId="{76D33545-207A-477F-A16B-BB2B9D7F2D3A}" type="pres">
      <dgm:prSet presAssocID="{D23F440E-398D-41B6-A80F-74494D5847CA}" presName="compNode" presStyleCnt="0"/>
      <dgm:spPr/>
    </dgm:pt>
    <dgm:pt modelId="{8FAC3CA6-DB25-4C68-BA9A-AD1D71B4FF5F}" type="pres">
      <dgm:prSet presAssocID="{D23F440E-398D-41B6-A80F-74494D5847CA}" presName="bgRect" presStyleLbl="bgShp" presStyleIdx="0" presStyleCnt="4"/>
      <dgm:spPr/>
    </dgm:pt>
    <dgm:pt modelId="{EE8C7A60-76B2-49C3-B369-A96EA3E5C2D4}" type="pres">
      <dgm:prSet presAssocID="{D23F440E-398D-41B6-A80F-74494D5847C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ement truck"/>
        </a:ext>
      </dgm:extLst>
    </dgm:pt>
    <dgm:pt modelId="{B6D7E020-35D4-4D94-A1B9-406EAB63801E}" type="pres">
      <dgm:prSet presAssocID="{D23F440E-398D-41B6-A80F-74494D5847CA}" presName="spaceRect" presStyleCnt="0"/>
      <dgm:spPr/>
    </dgm:pt>
    <dgm:pt modelId="{E59E20F8-4207-45B4-B668-018957100416}" type="pres">
      <dgm:prSet presAssocID="{D23F440E-398D-41B6-A80F-74494D5847CA}" presName="parTx" presStyleLbl="revTx" presStyleIdx="0" presStyleCnt="4">
        <dgm:presLayoutVars>
          <dgm:chMax val="0"/>
          <dgm:chPref val="0"/>
        </dgm:presLayoutVars>
      </dgm:prSet>
      <dgm:spPr/>
    </dgm:pt>
    <dgm:pt modelId="{5E9395D8-4450-4F9F-846C-719251944482}" type="pres">
      <dgm:prSet presAssocID="{039D6CC6-CBE0-4615-AC1E-542A7D83BEE4}" presName="sibTrans" presStyleCnt="0"/>
      <dgm:spPr/>
    </dgm:pt>
    <dgm:pt modelId="{4317EA3C-F64C-49F9-8D0C-2AD3C7D8B19A}" type="pres">
      <dgm:prSet presAssocID="{F8289849-E987-4255-8EC8-44B4F81CB10E}" presName="compNode" presStyleCnt="0"/>
      <dgm:spPr/>
    </dgm:pt>
    <dgm:pt modelId="{37F77629-432B-4A69-837C-14C65DEDD20C}" type="pres">
      <dgm:prSet presAssocID="{F8289849-E987-4255-8EC8-44B4F81CB10E}" presName="bgRect" presStyleLbl="bgShp" presStyleIdx="1" presStyleCnt="4"/>
      <dgm:spPr/>
    </dgm:pt>
    <dgm:pt modelId="{C1FCEA5C-0298-4163-931F-016E81AAB647}" type="pres">
      <dgm:prSet presAssocID="{F8289849-E987-4255-8EC8-44B4F81CB10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xcavator"/>
        </a:ext>
      </dgm:extLst>
    </dgm:pt>
    <dgm:pt modelId="{4E01C590-E7DA-4835-86D2-4CCA915CA9A6}" type="pres">
      <dgm:prSet presAssocID="{F8289849-E987-4255-8EC8-44B4F81CB10E}" presName="spaceRect" presStyleCnt="0"/>
      <dgm:spPr/>
    </dgm:pt>
    <dgm:pt modelId="{7DE8E408-DE79-443F-8629-C089FBA689E3}" type="pres">
      <dgm:prSet presAssocID="{F8289849-E987-4255-8EC8-44B4F81CB10E}" presName="parTx" presStyleLbl="revTx" presStyleIdx="1" presStyleCnt="4">
        <dgm:presLayoutVars>
          <dgm:chMax val="0"/>
          <dgm:chPref val="0"/>
        </dgm:presLayoutVars>
      </dgm:prSet>
      <dgm:spPr/>
    </dgm:pt>
    <dgm:pt modelId="{6F5BEA2C-D35A-40CD-AADB-C93FF0714F82}" type="pres">
      <dgm:prSet presAssocID="{CFDFBA7F-EFFF-4644-9D4D-D4EA2AB33D7D}" presName="sibTrans" presStyleCnt="0"/>
      <dgm:spPr/>
    </dgm:pt>
    <dgm:pt modelId="{061BB9BD-3EFB-484E-9E1E-584C8BD2EBBC}" type="pres">
      <dgm:prSet presAssocID="{B987AC83-493B-4B18-BBDE-1E83EAF7E925}" presName="compNode" presStyleCnt="0"/>
      <dgm:spPr/>
    </dgm:pt>
    <dgm:pt modelId="{7760943E-59EA-4625-8C71-92A18A3E7522}" type="pres">
      <dgm:prSet presAssocID="{B987AC83-493B-4B18-BBDE-1E83EAF7E925}" presName="bgRect" presStyleLbl="bgShp" presStyleIdx="2" presStyleCnt="4"/>
      <dgm:spPr/>
    </dgm:pt>
    <dgm:pt modelId="{676EE63F-6485-4E2A-ABAE-83CF265BF069}" type="pres">
      <dgm:prSet presAssocID="{B987AC83-493B-4B18-BBDE-1E83EAF7E92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028304A6-CF27-4F1D-99F6-FE8D277AEE17}" type="pres">
      <dgm:prSet presAssocID="{B987AC83-493B-4B18-BBDE-1E83EAF7E925}" presName="spaceRect" presStyleCnt="0"/>
      <dgm:spPr/>
    </dgm:pt>
    <dgm:pt modelId="{B9DB9720-3FDF-4ACB-85FA-66976B22A528}" type="pres">
      <dgm:prSet presAssocID="{B987AC83-493B-4B18-BBDE-1E83EAF7E925}" presName="parTx" presStyleLbl="revTx" presStyleIdx="2" presStyleCnt="4">
        <dgm:presLayoutVars>
          <dgm:chMax val="0"/>
          <dgm:chPref val="0"/>
        </dgm:presLayoutVars>
      </dgm:prSet>
      <dgm:spPr/>
    </dgm:pt>
    <dgm:pt modelId="{2B0E55DF-6C35-4664-BC0E-365BF51E4C99}" type="pres">
      <dgm:prSet presAssocID="{3871E768-D972-4239-9CDD-D2C93D59DC76}" presName="sibTrans" presStyleCnt="0"/>
      <dgm:spPr/>
    </dgm:pt>
    <dgm:pt modelId="{F128A80F-4611-4111-9193-176AF502C376}" type="pres">
      <dgm:prSet presAssocID="{D18979C8-D283-4F11-8056-816DA377F0C0}" presName="compNode" presStyleCnt="0"/>
      <dgm:spPr/>
    </dgm:pt>
    <dgm:pt modelId="{79AEF808-314B-4C4B-82AA-6EEA54A65F07}" type="pres">
      <dgm:prSet presAssocID="{D18979C8-D283-4F11-8056-816DA377F0C0}" presName="bgRect" presStyleLbl="bgShp" presStyleIdx="3" presStyleCnt="4"/>
      <dgm:spPr/>
    </dgm:pt>
    <dgm:pt modelId="{73575651-229C-4229-B203-88512EEA95C5}" type="pres">
      <dgm:prSet presAssocID="{D18979C8-D283-4F11-8056-816DA377F0C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jector"/>
        </a:ext>
      </dgm:extLst>
    </dgm:pt>
    <dgm:pt modelId="{806002CB-A457-44F2-A2DD-11D2572CD18C}" type="pres">
      <dgm:prSet presAssocID="{D18979C8-D283-4F11-8056-816DA377F0C0}" presName="spaceRect" presStyleCnt="0"/>
      <dgm:spPr/>
    </dgm:pt>
    <dgm:pt modelId="{77CFAC55-D3CF-45EA-A63C-9656646CA42E}" type="pres">
      <dgm:prSet presAssocID="{D18979C8-D283-4F11-8056-816DA377F0C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BD03D04-9D53-4E00-AB81-F25AC035AAD4}" srcId="{730B5E20-22E8-49EE-849D-2F09EB7C5E55}" destId="{D23F440E-398D-41B6-A80F-74494D5847CA}" srcOrd="0" destOrd="0" parTransId="{90B11B28-5797-4553-BCD6-924D483AEFA1}" sibTransId="{039D6CC6-CBE0-4615-AC1E-542A7D83BEE4}"/>
    <dgm:cxn modelId="{B69A751B-F5A4-4FDF-A1ED-C6E1EE94BDBA}" type="presOf" srcId="{F8289849-E987-4255-8EC8-44B4F81CB10E}" destId="{7DE8E408-DE79-443F-8629-C089FBA689E3}" srcOrd="0" destOrd="0" presId="urn:microsoft.com/office/officeart/2018/2/layout/IconVerticalSolidList"/>
    <dgm:cxn modelId="{2C52642D-1657-4F8D-BBDD-B987CC65BE05}" srcId="{730B5E20-22E8-49EE-849D-2F09EB7C5E55}" destId="{D18979C8-D283-4F11-8056-816DA377F0C0}" srcOrd="3" destOrd="0" parTransId="{88215926-66BF-48C4-A93B-2B9055E4B30E}" sibTransId="{69F2F367-DB05-4C42-B3B6-E5FAE86F9F26}"/>
    <dgm:cxn modelId="{27CB5032-1C28-4B71-9DE7-3B8573DAA06B}" type="presOf" srcId="{D18979C8-D283-4F11-8056-816DA377F0C0}" destId="{77CFAC55-D3CF-45EA-A63C-9656646CA42E}" srcOrd="0" destOrd="0" presId="urn:microsoft.com/office/officeart/2018/2/layout/IconVerticalSolidList"/>
    <dgm:cxn modelId="{36BA1767-35CA-4C91-93C5-94F0ADD921AD}" type="presOf" srcId="{730B5E20-22E8-49EE-849D-2F09EB7C5E55}" destId="{933F326E-830B-4831-B1CB-C533857382D0}" srcOrd="0" destOrd="0" presId="urn:microsoft.com/office/officeart/2018/2/layout/IconVerticalSolidList"/>
    <dgm:cxn modelId="{70466650-EF21-44D4-9C56-FBD4098B58CE}" srcId="{730B5E20-22E8-49EE-849D-2F09EB7C5E55}" destId="{B987AC83-493B-4B18-BBDE-1E83EAF7E925}" srcOrd="2" destOrd="0" parTransId="{8B487908-3605-4A42-980E-D4512632196F}" sibTransId="{3871E768-D972-4239-9CDD-D2C93D59DC76}"/>
    <dgm:cxn modelId="{0DECB193-7D07-48D4-B4D0-8A44B02B0EFC}" srcId="{730B5E20-22E8-49EE-849D-2F09EB7C5E55}" destId="{F8289849-E987-4255-8EC8-44B4F81CB10E}" srcOrd="1" destOrd="0" parTransId="{58406139-B729-43A1-9AA7-0431547BE2D4}" sibTransId="{CFDFBA7F-EFFF-4644-9D4D-D4EA2AB33D7D}"/>
    <dgm:cxn modelId="{44162A95-8BE4-488C-B835-013E9523D7C9}" type="presOf" srcId="{B987AC83-493B-4B18-BBDE-1E83EAF7E925}" destId="{B9DB9720-3FDF-4ACB-85FA-66976B22A528}" srcOrd="0" destOrd="0" presId="urn:microsoft.com/office/officeart/2018/2/layout/IconVerticalSolidList"/>
    <dgm:cxn modelId="{CBA314A9-2DA4-4A96-8AAA-82DB60A2107B}" type="presOf" srcId="{D23F440E-398D-41B6-A80F-74494D5847CA}" destId="{E59E20F8-4207-45B4-B668-018957100416}" srcOrd="0" destOrd="0" presId="urn:microsoft.com/office/officeart/2018/2/layout/IconVerticalSolidList"/>
    <dgm:cxn modelId="{9530F58C-F371-4809-A58E-6A168C19975B}" type="presParOf" srcId="{933F326E-830B-4831-B1CB-C533857382D0}" destId="{76D33545-207A-477F-A16B-BB2B9D7F2D3A}" srcOrd="0" destOrd="0" presId="urn:microsoft.com/office/officeart/2018/2/layout/IconVerticalSolidList"/>
    <dgm:cxn modelId="{E451D301-FBDE-471F-ABE3-C1348C32FA64}" type="presParOf" srcId="{76D33545-207A-477F-A16B-BB2B9D7F2D3A}" destId="{8FAC3CA6-DB25-4C68-BA9A-AD1D71B4FF5F}" srcOrd="0" destOrd="0" presId="urn:microsoft.com/office/officeart/2018/2/layout/IconVerticalSolidList"/>
    <dgm:cxn modelId="{14E7CD92-A38A-4FAF-9BA9-5FF42774E845}" type="presParOf" srcId="{76D33545-207A-477F-A16B-BB2B9D7F2D3A}" destId="{EE8C7A60-76B2-49C3-B369-A96EA3E5C2D4}" srcOrd="1" destOrd="0" presId="urn:microsoft.com/office/officeart/2018/2/layout/IconVerticalSolidList"/>
    <dgm:cxn modelId="{5D26878D-4F9B-405F-8E85-83F7C0F8E1DB}" type="presParOf" srcId="{76D33545-207A-477F-A16B-BB2B9D7F2D3A}" destId="{B6D7E020-35D4-4D94-A1B9-406EAB63801E}" srcOrd="2" destOrd="0" presId="urn:microsoft.com/office/officeart/2018/2/layout/IconVerticalSolidList"/>
    <dgm:cxn modelId="{C9133D54-CFA6-4961-AF72-CCA5E88723C5}" type="presParOf" srcId="{76D33545-207A-477F-A16B-BB2B9D7F2D3A}" destId="{E59E20F8-4207-45B4-B668-018957100416}" srcOrd="3" destOrd="0" presId="urn:microsoft.com/office/officeart/2018/2/layout/IconVerticalSolidList"/>
    <dgm:cxn modelId="{CD16DBD8-D5DB-4E7C-B56A-F7994BF3480C}" type="presParOf" srcId="{933F326E-830B-4831-B1CB-C533857382D0}" destId="{5E9395D8-4450-4F9F-846C-719251944482}" srcOrd="1" destOrd="0" presId="urn:microsoft.com/office/officeart/2018/2/layout/IconVerticalSolidList"/>
    <dgm:cxn modelId="{C5884024-B1F3-44A6-AAC9-EA7FDF63D1F4}" type="presParOf" srcId="{933F326E-830B-4831-B1CB-C533857382D0}" destId="{4317EA3C-F64C-49F9-8D0C-2AD3C7D8B19A}" srcOrd="2" destOrd="0" presId="urn:microsoft.com/office/officeart/2018/2/layout/IconVerticalSolidList"/>
    <dgm:cxn modelId="{B61F5F59-BFC6-4790-A4CB-49481E4A7E67}" type="presParOf" srcId="{4317EA3C-F64C-49F9-8D0C-2AD3C7D8B19A}" destId="{37F77629-432B-4A69-837C-14C65DEDD20C}" srcOrd="0" destOrd="0" presId="urn:microsoft.com/office/officeart/2018/2/layout/IconVerticalSolidList"/>
    <dgm:cxn modelId="{F26FB358-72F0-4DE0-BF50-574AA8D7675B}" type="presParOf" srcId="{4317EA3C-F64C-49F9-8D0C-2AD3C7D8B19A}" destId="{C1FCEA5C-0298-4163-931F-016E81AAB647}" srcOrd="1" destOrd="0" presId="urn:microsoft.com/office/officeart/2018/2/layout/IconVerticalSolidList"/>
    <dgm:cxn modelId="{04F992BD-F4A0-4C73-8E88-0DCB02F4B0DA}" type="presParOf" srcId="{4317EA3C-F64C-49F9-8D0C-2AD3C7D8B19A}" destId="{4E01C590-E7DA-4835-86D2-4CCA915CA9A6}" srcOrd="2" destOrd="0" presId="urn:microsoft.com/office/officeart/2018/2/layout/IconVerticalSolidList"/>
    <dgm:cxn modelId="{D9501396-62D3-464C-AFF5-D80F72C0E0A4}" type="presParOf" srcId="{4317EA3C-F64C-49F9-8D0C-2AD3C7D8B19A}" destId="{7DE8E408-DE79-443F-8629-C089FBA689E3}" srcOrd="3" destOrd="0" presId="urn:microsoft.com/office/officeart/2018/2/layout/IconVerticalSolidList"/>
    <dgm:cxn modelId="{B64CE750-A220-423D-A5EB-CB9BECD78567}" type="presParOf" srcId="{933F326E-830B-4831-B1CB-C533857382D0}" destId="{6F5BEA2C-D35A-40CD-AADB-C93FF0714F82}" srcOrd="3" destOrd="0" presId="urn:microsoft.com/office/officeart/2018/2/layout/IconVerticalSolidList"/>
    <dgm:cxn modelId="{CEE0C149-DA4E-4DAA-86E5-5BAFB611B822}" type="presParOf" srcId="{933F326E-830B-4831-B1CB-C533857382D0}" destId="{061BB9BD-3EFB-484E-9E1E-584C8BD2EBBC}" srcOrd="4" destOrd="0" presId="urn:microsoft.com/office/officeart/2018/2/layout/IconVerticalSolidList"/>
    <dgm:cxn modelId="{A46EC668-5ED2-4686-99BE-1BD7F730D13B}" type="presParOf" srcId="{061BB9BD-3EFB-484E-9E1E-584C8BD2EBBC}" destId="{7760943E-59EA-4625-8C71-92A18A3E7522}" srcOrd="0" destOrd="0" presId="urn:microsoft.com/office/officeart/2018/2/layout/IconVerticalSolidList"/>
    <dgm:cxn modelId="{A9A84054-A6B0-499D-BCD3-576032380D45}" type="presParOf" srcId="{061BB9BD-3EFB-484E-9E1E-584C8BD2EBBC}" destId="{676EE63F-6485-4E2A-ABAE-83CF265BF069}" srcOrd="1" destOrd="0" presId="urn:microsoft.com/office/officeart/2018/2/layout/IconVerticalSolidList"/>
    <dgm:cxn modelId="{194187CE-E057-4230-A3BD-9459A03BE67D}" type="presParOf" srcId="{061BB9BD-3EFB-484E-9E1E-584C8BD2EBBC}" destId="{028304A6-CF27-4F1D-99F6-FE8D277AEE17}" srcOrd="2" destOrd="0" presId="urn:microsoft.com/office/officeart/2018/2/layout/IconVerticalSolidList"/>
    <dgm:cxn modelId="{8C1E721E-A458-4A52-900B-6C798D950C87}" type="presParOf" srcId="{061BB9BD-3EFB-484E-9E1E-584C8BD2EBBC}" destId="{B9DB9720-3FDF-4ACB-85FA-66976B22A528}" srcOrd="3" destOrd="0" presId="urn:microsoft.com/office/officeart/2018/2/layout/IconVerticalSolidList"/>
    <dgm:cxn modelId="{0F6C0F8A-C0DA-459D-A474-7474A6218E97}" type="presParOf" srcId="{933F326E-830B-4831-B1CB-C533857382D0}" destId="{2B0E55DF-6C35-4664-BC0E-365BF51E4C99}" srcOrd="5" destOrd="0" presId="urn:microsoft.com/office/officeart/2018/2/layout/IconVerticalSolidList"/>
    <dgm:cxn modelId="{C21BD3D6-F6A4-4D28-8A3D-E08E8BD04862}" type="presParOf" srcId="{933F326E-830B-4831-B1CB-C533857382D0}" destId="{F128A80F-4611-4111-9193-176AF502C376}" srcOrd="6" destOrd="0" presId="urn:microsoft.com/office/officeart/2018/2/layout/IconVerticalSolidList"/>
    <dgm:cxn modelId="{7B6F3B4D-5C95-42B1-92C1-75F8AB45D4B7}" type="presParOf" srcId="{F128A80F-4611-4111-9193-176AF502C376}" destId="{79AEF808-314B-4C4B-82AA-6EEA54A65F07}" srcOrd="0" destOrd="0" presId="urn:microsoft.com/office/officeart/2018/2/layout/IconVerticalSolidList"/>
    <dgm:cxn modelId="{F14DA5EF-E538-446F-BE7C-45C876E34890}" type="presParOf" srcId="{F128A80F-4611-4111-9193-176AF502C376}" destId="{73575651-229C-4229-B203-88512EEA95C5}" srcOrd="1" destOrd="0" presId="urn:microsoft.com/office/officeart/2018/2/layout/IconVerticalSolidList"/>
    <dgm:cxn modelId="{E9A85B14-90AD-48A2-9B16-6090607A5F65}" type="presParOf" srcId="{F128A80F-4611-4111-9193-176AF502C376}" destId="{806002CB-A457-44F2-A2DD-11D2572CD18C}" srcOrd="2" destOrd="0" presId="urn:microsoft.com/office/officeart/2018/2/layout/IconVerticalSolidList"/>
    <dgm:cxn modelId="{18B0CAC5-6463-418B-8377-8680A23E679D}" type="presParOf" srcId="{F128A80F-4611-4111-9193-176AF502C376}" destId="{77CFAC55-D3CF-45EA-A63C-9656646CA42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30B5E20-22E8-49EE-849D-2F09EB7C5E5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3F440E-398D-41B6-A80F-74494D5847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All objects that support cloning need to follow the same interface</a:t>
          </a:r>
        </a:p>
      </dgm:t>
    </dgm:pt>
    <dgm:pt modelId="{90B11B28-5797-4553-BCD6-924D483AEFA1}" type="parTrans" cxnId="{ABD03D04-9D53-4E00-AB81-F25AC035AAD4}">
      <dgm:prSet/>
      <dgm:spPr/>
      <dgm:t>
        <a:bodyPr/>
        <a:lstStyle/>
        <a:p>
          <a:endParaRPr lang="en-US"/>
        </a:p>
      </dgm:t>
    </dgm:pt>
    <dgm:pt modelId="{039D6CC6-CBE0-4615-AC1E-542A7D83BEE4}" type="sibTrans" cxnId="{ABD03D04-9D53-4E00-AB81-F25AC035AAD4}">
      <dgm:prSet/>
      <dgm:spPr/>
      <dgm:t>
        <a:bodyPr/>
        <a:lstStyle/>
        <a:p>
          <a:endParaRPr lang="en-US"/>
        </a:p>
      </dgm:t>
    </dgm:pt>
    <dgm:pt modelId="{F8289849-E987-4255-8EC8-44B4F81CB1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Clone an object when, at runtime, you need a “true” copy of an object. (the actual copy of the object, with its current values)</a:t>
          </a:r>
          <a:endParaRPr lang="en-US" dirty="0"/>
        </a:p>
      </dgm:t>
    </dgm:pt>
    <dgm:pt modelId="{58406139-B729-43A1-9AA7-0431547BE2D4}" type="parTrans" cxnId="{0DECB193-7D07-48D4-B4D0-8A44B02B0EFC}">
      <dgm:prSet/>
      <dgm:spPr/>
      <dgm:t>
        <a:bodyPr/>
        <a:lstStyle/>
        <a:p>
          <a:endParaRPr lang="en-US"/>
        </a:p>
      </dgm:t>
    </dgm:pt>
    <dgm:pt modelId="{CFDFBA7F-EFFF-4644-9D4D-D4EA2AB33D7D}" type="sibTrans" cxnId="{0DECB193-7D07-48D4-B4D0-8A44B02B0EFC}">
      <dgm:prSet/>
      <dgm:spPr/>
      <dgm:t>
        <a:bodyPr/>
        <a:lstStyle/>
        <a:p>
          <a:endParaRPr lang="en-US"/>
        </a:p>
      </dgm:t>
    </dgm:pt>
    <dgm:pt modelId="{B987AC83-493B-4B18-BBDE-1E83EAF7E9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Recognize it “clone” or “copy” method</a:t>
          </a:r>
        </a:p>
      </dgm:t>
    </dgm:pt>
    <dgm:pt modelId="{8B487908-3605-4A42-980E-D4512632196F}" type="parTrans" cxnId="{70466650-EF21-44D4-9C56-FBD4098B58CE}">
      <dgm:prSet/>
      <dgm:spPr/>
      <dgm:t>
        <a:bodyPr/>
        <a:lstStyle/>
        <a:p>
          <a:endParaRPr lang="en-US"/>
        </a:p>
      </dgm:t>
    </dgm:pt>
    <dgm:pt modelId="{3871E768-D972-4239-9CDD-D2C93D59DC76}" type="sibTrans" cxnId="{70466650-EF21-44D4-9C56-FBD4098B58CE}">
      <dgm:prSet/>
      <dgm:spPr/>
      <dgm:t>
        <a:bodyPr/>
        <a:lstStyle/>
        <a:p>
          <a:endParaRPr lang="en-US"/>
        </a:p>
      </dgm:t>
    </dgm:pt>
    <dgm:pt modelId="{D18979C8-D283-4F11-8056-816DA377F0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 it when it is costly to create new objects from scratch</a:t>
          </a:r>
        </a:p>
      </dgm:t>
    </dgm:pt>
    <dgm:pt modelId="{88215926-66BF-48C4-A93B-2B9055E4B30E}" type="parTrans" cxnId="{2C52642D-1657-4F8D-BBDD-B987CC65BE05}">
      <dgm:prSet/>
      <dgm:spPr/>
      <dgm:t>
        <a:bodyPr/>
        <a:lstStyle/>
        <a:p>
          <a:endParaRPr lang="en-US"/>
        </a:p>
      </dgm:t>
    </dgm:pt>
    <dgm:pt modelId="{69F2F367-DB05-4C42-B3B6-E5FAE86F9F26}" type="sibTrans" cxnId="{2C52642D-1657-4F8D-BBDD-B987CC65BE05}">
      <dgm:prSet/>
      <dgm:spPr/>
      <dgm:t>
        <a:bodyPr/>
        <a:lstStyle/>
        <a:p>
          <a:endParaRPr lang="en-US"/>
        </a:p>
      </dgm:t>
    </dgm:pt>
    <dgm:pt modelId="{933F326E-830B-4831-B1CB-C533857382D0}" type="pres">
      <dgm:prSet presAssocID="{730B5E20-22E8-49EE-849D-2F09EB7C5E55}" presName="root" presStyleCnt="0">
        <dgm:presLayoutVars>
          <dgm:dir/>
          <dgm:resizeHandles val="exact"/>
        </dgm:presLayoutVars>
      </dgm:prSet>
      <dgm:spPr/>
    </dgm:pt>
    <dgm:pt modelId="{76D33545-207A-477F-A16B-BB2B9D7F2D3A}" type="pres">
      <dgm:prSet presAssocID="{D23F440E-398D-41B6-A80F-74494D5847CA}" presName="compNode" presStyleCnt="0"/>
      <dgm:spPr/>
    </dgm:pt>
    <dgm:pt modelId="{8FAC3CA6-DB25-4C68-BA9A-AD1D71B4FF5F}" type="pres">
      <dgm:prSet presAssocID="{D23F440E-398D-41B6-A80F-74494D5847CA}" presName="bgRect" presStyleLbl="bgShp" presStyleIdx="0" presStyleCnt="4"/>
      <dgm:spPr/>
    </dgm:pt>
    <dgm:pt modelId="{EE8C7A60-76B2-49C3-B369-A96EA3E5C2D4}" type="pres">
      <dgm:prSet presAssocID="{D23F440E-398D-41B6-A80F-74494D5847C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ement truck"/>
        </a:ext>
      </dgm:extLst>
    </dgm:pt>
    <dgm:pt modelId="{B6D7E020-35D4-4D94-A1B9-406EAB63801E}" type="pres">
      <dgm:prSet presAssocID="{D23F440E-398D-41B6-A80F-74494D5847CA}" presName="spaceRect" presStyleCnt="0"/>
      <dgm:spPr/>
    </dgm:pt>
    <dgm:pt modelId="{E59E20F8-4207-45B4-B668-018957100416}" type="pres">
      <dgm:prSet presAssocID="{D23F440E-398D-41B6-A80F-74494D5847CA}" presName="parTx" presStyleLbl="revTx" presStyleIdx="0" presStyleCnt="4">
        <dgm:presLayoutVars>
          <dgm:chMax val="0"/>
          <dgm:chPref val="0"/>
        </dgm:presLayoutVars>
      </dgm:prSet>
      <dgm:spPr/>
    </dgm:pt>
    <dgm:pt modelId="{5E9395D8-4450-4F9F-846C-719251944482}" type="pres">
      <dgm:prSet presAssocID="{039D6CC6-CBE0-4615-AC1E-542A7D83BEE4}" presName="sibTrans" presStyleCnt="0"/>
      <dgm:spPr/>
    </dgm:pt>
    <dgm:pt modelId="{4317EA3C-F64C-49F9-8D0C-2AD3C7D8B19A}" type="pres">
      <dgm:prSet presAssocID="{F8289849-E987-4255-8EC8-44B4F81CB10E}" presName="compNode" presStyleCnt="0"/>
      <dgm:spPr/>
    </dgm:pt>
    <dgm:pt modelId="{37F77629-432B-4A69-837C-14C65DEDD20C}" type="pres">
      <dgm:prSet presAssocID="{F8289849-E987-4255-8EC8-44B4F81CB10E}" presName="bgRect" presStyleLbl="bgShp" presStyleIdx="1" presStyleCnt="4"/>
      <dgm:spPr/>
    </dgm:pt>
    <dgm:pt modelId="{C1FCEA5C-0298-4163-931F-016E81AAB647}" type="pres">
      <dgm:prSet presAssocID="{F8289849-E987-4255-8EC8-44B4F81CB10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xcavator"/>
        </a:ext>
      </dgm:extLst>
    </dgm:pt>
    <dgm:pt modelId="{4E01C590-E7DA-4835-86D2-4CCA915CA9A6}" type="pres">
      <dgm:prSet presAssocID="{F8289849-E987-4255-8EC8-44B4F81CB10E}" presName="spaceRect" presStyleCnt="0"/>
      <dgm:spPr/>
    </dgm:pt>
    <dgm:pt modelId="{7DE8E408-DE79-443F-8629-C089FBA689E3}" type="pres">
      <dgm:prSet presAssocID="{F8289849-E987-4255-8EC8-44B4F81CB10E}" presName="parTx" presStyleLbl="revTx" presStyleIdx="1" presStyleCnt="4" custLinFactNeighborY="-1262">
        <dgm:presLayoutVars>
          <dgm:chMax val="0"/>
          <dgm:chPref val="0"/>
        </dgm:presLayoutVars>
      </dgm:prSet>
      <dgm:spPr/>
    </dgm:pt>
    <dgm:pt modelId="{6F5BEA2C-D35A-40CD-AADB-C93FF0714F82}" type="pres">
      <dgm:prSet presAssocID="{CFDFBA7F-EFFF-4644-9D4D-D4EA2AB33D7D}" presName="sibTrans" presStyleCnt="0"/>
      <dgm:spPr/>
    </dgm:pt>
    <dgm:pt modelId="{061BB9BD-3EFB-484E-9E1E-584C8BD2EBBC}" type="pres">
      <dgm:prSet presAssocID="{B987AC83-493B-4B18-BBDE-1E83EAF7E925}" presName="compNode" presStyleCnt="0"/>
      <dgm:spPr/>
    </dgm:pt>
    <dgm:pt modelId="{7760943E-59EA-4625-8C71-92A18A3E7522}" type="pres">
      <dgm:prSet presAssocID="{B987AC83-493B-4B18-BBDE-1E83EAF7E925}" presName="bgRect" presStyleLbl="bgShp" presStyleIdx="2" presStyleCnt="4"/>
      <dgm:spPr/>
    </dgm:pt>
    <dgm:pt modelId="{676EE63F-6485-4E2A-ABAE-83CF265BF069}" type="pres">
      <dgm:prSet presAssocID="{B987AC83-493B-4B18-BBDE-1E83EAF7E92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028304A6-CF27-4F1D-99F6-FE8D277AEE17}" type="pres">
      <dgm:prSet presAssocID="{B987AC83-493B-4B18-BBDE-1E83EAF7E925}" presName="spaceRect" presStyleCnt="0"/>
      <dgm:spPr/>
    </dgm:pt>
    <dgm:pt modelId="{B9DB9720-3FDF-4ACB-85FA-66976B22A528}" type="pres">
      <dgm:prSet presAssocID="{B987AC83-493B-4B18-BBDE-1E83EAF7E925}" presName="parTx" presStyleLbl="revTx" presStyleIdx="2" presStyleCnt="4">
        <dgm:presLayoutVars>
          <dgm:chMax val="0"/>
          <dgm:chPref val="0"/>
        </dgm:presLayoutVars>
      </dgm:prSet>
      <dgm:spPr/>
    </dgm:pt>
    <dgm:pt modelId="{2B0E55DF-6C35-4664-BC0E-365BF51E4C99}" type="pres">
      <dgm:prSet presAssocID="{3871E768-D972-4239-9CDD-D2C93D59DC76}" presName="sibTrans" presStyleCnt="0"/>
      <dgm:spPr/>
    </dgm:pt>
    <dgm:pt modelId="{F128A80F-4611-4111-9193-176AF502C376}" type="pres">
      <dgm:prSet presAssocID="{D18979C8-D283-4F11-8056-816DA377F0C0}" presName="compNode" presStyleCnt="0"/>
      <dgm:spPr/>
    </dgm:pt>
    <dgm:pt modelId="{79AEF808-314B-4C4B-82AA-6EEA54A65F07}" type="pres">
      <dgm:prSet presAssocID="{D18979C8-D283-4F11-8056-816DA377F0C0}" presName="bgRect" presStyleLbl="bgShp" presStyleIdx="3" presStyleCnt="4"/>
      <dgm:spPr/>
    </dgm:pt>
    <dgm:pt modelId="{73575651-229C-4229-B203-88512EEA95C5}" type="pres">
      <dgm:prSet presAssocID="{D18979C8-D283-4F11-8056-816DA377F0C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jector"/>
        </a:ext>
      </dgm:extLst>
    </dgm:pt>
    <dgm:pt modelId="{806002CB-A457-44F2-A2DD-11D2572CD18C}" type="pres">
      <dgm:prSet presAssocID="{D18979C8-D283-4F11-8056-816DA377F0C0}" presName="spaceRect" presStyleCnt="0"/>
      <dgm:spPr/>
    </dgm:pt>
    <dgm:pt modelId="{77CFAC55-D3CF-45EA-A63C-9656646CA42E}" type="pres">
      <dgm:prSet presAssocID="{D18979C8-D283-4F11-8056-816DA377F0C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BD03D04-9D53-4E00-AB81-F25AC035AAD4}" srcId="{730B5E20-22E8-49EE-849D-2F09EB7C5E55}" destId="{D23F440E-398D-41B6-A80F-74494D5847CA}" srcOrd="0" destOrd="0" parTransId="{90B11B28-5797-4553-BCD6-924D483AEFA1}" sibTransId="{039D6CC6-CBE0-4615-AC1E-542A7D83BEE4}"/>
    <dgm:cxn modelId="{B69A751B-F5A4-4FDF-A1ED-C6E1EE94BDBA}" type="presOf" srcId="{F8289849-E987-4255-8EC8-44B4F81CB10E}" destId="{7DE8E408-DE79-443F-8629-C089FBA689E3}" srcOrd="0" destOrd="0" presId="urn:microsoft.com/office/officeart/2018/2/layout/IconVerticalSolidList"/>
    <dgm:cxn modelId="{2C52642D-1657-4F8D-BBDD-B987CC65BE05}" srcId="{730B5E20-22E8-49EE-849D-2F09EB7C5E55}" destId="{D18979C8-D283-4F11-8056-816DA377F0C0}" srcOrd="3" destOrd="0" parTransId="{88215926-66BF-48C4-A93B-2B9055E4B30E}" sibTransId="{69F2F367-DB05-4C42-B3B6-E5FAE86F9F26}"/>
    <dgm:cxn modelId="{27CB5032-1C28-4B71-9DE7-3B8573DAA06B}" type="presOf" srcId="{D18979C8-D283-4F11-8056-816DA377F0C0}" destId="{77CFAC55-D3CF-45EA-A63C-9656646CA42E}" srcOrd="0" destOrd="0" presId="urn:microsoft.com/office/officeart/2018/2/layout/IconVerticalSolidList"/>
    <dgm:cxn modelId="{36BA1767-35CA-4C91-93C5-94F0ADD921AD}" type="presOf" srcId="{730B5E20-22E8-49EE-849D-2F09EB7C5E55}" destId="{933F326E-830B-4831-B1CB-C533857382D0}" srcOrd="0" destOrd="0" presId="urn:microsoft.com/office/officeart/2018/2/layout/IconVerticalSolidList"/>
    <dgm:cxn modelId="{70466650-EF21-44D4-9C56-FBD4098B58CE}" srcId="{730B5E20-22E8-49EE-849D-2F09EB7C5E55}" destId="{B987AC83-493B-4B18-BBDE-1E83EAF7E925}" srcOrd="2" destOrd="0" parTransId="{8B487908-3605-4A42-980E-D4512632196F}" sibTransId="{3871E768-D972-4239-9CDD-D2C93D59DC76}"/>
    <dgm:cxn modelId="{0DECB193-7D07-48D4-B4D0-8A44B02B0EFC}" srcId="{730B5E20-22E8-49EE-849D-2F09EB7C5E55}" destId="{F8289849-E987-4255-8EC8-44B4F81CB10E}" srcOrd="1" destOrd="0" parTransId="{58406139-B729-43A1-9AA7-0431547BE2D4}" sibTransId="{CFDFBA7F-EFFF-4644-9D4D-D4EA2AB33D7D}"/>
    <dgm:cxn modelId="{44162A95-8BE4-488C-B835-013E9523D7C9}" type="presOf" srcId="{B987AC83-493B-4B18-BBDE-1E83EAF7E925}" destId="{B9DB9720-3FDF-4ACB-85FA-66976B22A528}" srcOrd="0" destOrd="0" presId="urn:microsoft.com/office/officeart/2018/2/layout/IconVerticalSolidList"/>
    <dgm:cxn modelId="{CBA314A9-2DA4-4A96-8AAA-82DB60A2107B}" type="presOf" srcId="{D23F440E-398D-41B6-A80F-74494D5847CA}" destId="{E59E20F8-4207-45B4-B668-018957100416}" srcOrd="0" destOrd="0" presId="urn:microsoft.com/office/officeart/2018/2/layout/IconVerticalSolidList"/>
    <dgm:cxn modelId="{9530F58C-F371-4809-A58E-6A168C19975B}" type="presParOf" srcId="{933F326E-830B-4831-B1CB-C533857382D0}" destId="{76D33545-207A-477F-A16B-BB2B9D7F2D3A}" srcOrd="0" destOrd="0" presId="urn:microsoft.com/office/officeart/2018/2/layout/IconVerticalSolidList"/>
    <dgm:cxn modelId="{E451D301-FBDE-471F-ABE3-C1348C32FA64}" type="presParOf" srcId="{76D33545-207A-477F-A16B-BB2B9D7F2D3A}" destId="{8FAC3CA6-DB25-4C68-BA9A-AD1D71B4FF5F}" srcOrd="0" destOrd="0" presId="urn:microsoft.com/office/officeart/2018/2/layout/IconVerticalSolidList"/>
    <dgm:cxn modelId="{14E7CD92-A38A-4FAF-9BA9-5FF42774E845}" type="presParOf" srcId="{76D33545-207A-477F-A16B-BB2B9D7F2D3A}" destId="{EE8C7A60-76B2-49C3-B369-A96EA3E5C2D4}" srcOrd="1" destOrd="0" presId="urn:microsoft.com/office/officeart/2018/2/layout/IconVerticalSolidList"/>
    <dgm:cxn modelId="{5D26878D-4F9B-405F-8E85-83F7C0F8E1DB}" type="presParOf" srcId="{76D33545-207A-477F-A16B-BB2B9D7F2D3A}" destId="{B6D7E020-35D4-4D94-A1B9-406EAB63801E}" srcOrd="2" destOrd="0" presId="urn:microsoft.com/office/officeart/2018/2/layout/IconVerticalSolidList"/>
    <dgm:cxn modelId="{C9133D54-CFA6-4961-AF72-CCA5E88723C5}" type="presParOf" srcId="{76D33545-207A-477F-A16B-BB2B9D7F2D3A}" destId="{E59E20F8-4207-45B4-B668-018957100416}" srcOrd="3" destOrd="0" presId="urn:microsoft.com/office/officeart/2018/2/layout/IconVerticalSolidList"/>
    <dgm:cxn modelId="{CD16DBD8-D5DB-4E7C-B56A-F7994BF3480C}" type="presParOf" srcId="{933F326E-830B-4831-B1CB-C533857382D0}" destId="{5E9395D8-4450-4F9F-846C-719251944482}" srcOrd="1" destOrd="0" presId="urn:microsoft.com/office/officeart/2018/2/layout/IconVerticalSolidList"/>
    <dgm:cxn modelId="{C5884024-B1F3-44A6-AAC9-EA7FDF63D1F4}" type="presParOf" srcId="{933F326E-830B-4831-B1CB-C533857382D0}" destId="{4317EA3C-F64C-49F9-8D0C-2AD3C7D8B19A}" srcOrd="2" destOrd="0" presId="urn:microsoft.com/office/officeart/2018/2/layout/IconVerticalSolidList"/>
    <dgm:cxn modelId="{B61F5F59-BFC6-4790-A4CB-49481E4A7E67}" type="presParOf" srcId="{4317EA3C-F64C-49F9-8D0C-2AD3C7D8B19A}" destId="{37F77629-432B-4A69-837C-14C65DEDD20C}" srcOrd="0" destOrd="0" presId="urn:microsoft.com/office/officeart/2018/2/layout/IconVerticalSolidList"/>
    <dgm:cxn modelId="{F26FB358-72F0-4DE0-BF50-574AA8D7675B}" type="presParOf" srcId="{4317EA3C-F64C-49F9-8D0C-2AD3C7D8B19A}" destId="{C1FCEA5C-0298-4163-931F-016E81AAB647}" srcOrd="1" destOrd="0" presId="urn:microsoft.com/office/officeart/2018/2/layout/IconVerticalSolidList"/>
    <dgm:cxn modelId="{04F992BD-F4A0-4C73-8E88-0DCB02F4B0DA}" type="presParOf" srcId="{4317EA3C-F64C-49F9-8D0C-2AD3C7D8B19A}" destId="{4E01C590-E7DA-4835-86D2-4CCA915CA9A6}" srcOrd="2" destOrd="0" presId="urn:microsoft.com/office/officeart/2018/2/layout/IconVerticalSolidList"/>
    <dgm:cxn modelId="{D9501396-62D3-464C-AFF5-D80F72C0E0A4}" type="presParOf" srcId="{4317EA3C-F64C-49F9-8D0C-2AD3C7D8B19A}" destId="{7DE8E408-DE79-443F-8629-C089FBA689E3}" srcOrd="3" destOrd="0" presId="urn:microsoft.com/office/officeart/2018/2/layout/IconVerticalSolidList"/>
    <dgm:cxn modelId="{B64CE750-A220-423D-A5EB-CB9BECD78567}" type="presParOf" srcId="{933F326E-830B-4831-B1CB-C533857382D0}" destId="{6F5BEA2C-D35A-40CD-AADB-C93FF0714F82}" srcOrd="3" destOrd="0" presId="urn:microsoft.com/office/officeart/2018/2/layout/IconVerticalSolidList"/>
    <dgm:cxn modelId="{CEE0C149-DA4E-4DAA-86E5-5BAFB611B822}" type="presParOf" srcId="{933F326E-830B-4831-B1CB-C533857382D0}" destId="{061BB9BD-3EFB-484E-9E1E-584C8BD2EBBC}" srcOrd="4" destOrd="0" presId="urn:microsoft.com/office/officeart/2018/2/layout/IconVerticalSolidList"/>
    <dgm:cxn modelId="{A46EC668-5ED2-4686-99BE-1BD7F730D13B}" type="presParOf" srcId="{061BB9BD-3EFB-484E-9E1E-584C8BD2EBBC}" destId="{7760943E-59EA-4625-8C71-92A18A3E7522}" srcOrd="0" destOrd="0" presId="urn:microsoft.com/office/officeart/2018/2/layout/IconVerticalSolidList"/>
    <dgm:cxn modelId="{A9A84054-A6B0-499D-BCD3-576032380D45}" type="presParOf" srcId="{061BB9BD-3EFB-484E-9E1E-584C8BD2EBBC}" destId="{676EE63F-6485-4E2A-ABAE-83CF265BF069}" srcOrd="1" destOrd="0" presId="urn:microsoft.com/office/officeart/2018/2/layout/IconVerticalSolidList"/>
    <dgm:cxn modelId="{194187CE-E057-4230-A3BD-9459A03BE67D}" type="presParOf" srcId="{061BB9BD-3EFB-484E-9E1E-584C8BD2EBBC}" destId="{028304A6-CF27-4F1D-99F6-FE8D277AEE17}" srcOrd="2" destOrd="0" presId="urn:microsoft.com/office/officeart/2018/2/layout/IconVerticalSolidList"/>
    <dgm:cxn modelId="{8C1E721E-A458-4A52-900B-6C798D950C87}" type="presParOf" srcId="{061BB9BD-3EFB-484E-9E1E-584C8BD2EBBC}" destId="{B9DB9720-3FDF-4ACB-85FA-66976B22A528}" srcOrd="3" destOrd="0" presId="urn:microsoft.com/office/officeart/2018/2/layout/IconVerticalSolidList"/>
    <dgm:cxn modelId="{0F6C0F8A-C0DA-459D-A474-7474A6218E97}" type="presParOf" srcId="{933F326E-830B-4831-B1CB-C533857382D0}" destId="{2B0E55DF-6C35-4664-BC0E-365BF51E4C99}" srcOrd="5" destOrd="0" presId="urn:microsoft.com/office/officeart/2018/2/layout/IconVerticalSolidList"/>
    <dgm:cxn modelId="{C21BD3D6-F6A4-4D28-8A3D-E08E8BD04862}" type="presParOf" srcId="{933F326E-830B-4831-B1CB-C533857382D0}" destId="{F128A80F-4611-4111-9193-176AF502C376}" srcOrd="6" destOrd="0" presId="urn:microsoft.com/office/officeart/2018/2/layout/IconVerticalSolidList"/>
    <dgm:cxn modelId="{7B6F3B4D-5C95-42B1-92C1-75F8AB45D4B7}" type="presParOf" srcId="{F128A80F-4611-4111-9193-176AF502C376}" destId="{79AEF808-314B-4C4B-82AA-6EEA54A65F07}" srcOrd="0" destOrd="0" presId="urn:microsoft.com/office/officeart/2018/2/layout/IconVerticalSolidList"/>
    <dgm:cxn modelId="{F14DA5EF-E538-446F-BE7C-45C876E34890}" type="presParOf" srcId="{F128A80F-4611-4111-9193-176AF502C376}" destId="{73575651-229C-4229-B203-88512EEA95C5}" srcOrd="1" destOrd="0" presId="urn:microsoft.com/office/officeart/2018/2/layout/IconVerticalSolidList"/>
    <dgm:cxn modelId="{E9A85B14-90AD-48A2-9B16-6090607A5F65}" type="presParOf" srcId="{F128A80F-4611-4111-9193-176AF502C376}" destId="{806002CB-A457-44F2-A2DD-11D2572CD18C}" srcOrd="2" destOrd="0" presId="urn:microsoft.com/office/officeart/2018/2/layout/IconVerticalSolidList"/>
    <dgm:cxn modelId="{18B0CAC5-6463-418B-8377-8680A23E679D}" type="presParOf" srcId="{F128A80F-4611-4111-9193-176AF502C376}" destId="{77CFAC55-D3CF-45EA-A63C-9656646CA42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03F19A-A782-4E5A-9625-093D1EDAA0BB}">
      <dsp:nvSpPr>
        <dsp:cNvPr id="0" name=""/>
        <dsp:cNvSpPr/>
      </dsp:nvSpPr>
      <dsp:spPr>
        <a:xfrm>
          <a:off x="0" y="2824956"/>
          <a:ext cx="6797675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35A2C6-D52B-4D0D-A568-29C7D5CB9D78}">
      <dsp:nvSpPr>
        <dsp:cNvPr id="0" name=""/>
        <dsp:cNvSpPr/>
      </dsp:nvSpPr>
      <dsp:spPr>
        <a:xfrm rot="8100000">
          <a:off x="92381" y="659140"/>
          <a:ext cx="414436" cy="414436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20BABE-DBEE-4C24-BE16-E45AAEA3EDCA}">
      <dsp:nvSpPr>
        <dsp:cNvPr id="0" name=""/>
        <dsp:cNvSpPr/>
      </dsp:nvSpPr>
      <dsp:spPr>
        <a:xfrm>
          <a:off x="138421" y="705181"/>
          <a:ext cx="322356" cy="32235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D01646-9ED9-44BF-8F18-EE860C524998}">
      <dsp:nvSpPr>
        <dsp:cNvPr id="0" name=""/>
        <dsp:cNvSpPr/>
      </dsp:nvSpPr>
      <dsp:spPr>
        <a:xfrm>
          <a:off x="592650" y="1117049"/>
          <a:ext cx="2819433" cy="1758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9850" rIns="69850" bIns="104775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Choose a pattern to present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Schedule your presentation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Prepare a live presentation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My recommendation for the </a:t>
          </a:r>
          <a:r>
            <a:rPr lang="en-US" sz="1100" b="1" kern="1200" dirty="0">
              <a:solidFill>
                <a:schemeClr val="accent4">
                  <a:lumMod val="75000"/>
                </a:schemeClr>
              </a:solidFill>
            </a:rPr>
            <a:t>presentation structure</a:t>
          </a:r>
          <a:r>
            <a:rPr lang="en-US" sz="1100" kern="1200" dirty="0"/>
            <a:t>: what problem is solved, concepts (summary of basic ideas), design (UML diagrams, explain actors), pitfalls, maybe a comparison between your pattern and the one previously presented, if it makes sense </a:t>
          </a:r>
        </a:p>
      </dsp:txBody>
      <dsp:txXfrm>
        <a:off x="592650" y="1117049"/>
        <a:ext cx="2819433" cy="1758584"/>
      </dsp:txXfrm>
    </dsp:sp>
    <dsp:sp modelId="{9A7C4BC5-8408-4A9F-95F6-2C530BD76C90}">
      <dsp:nvSpPr>
        <dsp:cNvPr id="0" name=""/>
        <dsp:cNvSpPr/>
      </dsp:nvSpPr>
      <dsp:spPr>
        <a:xfrm>
          <a:off x="592650" y="557418"/>
          <a:ext cx="2819433" cy="617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52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 dirty="0"/>
            <a:t>Course Presentation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b="0" kern="1200" dirty="0"/>
            <a:t>(throughout the whole semester)</a:t>
          </a:r>
        </a:p>
      </dsp:txBody>
      <dsp:txXfrm>
        <a:off x="592650" y="557418"/>
        <a:ext cx="2819433" cy="617881"/>
      </dsp:txXfrm>
    </dsp:sp>
    <dsp:sp modelId="{7489FD9C-209C-450B-A153-25ECC5553CBF}">
      <dsp:nvSpPr>
        <dsp:cNvPr id="0" name=""/>
        <dsp:cNvSpPr/>
      </dsp:nvSpPr>
      <dsp:spPr>
        <a:xfrm>
          <a:off x="299599" y="1160154"/>
          <a:ext cx="0" cy="1672373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A6607E-9A4B-4D4B-A6EE-031B85F657E6}">
      <dsp:nvSpPr>
        <dsp:cNvPr id="0" name=""/>
        <dsp:cNvSpPr/>
      </dsp:nvSpPr>
      <dsp:spPr>
        <a:xfrm>
          <a:off x="247594" y="2779645"/>
          <a:ext cx="105498" cy="10576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8C7F30-E954-4858-8394-A254126D3936}">
      <dsp:nvSpPr>
        <dsp:cNvPr id="0" name=""/>
        <dsp:cNvSpPr/>
      </dsp:nvSpPr>
      <dsp:spPr>
        <a:xfrm rot="18900000">
          <a:off x="1781902" y="4583906"/>
          <a:ext cx="414436" cy="414436"/>
        </a:xfrm>
        <a:prstGeom prst="teardrop">
          <a:avLst>
            <a:gd name="adj" fmla="val 115000"/>
          </a:avLst>
        </a:prstGeom>
        <a:solidFill>
          <a:schemeClr val="accent2">
            <a:hueOff val="17677"/>
            <a:satOff val="-17244"/>
            <a:lumOff val="-883"/>
            <a:alphaOff val="0"/>
          </a:schemeClr>
        </a:solidFill>
        <a:ln w="15875" cap="flat" cmpd="sng" algn="ctr">
          <a:solidFill>
            <a:schemeClr val="accent2">
              <a:hueOff val="17677"/>
              <a:satOff val="-17244"/>
              <a:lumOff val="-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11D058-BAA7-47D4-A383-AC85BDB9C49A}">
      <dsp:nvSpPr>
        <dsp:cNvPr id="0" name=""/>
        <dsp:cNvSpPr/>
      </dsp:nvSpPr>
      <dsp:spPr>
        <a:xfrm>
          <a:off x="1827942" y="4629947"/>
          <a:ext cx="322356" cy="32235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41E69A-F56A-4583-B89C-B41BD4D77851}">
      <dsp:nvSpPr>
        <dsp:cNvPr id="0" name=""/>
        <dsp:cNvSpPr/>
      </dsp:nvSpPr>
      <dsp:spPr>
        <a:xfrm>
          <a:off x="2282171" y="2824956"/>
          <a:ext cx="2819433" cy="1672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4775" rIns="0" bIns="69850" numCol="1" spcCol="1270" anchor="b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Option1: integrate 5 design patterns in your thesis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Option2: create a new application from scratch and integrate 5 design patterns</a:t>
          </a:r>
        </a:p>
      </dsp:txBody>
      <dsp:txXfrm>
        <a:off x="2282171" y="2824956"/>
        <a:ext cx="2819433" cy="1672373"/>
      </dsp:txXfrm>
    </dsp:sp>
    <dsp:sp modelId="{D47FC92B-725F-4F7A-A74D-33B323102A1B}">
      <dsp:nvSpPr>
        <dsp:cNvPr id="0" name=""/>
        <dsp:cNvSpPr/>
      </dsp:nvSpPr>
      <dsp:spPr>
        <a:xfrm>
          <a:off x="2282171" y="4497329"/>
          <a:ext cx="2819433" cy="587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52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 dirty="0"/>
            <a:t>Lab Presentation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b="0" kern="1200" dirty="0"/>
            <a:t>(let’s decide together)</a:t>
          </a:r>
        </a:p>
      </dsp:txBody>
      <dsp:txXfrm>
        <a:off x="2282171" y="4497329"/>
        <a:ext cx="2819433" cy="587590"/>
      </dsp:txXfrm>
    </dsp:sp>
    <dsp:sp modelId="{1E2ADF36-0ED9-4D0B-9DA8-76AB8AD57A13}">
      <dsp:nvSpPr>
        <dsp:cNvPr id="0" name=""/>
        <dsp:cNvSpPr/>
      </dsp:nvSpPr>
      <dsp:spPr>
        <a:xfrm>
          <a:off x="1989120" y="2824956"/>
          <a:ext cx="0" cy="1672373"/>
        </a:xfrm>
        <a:prstGeom prst="line">
          <a:avLst/>
        </a:prstGeom>
        <a:noFill/>
        <a:ln w="12700" cap="flat" cmpd="sng" algn="ctr">
          <a:solidFill>
            <a:schemeClr val="accent2">
              <a:hueOff val="17677"/>
              <a:satOff val="-17244"/>
              <a:lumOff val="-883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1F0F25-A574-46F8-B923-19F0E1C4BCD8}">
      <dsp:nvSpPr>
        <dsp:cNvPr id="0" name=""/>
        <dsp:cNvSpPr/>
      </dsp:nvSpPr>
      <dsp:spPr>
        <a:xfrm>
          <a:off x="1937115" y="2772072"/>
          <a:ext cx="105498" cy="105766"/>
        </a:xfrm>
        <a:prstGeom prst="ellipse">
          <a:avLst/>
        </a:prstGeom>
        <a:solidFill>
          <a:schemeClr val="accent2">
            <a:hueOff val="17677"/>
            <a:satOff val="-17244"/>
            <a:lumOff val="-883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FB9A81-4B76-4345-B78F-BFC8502F0C48}">
      <dsp:nvSpPr>
        <dsp:cNvPr id="0" name=""/>
        <dsp:cNvSpPr/>
      </dsp:nvSpPr>
      <dsp:spPr>
        <a:xfrm rot="8100000">
          <a:off x="3471423" y="651568"/>
          <a:ext cx="414436" cy="414436"/>
        </a:xfrm>
        <a:prstGeom prst="teardrop">
          <a:avLst>
            <a:gd name="adj" fmla="val 115000"/>
          </a:avLst>
        </a:prstGeom>
        <a:solidFill>
          <a:schemeClr val="accent2">
            <a:hueOff val="35353"/>
            <a:satOff val="-34487"/>
            <a:lumOff val="-1766"/>
            <a:alphaOff val="0"/>
          </a:schemeClr>
        </a:solidFill>
        <a:ln w="15875" cap="flat" cmpd="sng" algn="ctr">
          <a:solidFill>
            <a:schemeClr val="accent2">
              <a:hueOff val="35353"/>
              <a:satOff val="-34487"/>
              <a:lumOff val="-17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E9787F-D270-4F42-9D4D-33FB0CF6F31C}">
      <dsp:nvSpPr>
        <dsp:cNvPr id="0" name=""/>
        <dsp:cNvSpPr/>
      </dsp:nvSpPr>
      <dsp:spPr>
        <a:xfrm>
          <a:off x="3517463" y="697608"/>
          <a:ext cx="322356" cy="32235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BCA083-80C3-4058-9BD8-C46261DA9F8C}">
      <dsp:nvSpPr>
        <dsp:cNvPr id="0" name=""/>
        <dsp:cNvSpPr/>
      </dsp:nvSpPr>
      <dsp:spPr>
        <a:xfrm>
          <a:off x="3971692" y="1152582"/>
          <a:ext cx="2819433" cy="1672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9850" rIns="69850" bIns="104775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Conversation about design patterns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Tips: prepare 2 design patterns examples from an open-source project, library, framework</a:t>
          </a:r>
        </a:p>
      </dsp:txBody>
      <dsp:txXfrm>
        <a:off x="3971692" y="1152582"/>
        <a:ext cx="2819433" cy="1672373"/>
      </dsp:txXfrm>
    </dsp:sp>
    <dsp:sp modelId="{C964CC5F-AD31-46FE-B950-6FB1958FE6E6}">
      <dsp:nvSpPr>
        <dsp:cNvPr id="0" name=""/>
        <dsp:cNvSpPr/>
      </dsp:nvSpPr>
      <dsp:spPr>
        <a:xfrm>
          <a:off x="3971692" y="564991"/>
          <a:ext cx="2819433" cy="587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52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 dirty="0"/>
            <a:t>Final </a:t>
          </a:r>
          <a:r>
            <a:rPr lang="en-US" sz="1500" b="1" i="0" kern="1200" dirty="0"/>
            <a:t>Colloquium</a:t>
          </a:r>
          <a:r>
            <a:rPr lang="en-US" sz="1500" b="0" i="0" kern="1200" dirty="0"/>
            <a:t> 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b="0" i="0" kern="1200" dirty="0"/>
            <a:t>(final weeks)</a:t>
          </a:r>
        </a:p>
      </dsp:txBody>
      <dsp:txXfrm>
        <a:off x="3971692" y="564991"/>
        <a:ext cx="2819433" cy="587590"/>
      </dsp:txXfrm>
    </dsp:sp>
    <dsp:sp modelId="{190034F2-01B6-4E29-94D7-2881B6E05652}">
      <dsp:nvSpPr>
        <dsp:cNvPr id="0" name=""/>
        <dsp:cNvSpPr/>
      </dsp:nvSpPr>
      <dsp:spPr>
        <a:xfrm>
          <a:off x="3678641" y="1152582"/>
          <a:ext cx="0" cy="1672373"/>
        </a:xfrm>
        <a:prstGeom prst="line">
          <a:avLst/>
        </a:prstGeom>
        <a:noFill/>
        <a:ln w="12700" cap="flat" cmpd="sng" algn="ctr">
          <a:solidFill>
            <a:schemeClr val="accent2">
              <a:hueOff val="35353"/>
              <a:satOff val="-34487"/>
              <a:lumOff val="-1766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51E25D-2D36-4E5D-928D-E3CB91C6F58C}">
      <dsp:nvSpPr>
        <dsp:cNvPr id="0" name=""/>
        <dsp:cNvSpPr/>
      </dsp:nvSpPr>
      <dsp:spPr>
        <a:xfrm>
          <a:off x="3626636" y="2772072"/>
          <a:ext cx="105498" cy="105766"/>
        </a:xfrm>
        <a:prstGeom prst="ellipse">
          <a:avLst/>
        </a:prstGeom>
        <a:solidFill>
          <a:schemeClr val="accent2">
            <a:hueOff val="35353"/>
            <a:satOff val="-34487"/>
            <a:lumOff val="-176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C3CA6-DB25-4C68-BA9A-AD1D71B4FF5F}">
      <dsp:nvSpPr>
        <dsp:cNvPr id="0" name=""/>
        <dsp:cNvSpPr/>
      </dsp:nvSpPr>
      <dsp:spPr>
        <a:xfrm>
          <a:off x="0" y="1555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8C7A60-76B2-49C3-B369-A96EA3E5C2D4}">
      <dsp:nvSpPr>
        <dsp:cNvPr id="0" name=""/>
        <dsp:cNvSpPr/>
      </dsp:nvSpPr>
      <dsp:spPr>
        <a:xfrm>
          <a:off x="238502" y="178954"/>
          <a:ext cx="433641" cy="4336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9E20F8-4207-45B4-B668-018957100416}">
      <dsp:nvSpPr>
        <dsp:cNvPr id="0" name=""/>
        <dsp:cNvSpPr/>
      </dsp:nvSpPr>
      <dsp:spPr>
        <a:xfrm>
          <a:off x="910646" y="1555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Common interface for products, implemented by concrete classes. The client does not know with what kind of product it works.</a:t>
          </a:r>
        </a:p>
      </dsp:txBody>
      <dsp:txXfrm>
        <a:off x="910646" y="1555"/>
        <a:ext cx="3729089" cy="788438"/>
      </dsp:txXfrm>
    </dsp:sp>
    <dsp:sp modelId="{37F77629-432B-4A69-837C-14C65DEDD20C}">
      <dsp:nvSpPr>
        <dsp:cNvPr id="0" name=""/>
        <dsp:cNvSpPr/>
      </dsp:nvSpPr>
      <dsp:spPr>
        <a:xfrm>
          <a:off x="0" y="987103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CEA5C-0298-4163-931F-016E81AAB647}">
      <dsp:nvSpPr>
        <dsp:cNvPr id="0" name=""/>
        <dsp:cNvSpPr/>
      </dsp:nvSpPr>
      <dsp:spPr>
        <a:xfrm>
          <a:off x="238502" y="1164502"/>
          <a:ext cx="433641" cy="4336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E8E408-DE79-443F-8629-C089FBA689E3}">
      <dsp:nvSpPr>
        <dsp:cNvPr id="0" name=""/>
        <dsp:cNvSpPr/>
      </dsp:nvSpPr>
      <dsp:spPr>
        <a:xfrm>
          <a:off x="910646" y="987103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Usually, you have a parameter used to decide which concrete class is going to be instantiated. </a:t>
          </a:r>
        </a:p>
      </dsp:txBody>
      <dsp:txXfrm>
        <a:off x="910646" y="987103"/>
        <a:ext cx="3729089" cy="788438"/>
      </dsp:txXfrm>
    </dsp:sp>
    <dsp:sp modelId="{7760943E-59EA-4625-8C71-92A18A3E7522}">
      <dsp:nvSpPr>
        <dsp:cNvPr id="0" name=""/>
        <dsp:cNvSpPr/>
      </dsp:nvSpPr>
      <dsp:spPr>
        <a:xfrm>
          <a:off x="0" y="1972651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EE63F-6485-4E2A-ABAE-83CF265BF069}">
      <dsp:nvSpPr>
        <dsp:cNvPr id="0" name=""/>
        <dsp:cNvSpPr/>
      </dsp:nvSpPr>
      <dsp:spPr>
        <a:xfrm>
          <a:off x="238502" y="2150049"/>
          <a:ext cx="433641" cy="4336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B9720-3FDF-4ACB-85FA-66976B22A528}">
      <dsp:nvSpPr>
        <dsp:cNvPr id="0" name=""/>
        <dsp:cNvSpPr/>
      </dsp:nvSpPr>
      <dsp:spPr>
        <a:xfrm>
          <a:off x="910646" y="1972651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If you want to choose the type of a product (object) at runtime, factory is the only one suited for that.</a:t>
          </a:r>
        </a:p>
      </dsp:txBody>
      <dsp:txXfrm>
        <a:off x="910646" y="1972651"/>
        <a:ext cx="3729089" cy="788438"/>
      </dsp:txXfrm>
    </dsp:sp>
    <dsp:sp modelId="{79AEF808-314B-4C4B-82AA-6EEA54A65F07}">
      <dsp:nvSpPr>
        <dsp:cNvPr id="0" name=""/>
        <dsp:cNvSpPr/>
      </dsp:nvSpPr>
      <dsp:spPr>
        <a:xfrm>
          <a:off x="0" y="2958199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575651-229C-4229-B203-88512EEA95C5}">
      <dsp:nvSpPr>
        <dsp:cNvPr id="0" name=""/>
        <dsp:cNvSpPr/>
      </dsp:nvSpPr>
      <dsp:spPr>
        <a:xfrm>
          <a:off x="238502" y="3135597"/>
          <a:ext cx="433641" cy="4336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FAC55-D3CF-45EA-A63C-9656646CA42E}">
      <dsp:nvSpPr>
        <dsp:cNvPr id="0" name=""/>
        <dsp:cNvSpPr/>
      </dsp:nvSpPr>
      <dsp:spPr>
        <a:xfrm>
          <a:off x="910646" y="2958199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Any function. It is NOT a class, NOT a constructor, it returns an object.</a:t>
          </a:r>
        </a:p>
      </dsp:txBody>
      <dsp:txXfrm>
        <a:off x="910646" y="2958199"/>
        <a:ext cx="3729089" cy="7884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C3CA6-DB25-4C68-BA9A-AD1D71B4FF5F}">
      <dsp:nvSpPr>
        <dsp:cNvPr id="0" name=""/>
        <dsp:cNvSpPr/>
      </dsp:nvSpPr>
      <dsp:spPr>
        <a:xfrm>
          <a:off x="0" y="1555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8C7A60-76B2-49C3-B369-A96EA3E5C2D4}">
      <dsp:nvSpPr>
        <dsp:cNvPr id="0" name=""/>
        <dsp:cNvSpPr/>
      </dsp:nvSpPr>
      <dsp:spPr>
        <a:xfrm>
          <a:off x="238502" y="178954"/>
          <a:ext cx="433641" cy="4336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9E20F8-4207-45B4-B668-018957100416}">
      <dsp:nvSpPr>
        <dsp:cNvPr id="0" name=""/>
        <dsp:cNvSpPr/>
      </dsp:nvSpPr>
      <dsp:spPr>
        <a:xfrm>
          <a:off x="910646" y="1555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Solves a specific problem: groups factories. It’s more like a framework. Keyword: family of factories</a:t>
          </a:r>
        </a:p>
      </dsp:txBody>
      <dsp:txXfrm>
        <a:off x="910646" y="1555"/>
        <a:ext cx="3729089" cy="788438"/>
      </dsp:txXfrm>
    </dsp:sp>
    <dsp:sp modelId="{37F77629-432B-4A69-837C-14C65DEDD20C}">
      <dsp:nvSpPr>
        <dsp:cNvPr id="0" name=""/>
        <dsp:cNvSpPr/>
      </dsp:nvSpPr>
      <dsp:spPr>
        <a:xfrm>
          <a:off x="0" y="987103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CEA5C-0298-4163-931F-016E81AAB647}">
      <dsp:nvSpPr>
        <dsp:cNvPr id="0" name=""/>
        <dsp:cNvSpPr/>
      </dsp:nvSpPr>
      <dsp:spPr>
        <a:xfrm>
          <a:off x="238502" y="1164502"/>
          <a:ext cx="433641" cy="4336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E8E408-DE79-443F-8629-C089FBA689E3}">
      <dsp:nvSpPr>
        <dsp:cNvPr id="0" name=""/>
        <dsp:cNvSpPr/>
      </dsp:nvSpPr>
      <dsp:spPr>
        <a:xfrm>
          <a:off x="910646" y="987103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Usually, you start with a factory and realize you need a family of products and extend to abstract factory.</a:t>
          </a:r>
        </a:p>
      </dsp:txBody>
      <dsp:txXfrm>
        <a:off x="910646" y="987103"/>
        <a:ext cx="3729089" cy="788438"/>
      </dsp:txXfrm>
    </dsp:sp>
    <dsp:sp modelId="{7760943E-59EA-4625-8C71-92A18A3E7522}">
      <dsp:nvSpPr>
        <dsp:cNvPr id="0" name=""/>
        <dsp:cNvSpPr/>
      </dsp:nvSpPr>
      <dsp:spPr>
        <a:xfrm>
          <a:off x="0" y="1972651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EE63F-6485-4E2A-ABAE-83CF265BF069}">
      <dsp:nvSpPr>
        <dsp:cNvPr id="0" name=""/>
        <dsp:cNvSpPr/>
      </dsp:nvSpPr>
      <dsp:spPr>
        <a:xfrm>
          <a:off x="238502" y="2150049"/>
          <a:ext cx="433641" cy="4336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B9720-3FDF-4ACB-85FA-66976B22A528}">
      <dsp:nvSpPr>
        <dsp:cNvPr id="0" name=""/>
        <dsp:cNvSpPr/>
      </dsp:nvSpPr>
      <dsp:spPr>
        <a:xfrm>
          <a:off x="910646" y="1972651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Recognizable by creational methods returning the factory itself, which in turn can be used to create another abstract/interface type</a:t>
          </a:r>
        </a:p>
      </dsp:txBody>
      <dsp:txXfrm>
        <a:off x="910646" y="1972651"/>
        <a:ext cx="3729089" cy="788438"/>
      </dsp:txXfrm>
    </dsp:sp>
    <dsp:sp modelId="{79AEF808-314B-4C4B-82AA-6EEA54A65F07}">
      <dsp:nvSpPr>
        <dsp:cNvPr id="0" name=""/>
        <dsp:cNvSpPr/>
      </dsp:nvSpPr>
      <dsp:spPr>
        <a:xfrm>
          <a:off x="0" y="2958199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575651-229C-4229-B203-88512EEA95C5}">
      <dsp:nvSpPr>
        <dsp:cNvPr id="0" name=""/>
        <dsp:cNvSpPr/>
      </dsp:nvSpPr>
      <dsp:spPr>
        <a:xfrm>
          <a:off x="238502" y="3135597"/>
          <a:ext cx="433641" cy="4336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FAC55-D3CF-45EA-A63C-9656646CA42E}">
      <dsp:nvSpPr>
        <dsp:cNvPr id="0" name=""/>
        <dsp:cNvSpPr/>
      </dsp:nvSpPr>
      <dsp:spPr>
        <a:xfrm>
          <a:off x="910646" y="2958199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Is a bit complex, a lot of code, might be difficult to implement. It’s something that you design rather in the beginning, it’s hard to refactor.</a:t>
          </a:r>
        </a:p>
      </dsp:txBody>
      <dsp:txXfrm>
        <a:off x="910646" y="2958199"/>
        <a:ext cx="3729089" cy="7884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C3CA6-DB25-4C68-BA9A-AD1D71B4FF5F}">
      <dsp:nvSpPr>
        <dsp:cNvPr id="0" name=""/>
        <dsp:cNvSpPr/>
      </dsp:nvSpPr>
      <dsp:spPr>
        <a:xfrm>
          <a:off x="0" y="2287"/>
          <a:ext cx="4639736" cy="74465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8C7A60-76B2-49C3-B369-A96EA3E5C2D4}">
      <dsp:nvSpPr>
        <dsp:cNvPr id="0" name=""/>
        <dsp:cNvSpPr/>
      </dsp:nvSpPr>
      <dsp:spPr>
        <a:xfrm>
          <a:off x="225257" y="169833"/>
          <a:ext cx="409958" cy="4095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9E20F8-4207-45B4-B668-018957100416}">
      <dsp:nvSpPr>
        <dsp:cNvPr id="0" name=""/>
        <dsp:cNvSpPr/>
      </dsp:nvSpPr>
      <dsp:spPr>
        <a:xfrm>
          <a:off x="860472" y="2287"/>
          <a:ext cx="3551003" cy="791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11" tIns="83811" rIns="83811" bIns="8381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Has setter for each field, where “this” is returned and a method for retrieving the created object</a:t>
          </a:r>
        </a:p>
      </dsp:txBody>
      <dsp:txXfrm>
        <a:off x="860472" y="2287"/>
        <a:ext cx="3551003" cy="791919"/>
      </dsp:txXfrm>
    </dsp:sp>
    <dsp:sp modelId="{37F77629-432B-4A69-837C-14C65DEDD20C}">
      <dsp:nvSpPr>
        <dsp:cNvPr id="0" name=""/>
        <dsp:cNvSpPr/>
      </dsp:nvSpPr>
      <dsp:spPr>
        <a:xfrm>
          <a:off x="0" y="986186"/>
          <a:ext cx="4639736" cy="74465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CEA5C-0298-4163-931F-016E81AAB647}">
      <dsp:nvSpPr>
        <dsp:cNvPr id="0" name=""/>
        <dsp:cNvSpPr/>
      </dsp:nvSpPr>
      <dsp:spPr>
        <a:xfrm>
          <a:off x="225257" y="1153733"/>
          <a:ext cx="409958" cy="4095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E8E408-DE79-443F-8629-C089FBA689E3}">
      <dsp:nvSpPr>
        <dsp:cNvPr id="0" name=""/>
        <dsp:cNvSpPr/>
      </dsp:nvSpPr>
      <dsp:spPr>
        <a:xfrm>
          <a:off x="860472" y="986186"/>
          <a:ext cx="3551003" cy="791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11" tIns="83811" rIns="83811" bIns="8381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Usually, you will realize you use it more than you create it by hand</a:t>
          </a:r>
        </a:p>
      </dsp:txBody>
      <dsp:txXfrm>
        <a:off x="860472" y="986186"/>
        <a:ext cx="3551003" cy="791919"/>
      </dsp:txXfrm>
    </dsp:sp>
    <dsp:sp modelId="{7760943E-59EA-4625-8C71-92A18A3E7522}">
      <dsp:nvSpPr>
        <dsp:cNvPr id="0" name=""/>
        <dsp:cNvSpPr/>
      </dsp:nvSpPr>
      <dsp:spPr>
        <a:xfrm>
          <a:off x="0" y="1970086"/>
          <a:ext cx="4639736" cy="74465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EE63F-6485-4E2A-ABAE-83CF265BF069}">
      <dsp:nvSpPr>
        <dsp:cNvPr id="0" name=""/>
        <dsp:cNvSpPr/>
      </dsp:nvSpPr>
      <dsp:spPr>
        <a:xfrm>
          <a:off x="225257" y="2137633"/>
          <a:ext cx="409958" cy="4095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B9720-3FDF-4ACB-85FA-66976B22A528}">
      <dsp:nvSpPr>
        <dsp:cNvPr id="0" name=""/>
        <dsp:cNvSpPr/>
      </dsp:nvSpPr>
      <dsp:spPr>
        <a:xfrm>
          <a:off x="860472" y="1970086"/>
          <a:ext cx="3551003" cy="791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11" tIns="83811" rIns="83811" bIns="8381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Step by step creation of a complex object.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Use it when you create an object in multiple steps or in a specific order.</a:t>
          </a:r>
        </a:p>
      </dsp:txBody>
      <dsp:txXfrm>
        <a:off x="860472" y="1970086"/>
        <a:ext cx="3551003" cy="791919"/>
      </dsp:txXfrm>
    </dsp:sp>
    <dsp:sp modelId="{79AEF808-314B-4C4B-82AA-6EEA54A65F07}">
      <dsp:nvSpPr>
        <dsp:cNvPr id="0" name=""/>
        <dsp:cNvSpPr/>
      </dsp:nvSpPr>
      <dsp:spPr>
        <a:xfrm>
          <a:off x="0" y="2953986"/>
          <a:ext cx="4639736" cy="74465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575651-229C-4229-B203-88512EEA95C5}">
      <dsp:nvSpPr>
        <dsp:cNvPr id="0" name=""/>
        <dsp:cNvSpPr/>
      </dsp:nvSpPr>
      <dsp:spPr>
        <a:xfrm>
          <a:off x="225257" y="3121533"/>
          <a:ext cx="409958" cy="40955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FAC55-D3CF-45EA-A63C-9656646CA42E}">
      <dsp:nvSpPr>
        <dsp:cNvPr id="0" name=""/>
        <dsp:cNvSpPr/>
      </dsp:nvSpPr>
      <dsp:spPr>
        <a:xfrm>
          <a:off x="860472" y="2953986"/>
          <a:ext cx="3551003" cy="791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11" tIns="83811" rIns="83811" bIns="8381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You can recognize it upon this format: 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someBuilder.setValue</a:t>
          </a:r>
          <a:r>
            <a:rPr lang="en-US" sz="1400" kern="1200" dirty="0"/>
            <a:t>(x).</a:t>
          </a:r>
          <a:r>
            <a:rPr lang="en-US" sz="1400" kern="1200" dirty="0" err="1"/>
            <a:t>setAnotherValue</a:t>
          </a:r>
          <a:r>
            <a:rPr lang="en-US" sz="1400" kern="1200" dirty="0"/>
            <a:t>(y)…</a:t>
          </a:r>
        </a:p>
      </dsp:txBody>
      <dsp:txXfrm>
        <a:off x="860472" y="2953986"/>
        <a:ext cx="3551003" cy="79191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C3CA6-DB25-4C68-BA9A-AD1D71B4FF5F}">
      <dsp:nvSpPr>
        <dsp:cNvPr id="0" name=""/>
        <dsp:cNvSpPr/>
      </dsp:nvSpPr>
      <dsp:spPr>
        <a:xfrm>
          <a:off x="0" y="1555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8C7A60-76B2-49C3-B369-A96EA3E5C2D4}">
      <dsp:nvSpPr>
        <dsp:cNvPr id="0" name=""/>
        <dsp:cNvSpPr/>
      </dsp:nvSpPr>
      <dsp:spPr>
        <a:xfrm>
          <a:off x="238502" y="178954"/>
          <a:ext cx="433641" cy="4336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9E20F8-4207-45B4-B668-018957100416}">
      <dsp:nvSpPr>
        <dsp:cNvPr id="0" name=""/>
        <dsp:cNvSpPr/>
      </dsp:nvSpPr>
      <dsp:spPr>
        <a:xfrm>
          <a:off x="910646" y="1555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Think of it as having the same advantages and disadvantages as global variables</a:t>
          </a:r>
        </a:p>
      </dsp:txBody>
      <dsp:txXfrm>
        <a:off x="910646" y="1555"/>
        <a:ext cx="3729089" cy="788438"/>
      </dsp:txXfrm>
    </dsp:sp>
    <dsp:sp modelId="{37F77629-432B-4A69-837C-14C65DEDD20C}">
      <dsp:nvSpPr>
        <dsp:cNvPr id="0" name=""/>
        <dsp:cNvSpPr/>
      </dsp:nvSpPr>
      <dsp:spPr>
        <a:xfrm>
          <a:off x="0" y="987103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CEA5C-0298-4163-931F-016E81AAB647}">
      <dsp:nvSpPr>
        <dsp:cNvPr id="0" name=""/>
        <dsp:cNvSpPr/>
      </dsp:nvSpPr>
      <dsp:spPr>
        <a:xfrm>
          <a:off x="238502" y="1164502"/>
          <a:ext cx="433641" cy="4336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E8E408-DE79-443F-8629-C089FBA689E3}">
      <dsp:nvSpPr>
        <dsp:cNvPr id="0" name=""/>
        <dsp:cNvSpPr/>
      </dsp:nvSpPr>
      <dsp:spPr>
        <a:xfrm>
          <a:off x="910646" y="987103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 lot of developers consider Singleton as an anti pattern</a:t>
          </a:r>
        </a:p>
      </dsp:txBody>
      <dsp:txXfrm>
        <a:off x="910646" y="987103"/>
        <a:ext cx="3729089" cy="788438"/>
      </dsp:txXfrm>
    </dsp:sp>
    <dsp:sp modelId="{7760943E-59EA-4625-8C71-92A18A3E7522}">
      <dsp:nvSpPr>
        <dsp:cNvPr id="0" name=""/>
        <dsp:cNvSpPr/>
      </dsp:nvSpPr>
      <dsp:spPr>
        <a:xfrm>
          <a:off x="0" y="1972651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EE63F-6485-4E2A-ABAE-83CF265BF069}">
      <dsp:nvSpPr>
        <dsp:cNvPr id="0" name=""/>
        <dsp:cNvSpPr/>
      </dsp:nvSpPr>
      <dsp:spPr>
        <a:xfrm>
          <a:off x="238502" y="2150049"/>
          <a:ext cx="433641" cy="4336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B9720-3FDF-4ACB-85FA-66976B22A528}">
      <dsp:nvSpPr>
        <dsp:cNvPr id="0" name=""/>
        <dsp:cNvSpPr/>
      </dsp:nvSpPr>
      <dsp:spPr>
        <a:xfrm>
          <a:off x="910646" y="1972651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Recognize it by identifying a static method to get a resource</a:t>
          </a:r>
        </a:p>
      </dsp:txBody>
      <dsp:txXfrm>
        <a:off x="910646" y="1972651"/>
        <a:ext cx="3729089" cy="788438"/>
      </dsp:txXfrm>
    </dsp:sp>
    <dsp:sp modelId="{79AEF808-314B-4C4B-82AA-6EEA54A65F07}">
      <dsp:nvSpPr>
        <dsp:cNvPr id="0" name=""/>
        <dsp:cNvSpPr/>
      </dsp:nvSpPr>
      <dsp:spPr>
        <a:xfrm>
          <a:off x="0" y="2958199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575651-229C-4229-B203-88512EEA95C5}">
      <dsp:nvSpPr>
        <dsp:cNvPr id="0" name=""/>
        <dsp:cNvSpPr/>
      </dsp:nvSpPr>
      <dsp:spPr>
        <a:xfrm>
          <a:off x="238502" y="3135597"/>
          <a:ext cx="433641" cy="4336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FAC55-D3CF-45EA-A63C-9656646CA42E}">
      <dsp:nvSpPr>
        <dsp:cNvPr id="0" name=""/>
        <dsp:cNvSpPr/>
      </dsp:nvSpPr>
      <dsp:spPr>
        <a:xfrm>
          <a:off x="910646" y="2958199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Usages: logging class, manage database connection (or a pool of connections), global state </a:t>
          </a:r>
        </a:p>
      </dsp:txBody>
      <dsp:txXfrm>
        <a:off x="910646" y="2958199"/>
        <a:ext cx="3729089" cy="78843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C3CA6-DB25-4C68-BA9A-AD1D71B4FF5F}">
      <dsp:nvSpPr>
        <dsp:cNvPr id="0" name=""/>
        <dsp:cNvSpPr/>
      </dsp:nvSpPr>
      <dsp:spPr>
        <a:xfrm>
          <a:off x="0" y="1555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8C7A60-76B2-49C3-B369-A96EA3E5C2D4}">
      <dsp:nvSpPr>
        <dsp:cNvPr id="0" name=""/>
        <dsp:cNvSpPr/>
      </dsp:nvSpPr>
      <dsp:spPr>
        <a:xfrm>
          <a:off x="238502" y="178954"/>
          <a:ext cx="433641" cy="4336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9E20F8-4207-45B4-B668-018957100416}">
      <dsp:nvSpPr>
        <dsp:cNvPr id="0" name=""/>
        <dsp:cNvSpPr/>
      </dsp:nvSpPr>
      <dsp:spPr>
        <a:xfrm>
          <a:off x="910646" y="1555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All objects that support cloning need to follow the same interface</a:t>
          </a:r>
        </a:p>
      </dsp:txBody>
      <dsp:txXfrm>
        <a:off x="910646" y="1555"/>
        <a:ext cx="3729089" cy="788438"/>
      </dsp:txXfrm>
    </dsp:sp>
    <dsp:sp modelId="{37F77629-432B-4A69-837C-14C65DEDD20C}">
      <dsp:nvSpPr>
        <dsp:cNvPr id="0" name=""/>
        <dsp:cNvSpPr/>
      </dsp:nvSpPr>
      <dsp:spPr>
        <a:xfrm>
          <a:off x="0" y="987103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CEA5C-0298-4163-931F-016E81AAB647}">
      <dsp:nvSpPr>
        <dsp:cNvPr id="0" name=""/>
        <dsp:cNvSpPr/>
      </dsp:nvSpPr>
      <dsp:spPr>
        <a:xfrm>
          <a:off x="238502" y="1164502"/>
          <a:ext cx="433641" cy="4336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E8E408-DE79-443F-8629-C089FBA689E3}">
      <dsp:nvSpPr>
        <dsp:cNvPr id="0" name=""/>
        <dsp:cNvSpPr/>
      </dsp:nvSpPr>
      <dsp:spPr>
        <a:xfrm>
          <a:off x="910646" y="977153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Clone an object when, at runtime, you need a “true” copy of an object. (the actual copy of the object, with its current values)</a:t>
          </a:r>
          <a:endParaRPr lang="en-US" sz="1400" kern="1200" dirty="0"/>
        </a:p>
      </dsp:txBody>
      <dsp:txXfrm>
        <a:off x="910646" y="977153"/>
        <a:ext cx="3729089" cy="788438"/>
      </dsp:txXfrm>
    </dsp:sp>
    <dsp:sp modelId="{7760943E-59EA-4625-8C71-92A18A3E7522}">
      <dsp:nvSpPr>
        <dsp:cNvPr id="0" name=""/>
        <dsp:cNvSpPr/>
      </dsp:nvSpPr>
      <dsp:spPr>
        <a:xfrm>
          <a:off x="0" y="1972651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EE63F-6485-4E2A-ABAE-83CF265BF069}">
      <dsp:nvSpPr>
        <dsp:cNvPr id="0" name=""/>
        <dsp:cNvSpPr/>
      </dsp:nvSpPr>
      <dsp:spPr>
        <a:xfrm>
          <a:off x="238502" y="2150049"/>
          <a:ext cx="433641" cy="4336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B9720-3FDF-4ACB-85FA-66976B22A528}">
      <dsp:nvSpPr>
        <dsp:cNvPr id="0" name=""/>
        <dsp:cNvSpPr/>
      </dsp:nvSpPr>
      <dsp:spPr>
        <a:xfrm>
          <a:off x="910646" y="1972651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Recognize it “clone” or “copy” method</a:t>
          </a:r>
        </a:p>
      </dsp:txBody>
      <dsp:txXfrm>
        <a:off x="910646" y="1972651"/>
        <a:ext cx="3729089" cy="788438"/>
      </dsp:txXfrm>
    </dsp:sp>
    <dsp:sp modelId="{79AEF808-314B-4C4B-82AA-6EEA54A65F07}">
      <dsp:nvSpPr>
        <dsp:cNvPr id="0" name=""/>
        <dsp:cNvSpPr/>
      </dsp:nvSpPr>
      <dsp:spPr>
        <a:xfrm>
          <a:off x="0" y="2958199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575651-229C-4229-B203-88512EEA95C5}">
      <dsp:nvSpPr>
        <dsp:cNvPr id="0" name=""/>
        <dsp:cNvSpPr/>
      </dsp:nvSpPr>
      <dsp:spPr>
        <a:xfrm>
          <a:off x="238502" y="3135597"/>
          <a:ext cx="433641" cy="4336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FAC55-D3CF-45EA-A63C-9656646CA42E}">
      <dsp:nvSpPr>
        <dsp:cNvPr id="0" name=""/>
        <dsp:cNvSpPr/>
      </dsp:nvSpPr>
      <dsp:spPr>
        <a:xfrm>
          <a:off x="910646" y="2958199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Use it when it is costly to create new objects from scratch</a:t>
          </a:r>
        </a:p>
      </dsp:txBody>
      <dsp:txXfrm>
        <a:off x="910646" y="2958199"/>
        <a:ext cx="3729089" cy="7884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E5C3D-F2A1-4895-9BA5-8D88B31E4CA8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11CB6-2A81-414E-BB08-7FFB096CA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16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Segoe UI" panose="020B0502040204020203" pitchFamily="34" charset="0"/>
              </a:rPr>
              <a:t>React DOM - composite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r>
              <a:rPr lang="en-US" sz="1800" dirty="0" err="1">
                <a:effectLst/>
                <a:latin typeface="Segoe UI" panose="020B0502040204020203" pitchFamily="34" charset="0"/>
              </a:rPr>
              <a:t>valueOf</a:t>
            </a:r>
            <a:r>
              <a:rPr lang="en-US" sz="1800" dirty="0">
                <a:effectLst/>
                <a:latin typeface="Segoe UI" panose="020B0502040204020203" pitchFamily="34" charset="0"/>
              </a:rPr>
              <a:t> flyweight, I suppose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useMemo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r>
              <a:rPr lang="en-US" sz="1800" dirty="0">
                <a:effectLst/>
                <a:latin typeface="Segoe UI" panose="020B0502040204020203" pitchFamily="34" charset="0"/>
              </a:rPr>
              <a:t>Observable Angular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r>
              <a:rPr lang="en-US" sz="1800" dirty="0">
                <a:effectLst/>
                <a:latin typeface="Segoe UI" panose="020B0502040204020203" pitchFamily="34" charset="0"/>
              </a:rPr>
              <a:t>Iterator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r>
              <a:rPr lang="en-US" sz="1800" dirty="0">
                <a:effectLst/>
                <a:latin typeface="Segoe UI" panose="020B0502040204020203" pitchFamily="34" charset="0"/>
              </a:rPr>
              <a:t>Decorator</a:t>
            </a:r>
          </a:p>
          <a:p>
            <a:r>
              <a:rPr lang="en-US" sz="1800" dirty="0">
                <a:effectLst/>
                <a:latin typeface="Arial" panose="020B0604020202020204" pitchFamily="34" charset="0"/>
              </a:rPr>
              <a:t>Daca ai un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ciocan</a:t>
            </a:r>
            <a:r>
              <a:rPr lang="en-US" sz="1800" dirty="0">
                <a:effectLst/>
                <a:latin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totul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arata</a:t>
            </a:r>
            <a:r>
              <a:rPr lang="en-US" sz="1800" dirty="0">
                <a:effectLst/>
                <a:latin typeface="Arial" panose="020B0604020202020204" pitchFamily="34" charset="0"/>
              </a:rPr>
              <a:t> ca un cui, e o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capcana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r>
              <a:rPr lang="en-US" sz="1800" dirty="0" err="1">
                <a:effectLst/>
                <a:latin typeface="Arial" panose="020B0604020202020204" pitchFamily="34" charset="0"/>
              </a:rPr>
              <a:t>Dupa</a:t>
            </a:r>
            <a:r>
              <a:rPr lang="en-US" sz="1800" dirty="0">
                <a:effectLst/>
                <a:latin typeface="Arial" panose="020B0604020202020204" pitchFamily="34" charset="0"/>
              </a:rPr>
              <a:t> cum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va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puteti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imagina</a:t>
            </a:r>
            <a:r>
              <a:rPr lang="en-US" sz="1800" dirty="0">
                <a:effectLst/>
                <a:latin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fiind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solutii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propuse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demult</a:t>
            </a:r>
            <a:r>
              <a:rPr lang="en-US" sz="1800" dirty="0">
                <a:effectLst/>
                <a:latin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discutate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intens</a:t>
            </a:r>
            <a:r>
              <a:rPr lang="en-US" sz="1800" dirty="0">
                <a:effectLst/>
                <a:latin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multe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limbaje</a:t>
            </a:r>
            <a:r>
              <a:rPr lang="en-US" sz="1800" dirty="0">
                <a:effectLst/>
                <a:latin typeface="Arial" panose="020B0604020202020204" pitchFamily="34" charset="0"/>
              </a:rPr>
              <a:t> de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programare</a:t>
            </a:r>
            <a:r>
              <a:rPr lang="en-US" sz="1800" dirty="0">
                <a:effectLst/>
                <a:latin typeface="Arial" panose="020B0604020202020204" pitchFamily="34" charset="0"/>
              </a:rPr>
              <a:t> au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adaptat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implementarea</a:t>
            </a:r>
            <a:r>
              <a:rPr lang="en-US" sz="1800" dirty="0">
                <a:effectLst/>
                <a:latin typeface="Arial" panose="020B0604020202020204" pitchFamily="34" charset="0"/>
              </a:rPr>
              <a:t> lor cu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aceste</a:t>
            </a:r>
            <a:r>
              <a:rPr lang="en-US" sz="1800" dirty="0">
                <a:effectLst/>
                <a:latin typeface="Arial" panose="020B0604020202020204" pitchFamily="34" charset="0"/>
              </a:rPr>
              <a:t> patterns</a:t>
            </a:r>
          </a:p>
          <a:p>
            <a:r>
              <a:rPr lang="en-US" sz="1800" dirty="0" err="1">
                <a:effectLst/>
                <a:latin typeface="Arial" panose="020B0604020202020204" pitchFamily="34" charset="0"/>
              </a:rPr>
              <a:t>Fortare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chiar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daca</a:t>
            </a:r>
            <a:r>
              <a:rPr lang="en-US" sz="1800" dirty="0">
                <a:effectLst/>
                <a:latin typeface="Arial" panose="020B0604020202020204" pitchFamily="34" charset="0"/>
              </a:rPr>
              <a:t> nu se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potriveste</a:t>
            </a:r>
            <a:r>
              <a:rPr lang="en-US" sz="1800" dirty="0">
                <a:effectLst/>
                <a:latin typeface="Arial" panose="020B0604020202020204" pitchFamily="34" charset="0"/>
              </a:rPr>
              <a:t> in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contextul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priectului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r>
              <a:rPr lang="en-US" sz="1800" dirty="0" err="1">
                <a:effectLst/>
                <a:latin typeface="Arial" panose="020B0604020202020204" pitchFamily="34" charset="0"/>
              </a:rPr>
              <a:t>Exista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si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alte</a:t>
            </a:r>
            <a:r>
              <a:rPr lang="en-US" sz="1800" dirty="0">
                <a:effectLst/>
                <a:latin typeface="Arial" panose="020B0604020202020204" pitchFamily="34" charset="0"/>
              </a:rPr>
              <a:t> patterns,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noi</a:t>
            </a:r>
            <a:r>
              <a:rPr lang="en-US" sz="1800" dirty="0">
                <a:effectLst/>
                <a:latin typeface="Arial" panose="020B0604020202020204" pitchFamily="34" charset="0"/>
              </a:rPr>
              <a:t> le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vom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discuta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doar</a:t>
            </a:r>
            <a:r>
              <a:rPr lang="en-US" sz="1800" dirty="0">
                <a:effectLst/>
                <a:latin typeface="Arial" panose="020B0604020202020204" pitchFamily="34" charset="0"/>
              </a:rPr>
              <a:t> pe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cele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clasice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r>
              <a:rPr lang="en-US" sz="1800" dirty="0" err="1">
                <a:effectLst/>
                <a:latin typeface="Arial" panose="020B0604020202020204" pitchFamily="34" charset="0"/>
              </a:rPr>
              <a:t>Matrite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pentru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probleme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recurente</a:t>
            </a:r>
            <a:r>
              <a:rPr lang="en-US" sz="1800" dirty="0">
                <a:effectLst/>
                <a:latin typeface="Arial" panose="020B0604020202020204" pitchFamily="34" charset="0"/>
              </a:rPr>
              <a:t>, nu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functioneaza</a:t>
            </a:r>
            <a:r>
              <a:rPr lang="en-US" sz="1800" dirty="0">
                <a:effectLst/>
                <a:latin typeface="Arial" panose="020B0604020202020204" pitchFamily="34" charset="0"/>
              </a:rPr>
              <a:t> ca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si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librariile</a:t>
            </a:r>
            <a:r>
              <a:rPr lang="en-US" sz="1800" dirty="0">
                <a:effectLst/>
                <a:latin typeface="Arial" panose="020B0604020202020204" pitchFamily="34" charset="0"/>
              </a:rPr>
              <a:t>, ca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iei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si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folosesti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codul</a:t>
            </a:r>
            <a:r>
              <a:rPr lang="en-US" sz="1800" dirty="0">
                <a:effectLst/>
                <a:latin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trebuie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sa</a:t>
            </a:r>
            <a:r>
              <a:rPr lang="en-US" sz="1800" dirty="0">
                <a:effectLst/>
                <a:latin typeface="Arial" panose="020B0604020202020204" pitchFamily="34" charset="0"/>
              </a:rPr>
              <a:t> se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potriveasca</a:t>
            </a:r>
            <a:r>
              <a:rPr lang="en-US" sz="1800" dirty="0">
                <a:effectLst/>
                <a:latin typeface="Arial" panose="020B0604020202020204" pitchFamily="34" charset="0"/>
              </a:rPr>
              <a:t> cu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realitatea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proiectului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r>
              <a:rPr lang="en-US" sz="1800" dirty="0">
                <a:effectLst/>
                <a:latin typeface="Arial" panose="020B0604020202020204" pitchFamily="34" charset="0"/>
              </a:rPr>
              <a:t>Cand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invatati</a:t>
            </a:r>
            <a:r>
              <a:rPr lang="en-US" sz="1800" dirty="0">
                <a:effectLst/>
                <a:latin typeface="Arial" panose="020B0604020202020204" pitchFamily="34" charset="0"/>
              </a:rPr>
              <a:t> un pattern,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voi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sau</a:t>
            </a:r>
            <a:r>
              <a:rPr lang="en-US" sz="1800" dirty="0">
                <a:effectLst/>
                <a:latin typeface="Arial" panose="020B0604020202020204" pitchFamily="34" charset="0"/>
              </a:rPr>
              <a:t> ii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invatati</a:t>
            </a:r>
            <a:r>
              <a:rPr lang="en-US" sz="1800" dirty="0">
                <a:effectLst/>
                <a:latin typeface="Arial" panose="020B0604020202020204" pitchFamily="34" charset="0"/>
              </a:rPr>
              <a:t> pe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altii</a:t>
            </a:r>
            <a:r>
              <a:rPr lang="en-US" sz="1800" dirty="0">
                <a:effectLst/>
                <a:latin typeface="Arial" panose="020B0604020202020204" pitchFamily="34" charset="0"/>
              </a:rPr>
              <a:t>: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intentie</a:t>
            </a:r>
            <a:r>
              <a:rPr lang="en-US" sz="1800" dirty="0">
                <a:effectLst/>
                <a:latin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motivatie</a:t>
            </a:r>
            <a:r>
              <a:rPr lang="en-US" sz="1800" dirty="0">
                <a:effectLst/>
                <a:latin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structura</a:t>
            </a:r>
            <a:r>
              <a:rPr lang="en-US" sz="1800" dirty="0">
                <a:effectLst/>
                <a:latin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exemplu</a:t>
            </a:r>
            <a:endParaRPr lang="en-US" sz="180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11CB6-2A81-414E-BB08-7FFB096CAF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5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Creational = </a:t>
            </a:r>
            <a:r>
              <a:rPr lang="en-US" dirty="0" err="1"/>
              <a:t>mecanisme</a:t>
            </a:r>
            <a:r>
              <a:rPr lang="en-US" dirty="0"/>
              <a:t> de </a:t>
            </a:r>
            <a:r>
              <a:rPr lang="en-US" dirty="0" err="1"/>
              <a:t>creare</a:t>
            </a:r>
            <a:r>
              <a:rPr lang="en-US" dirty="0"/>
              <a:t> a </a:t>
            </a:r>
            <a:r>
              <a:rPr lang="en-US" dirty="0" err="1"/>
              <a:t>obiectele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oferi</a:t>
            </a:r>
            <a:r>
              <a:rPr lang="en-US" dirty="0"/>
              <a:t> </a:t>
            </a:r>
            <a:r>
              <a:rPr lang="en-US" dirty="0" err="1"/>
              <a:t>flexibilitate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reutilizare</a:t>
            </a:r>
            <a:r>
              <a:rPr lang="en-US" dirty="0"/>
              <a:t> a </a:t>
            </a:r>
            <a:r>
              <a:rPr lang="en-US" dirty="0" err="1"/>
              <a:t>codului</a:t>
            </a:r>
            <a:endParaRPr lang="en-US" dirty="0"/>
          </a:p>
          <a:p>
            <a:r>
              <a:rPr lang="en-US" dirty="0"/>
              <a:t>Structural = </a:t>
            </a:r>
            <a:r>
              <a:rPr lang="en-US" dirty="0" err="1"/>
              <a:t>asamblarea</a:t>
            </a:r>
            <a:r>
              <a:rPr lang="en-US" dirty="0"/>
              <a:t> </a:t>
            </a:r>
            <a:r>
              <a:rPr lang="en-US" dirty="0" err="1"/>
              <a:t>obiectelor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a </a:t>
            </a:r>
            <a:r>
              <a:rPr lang="en-US" dirty="0" err="1"/>
              <a:t>claselor</a:t>
            </a:r>
            <a:r>
              <a:rPr lang="en-US" dirty="0"/>
              <a:t>, </a:t>
            </a:r>
            <a:r>
              <a:rPr lang="en-US" dirty="0" err="1"/>
              <a:t>integrarea</a:t>
            </a:r>
            <a:r>
              <a:rPr lang="en-US" dirty="0"/>
              <a:t> lor </a:t>
            </a:r>
            <a:r>
              <a:rPr lang="en-US" dirty="0" err="1"/>
              <a:t>structuri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largi</a:t>
            </a:r>
            <a:r>
              <a:rPr lang="en-US" dirty="0"/>
              <a:t>, </a:t>
            </a:r>
            <a:r>
              <a:rPr lang="en-US" dirty="0" err="1"/>
              <a:t>lasand</a:t>
            </a:r>
            <a:r>
              <a:rPr lang="en-US" dirty="0"/>
              <a:t> </a:t>
            </a:r>
            <a:r>
              <a:rPr lang="en-US" dirty="0" err="1"/>
              <a:t>totusi</a:t>
            </a:r>
            <a:r>
              <a:rPr lang="en-US" dirty="0"/>
              <a:t> </a:t>
            </a:r>
            <a:r>
              <a:rPr lang="en-US" dirty="0" err="1"/>
              <a:t>flexibilitate</a:t>
            </a:r>
            <a:r>
              <a:rPr lang="en-US" dirty="0"/>
              <a:t>. </a:t>
            </a:r>
            <a:r>
              <a:rPr lang="en-US" dirty="0" err="1"/>
              <a:t>Aici</a:t>
            </a:r>
            <a:r>
              <a:rPr lang="en-US" dirty="0"/>
              <a:t> o </a:t>
            </a:r>
            <a:r>
              <a:rPr lang="en-US" dirty="0" err="1"/>
              <a:t>sa</a:t>
            </a:r>
            <a:r>
              <a:rPr lang="en-US" dirty="0"/>
              <a:t> fie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grele</a:t>
            </a:r>
            <a:r>
              <a:rPr lang="en-US" dirty="0"/>
              <a:t> </a:t>
            </a:r>
            <a:r>
              <a:rPr lang="en-US" dirty="0" err="1"/>
              <a:t>exemplele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ca nu o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lucram</a:t>
            </a:r>
            <a:r>
              <a:rPr lang="en-US" dirty="0"/>
              <a:t> pe </a:t>
            </a:r>
            <a:r>
              <a:rPr lang="en-US" dirty="0" err="1"/>
              <a:t>structuri</a:t>
            </a:r>
            <a:r>
              <a:rPr lang="en-US" dirty="0"/>
              <a:t> </a:t>
            </a:r>
            <a:r>
              <a:rPr lang="en-US" dirty="0" err="1"/>
              <a:t>largi</a:t>
            </a:r>
            <a:endParaRPr lang="en-US" dirty="0"/>
          </a:p>
          <a:p>
            <a:r>
              <a:rPr lang="en-US" dirty="0"/>
              <a:t>Behavioral = se </a:t>
            </a:r>
            <a:r>
              <a:rPr lang="en-US" dirty="0" err="1"/>
              <a:t>refera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la </a:t>
            </a:r>
            <a:r>
              <a:rPr lang="en-US" dirty="0" err="1"/>
              <a:t>algoritmi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asignarea</a:t>
            </a:r>
            <a:r>
              <a:rPr lang="en-US" dirty="0"/>
              <a:t> </a:t>
            </a:r>
            <a:r>
              <a:rPr lang="en-US" dirty="0" err="1"/>
              <a:t>responsabilitatilor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obiecte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11CB6-2A81-414E-BB08-7FFB096CAF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17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11CB6-2A81-414E-BB08-7FFB096CAF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12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11CB6-2A81-414E-BB08-7FFB096CAF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52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11CB6-2A81-414E-BB08-7FFB096CAF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83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11CB6-2A81-414E-BB08-7FFB096CAF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63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11CB6-2A81-414E-BB08-7FFB096CAF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09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firebase.google.com/docs/reference/android/com/google/firebase/auth/FirebaseAuth" TargetMode="Externa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10" Type="http://schemas.openxmlformats.org/officeDocument/2006/relationships/hyperlink" Target="https://redux.js.org/understanding/thinking-in-redux/three-principles" TargetMode="External"/><Relationship Id="rId4" Type="http://schemas.openxmlformats.org/officeDocument/2006/relationships/diagramLayout" Target="../diagrams/layout5.xml"/><Relationship Id="rId9" Type="http://schemas.openxmlformats.org/officeDocument/2006/relationships/hyperlink" Target="https://docs.oracle.com/javase/8/docs/api/java/lang/System.html#getSecurityManager--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javase/8/docs/api/java/lang/Cloneable.html" TargetMode="Externa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hyperlink" Target="https://docs.microsoft.com/en-us/dotnet/api/system.icloneable?view=net-5.0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andraturian/design-patterns" TargetMode="External"/><Relationship Id="rId7" Type="http://schemas.openxmlformats.org/officeDocument/2006/relationships/hyperlink" Target="https://medium.com/" TargetMode="External"/><Relationship Id="rId2" Type="http://schemas.openxmlformats.org/officeDocument/2006/relationships/hyperlink" Target="https://github.com/alexandraturian/food-delivery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freecodecamp.org/news/tag/design-patterns/" TargetMode="External"/><Relationship Id="rId5" Type="http://schemas.openxmlformats.org/officeDocument/2006/relationships/hyperlink" Target="https://addyosmani.com/resources/essentialjsdesignpatterns/book/" TargetMode="External"/><Relationship Id="rId4" Type="http://schemas.openxmlformats.org/officeDocument/2006/relationships/hyperlink" Target="https://refactoring.guru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hyperlink" Target="https://github.com/FrontendMatter/dom-factory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factoryboy.readthedocs.io/en/stable/index.html" TargetMode="External"/><Relationship Id="rId3" Type="http://schemas.openxmlformats.org/officeDocument/2006/relationships/diagramLayout" Target="../diagrams/layout3.xml"/><Relationship Id="rId7" Type="http://schemas.openxmlformats.org/officeDocument/2006/relationships/hyperlink" Target="https://docs.microsoft.com/en-us/dotnet/api/system.data.common.dbproviderfactory?view=net-5.0" TargetMode="Externa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526C9-A8C7-41E6-85BB-39F06C858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5"/>
            <a:ext cx="3214307" cy="1779908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Design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3416" y="4091358"/>
            <a:ext cx="3205640" cy="1544042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LESSON 1: intro 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CREATIONAL PATTERNS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resources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DE6CDC-3760-4614-8575-CB1459F11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Builder in a few words + examples from open-source projects</a:t>
            </a:r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1DA604AA-B0C5-4DE1-8F1A-F3546A2ED7F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47043238"/>
              </p:ext>
            </p:extLst>
          </p:nvPr>
        </p:nvGraphicFramePr>
        <p:xfrm>
          <a:off x="1097280" y="2120900"/>
          <a:ext cx="4639736" cy="3748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492ABE-1506-4371-999F-C690661B33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Java: StringBuilder, </a:t>
            </a:r>
            <a:r>
              <a:rPr lang="en-US" dirty="0" err="1"/>
              <a:t>StringBuffer</a:t>
            </a:r>
            <a:r>
              <a:rPr lang="en-US" dirty="0"/>
              <a:t>, </a:t>
            </a:r>
            <a:r>
              <a:rPr lang="en-US" dirty="0" err="1"/>
              <a:t>Locale.Builder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Spring: </a:t>
            </a:r>
            <a:r>
              <a:rPr lang="en-US" dirty="0" err="1"/>
              <a:t>UriBuilder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find more by yourself, I’m sure!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065E2E4-AE49-41FC-8842-63643489E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350"/>
            <a:ext cx="2564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542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5" name="Straight Connector 78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6" name="Rectangle 80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82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3C2EDD-9B02-481C-9721-A6669C7B7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/>
              <a:t>Singleton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FFC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8F4492-485A-4DE4-AF79-08F65DEE1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64301" y="4905300"/>
            <a:ext cx="5493699" cy="1554485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Problem</a:t>
            </a:r>
            <a:r>
              <a:rPr lang="en-US" dirty="0"/>
              <a:t>: control access to a shared resource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Solution</a:t>
            </a:r>
            <a:r>
              <a:rPr lang="en-US" dirty="0"/>
              <a:t>: do not allow creation through “new” keyword by having a private constructor + static method to return a cached instance (object)</a:t>
            </a:r>
          </a:p>
        </p:txBody>
      </p:sp>
      <p:pic>
        <p:nvPicPr>
          <p:cNvPr id="1026" name="Picture 2" descr="Singleton - Programming in the Large with Design Patterns (2012)">
            <a:extLst>
              <a:ext uri="{FF2B5EF4-FFF2-40B4-BE49-F238E27FC236}">
                <a16:creationId xmlns:a16="http://schemas.microsoft.com/office/drawing/2014/main" id="{43FEF292-E3C0-498A-A9FF-7C4174273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269" y="290528"/>
            <a:ext cx="6429427" cy="397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347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DE6CDC-3760-4614-8575-CB1459F11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Singleton in a few words + examples from open-source projects</a:t>
            </a:r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1DA604AA-B0C5-4DE1-8F1A-F3546A2ED7F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30427464"/>
              </p:ext>
            </p:extLst>
          </p:nvPr>
        </p:nvGraphicFramePr>
        <p:xfrm>
          <a:off x="1097280" y="2120900"/>
          <a:ext cx="4639736" cy="3748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492ABE-1506-4371-999F-C690661B33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Firebase: </a:t>
            </a:r>
            <a:r>
              <a:rPr lang="en-US" dirty="0">
                <a:hlinkClick r:id="rId8"/>
              </a:rPr>
              <a:t>https://firebase.google.com/docs/reference/android/com/google/firebase/auth/FirebaseAuth</a:t>
            </a:r>
            <a:endParaRPr lang="en-US" dirty="0"/>
          </a:p>
          <a:p>
            <a:r>
              <a:rPr lang="en-US" dirty="0"/>
              <a:t>Java: </a:t>
            </a:r>
            <a:r>
              <a:rPr lang="en-US" dirty="0">
                <a:hlinkClick r:id="rId9"/>
              </a:rPr>
              <a:t>https://docs.oracle.com/javase/8/docs/api/java/lang/System.html#getSecurityManager--</a:t>
            </a:r>
            <a:endParaRPr lang="en-US" dirty="0"/>
          </a:p>
          <a:p>
            <a:r>
              <a:rPr lang="en-US" dirty="0"/>
              <a:t>Redux: the state tree from redux </a:t>
            </a:r>
          </a:p>
          <a:p>
            <a:r>
              <a:rPr lang="en-US" dirty="0">
                <a:hlinkClick r:id="rId10"/>
              </a:rPr>
              <a:t>https://redux.js.org/understanding/thinking-in-redux/three-principles</a:t>
            </a:r>
            <a:endParaRPr lang="en-US" dirty="0"/>
          </a:p>
          <a:p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065E2E4-AE49-41FC-8842-63643489E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350"/>
            <a:ext cx="2564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614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5" name="Straight Connector 78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6" name="Rectangle 80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82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3C2EDD-9B02-481C-9721-A6669C7B7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/>
              <a:t>Prototype</a:t>
            </a:r>
            <a:br>
              <a:rPr lang="en-US" sz="4000" dirty="0"/>
            </a:br>
            <a:r>
              <a:rPr lang="en-US" sz="1600" dirty="0"/>
              <a:t>*a prototype is an object that supports cloning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FFC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8F4492-485A-4DE4-AF79-08F65DEE1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64301" y="4905300"/>
            <a:ext cx="5493699" cy="1554485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Problem</a:t>
            </a:r>
            <a:r>
              <a:rPr lang="en-US" dirty="0"/>
              <a:t>: you need objects with the same structure (same fields, methods, event private ones)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Solution</a:t>
            </a:r>
            <a:r>
              <a:rPr lang="en-US" dirty="0"/>
              <a:t>: have a common interface for all objects that supports cloning, each object being responsible to return a copy through a “clone” method</a:t>
            </a:r>
          </a:p>
        </p:txBody>
      </p:sp>
      <p:pic>
        <p:nvPicPr>
          <p:cNvPr id="2050" name="Picture 2" descr="Prototype Pattern in Java | Baeldung">
            <a:extLst>
              <a:ext uri="{FF2B5EF4-FFF2-40B4-BE49-F238E27FC236}">
                <a16:creationId xmlns:a16="http://schemas.microsoft.com/office/drawing/2014/main" id="{CE50C3B8-A2FC-4FB9-88FA-2B1C6B8AE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725" y="686221"/>
            <a:ext cx="6808549" cy="323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57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DE6CDC-3760-4614-8575-CB1459F11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Prototype in a few words + examples from open-source projects</a:t>
            </a:r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1DA604AA-B0C5-4DE1-8F1A-F3546A2ED7F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79790988"/>
              </p:ext>
            </p:extLst>
          </p:nvPr>
        </p:nvGraphicFramePr>
        <p:xfrm>
          <a:off x="1097280" y="2120900"/>
          <a:ext cx="4639736" cy="3748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492ABE-1506-4371-999F-C690661B33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JavaScript: prototype inheritance</a:t>
            </a:r>
          </a:p>
          <a:p>
            <a:r>
              <a:rPr lang="en-US" dirty="0"/>
              <a:t>Java: </a:t>
            </a:r>
            <a:r>
              <a:rPr lang="en-US" dirty="0">
                <a:hlinkClick r:id="rId8"/>
              </a:rPr>
              <a:t>https://docs.oracle.com/javase/8/docs/api/java/lang/Cloneable.html</a:t>
            </a:r>
            <a:endParaRPr lang="en-US" dirty="0"/>
          </a:p>
          <a:p>
            <a:r>
              <a:rPr lang="en-US" dirty="0"/>
              <a:t>C#: </a:t>
            </a:r>
          </a:p>
          <a:p>
            <a:r>
              <a:rPr lang="en-US" dirty="0">
                <a:hlinkClick r:id="rId9"/>
              </a:rPr>
              <a:t>https://docs.microsoft.com/en-us/dotnet/api/system.icloneable?view=net-5.0</a:t>
            </a:r>
            <a:endParaRPr lang="en-US" dirty="0"/>
          </a:p>
          <a:p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065E2E4-AE49-41FC-8842-63643489E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350"/>
            <a:ext cx="2564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782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3444580-F2A0-4DCA-BEC7-A995A8843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912C1AD-EDC8-48BB-A56E-8F911CB28B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[INTERNAL]</a:t>
            </a:r>
          </a:p>
          <a:p>
            <a:r>
              <a:rPr lang="en-US" dirty="0">
                <a:hlinkClick r:id="rId2"/>
              </a:rPr>
              <a:t>https://github.com/alexandraturian/food-delivery</a:t>
            </a:r>
            <a:endParaRPr lang="en-US" dirty="0"/>
          </a:p>
          <a:p>
            <a:r>
              <a:rPr lang="en-US" dirty="0">
                <a:hlinkClick r:id="rId3"/>
              </a:rPr>
              <a:t>https://github.com/alexandraturian/design-patterns</a:t>
            </a:r>
            <a:endParaRPr lang="en-US" dirty="0"/>
          </a:p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61D0432-9418-4649-8013-72AEE70C5D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[EXTERNAL]</a:t>
            </a:r>
          </a:p>
          <a:p>
            <a:r>
              <a:rPr lang="en-US" dirty="0">
                <a:hlinkClick r:id="rId4"/>
              </a:rPr>
              <a:t>https://refactoring.guru/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>
                <a:hlinkClick r:id="rId5"/>
              </a:rPr>
              <a:t>https://addyosmani.com/resources/essentialjsdesignpatterns/book/</a:t>
            </a:r>
            <a:endParaRPr lang="en-US" dirty="0"/>
          </a:p>
          <a:p>
            <a:r>
              <a:rPr lang="en-US" dirty="0">
                <a:hlinkClick r:id="rId6"/>
              </a:rPr>
              <a:t>https://www.freecodecamp.org/news/tag/design-patterns/</a:t>
            </a:r>
            <a:endParaRPr lang="en-US" dirty="0"/>
          </a:p>
          <a:p>
            <a:r>
              <a:rPr lang="en-US" dirty="0"/>
              <a:t>Articles on </a:t>
            </a:r>
            <a:r>
              <a:rPr lang="en-US" dirty="0">
                <a:hlinkClick r:id="rId7"/>
              </a:rPr>
              <a:t>https://medium.com/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436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Timeline</a:t>
            </a:r>
          </a:p>
        </p:txBody>
      </p:sp>
      <p:graphicFrame>
        <p:nvGraphicFramePr>
          <p:cNvPr id="7" name="Content Placeholder 2" descr="SmartArt timeline">
            <a:extLst>
              <a:ext uri="{FF2B5EF4-FFF2-40B4-BE49-F238E27FC236}">
                <a16:creationId xmlns:a16="http://schemas.microsoft.com/office/drawing/2014/main" id="{4279E28C-3AD3-4230-B1D6-C039672D12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8071181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2513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A2A7D-A74D-4CF6-A768-606EB7D2C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those? </a:t>
            </a:r>
            <a:br>
              <a:rPr lang="en-US" dirty="0"/>
            </a:br>
            <a:r>
              <a:rPr lang="en-US" dirty="0"/>
              <a:t>Motivation,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6D39B-893D-460A-8999-AF1FD3FD6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120901"/>
            <a:ext cx="4873841" cy="2078238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444444"/>
                </a:solidFill>
                <a:effectLst/>
                <a:latin typeface="PT Sans"/>
              </a:rPr>
              <a:t>Design patterns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/>
              </a:rPr>
              <a:t> are common solutions to common problems in software design. 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PT Sans"/>
              </a:rPr>
              <a:t>Each pattern is like a blueprint that you can customize to solve a particular design problem in your code.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BBA0D-333C-46E8-90DD-8B3313CBD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7534" y="2120900"/>
            <a:ext cx="4808146" cy="1597779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PT Sans"/>
              </a:rPr>
              <a:t>Patterns are a toolkit of solutions to common problems in software design. They define a common language that helps your team communicate more efficiently.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881D80-DCF4-47B5-BFFB-AEAED3B81806}"/>
              </a:ext>
            </a:extLst>
          </p:cNvPr>
          <p:cNvSpPr txBox="1"/>
          <p:nvPr/>
        </p:nvSpPr>
        <p:spPr>
          <a:xfrm>
            <a:off x="1097281" y="4065973"/>
            <a:ext cx="4873841" cy="92333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accent4">
                    <a:lumMod val="75000"/>
                  </a:schemeClr>
                </a:solidFill>
                <a:effectLst/>
                <a:latin typeface="PT Sans"/>
              </a:rPr>
              <a:t>Are patterns as good as advertised?</a:t>
            </a:r>
          </a:p>
          <a:p>
            <a:endParaRPr lang="en-US" dirty="0">
              <a:solidFill>
                <a:schemeClr val="accent4">
                  <a:lumMod val="75000"/>
                </a:schemeClr>
              </a:solidFill>
              <a:latin typeface="PT Sans"/>
            </a:endParaRPr>
          </a:p>
          <a:p>
            <a:r>
              <a:rPr lang="en-US" b="0" i="0" dirty="0">
                <a:solidFill>
                  <a:schemeClr val="accent4">
                    <a:lumMod val="75000"/>
                  </a:schemeClr>
                </a:solidFill>
                <a:effectLst/>
                <a:latin typeface="PT Sans"/>
              </a:rPr>
              <a:t>Is it always possible to use them?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DEC929-2124-4FBE-8BD3-8E6434AFFEA6}"/>
              </a:ext>
            </a:extLst>
          </p:cNvPr>
          <p:cNvSpPr txBox="1"/>
          <p:nvPr/>
        </p:nvSpPr>
        <p:spPr>
          <a:xfrm>
            <a:off x="6347534" y="4065973"/>
            <a:ext cx="5042251" cy="2031325"/>
          </a:xfrm>
          <a:prstGeom prst="rect">
            <a:avLst/>
          </a:prstGeom>
          <a:noFill/>
          <a:ln>
            <a:solidFill>
              <a:srgbClr val="339966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339966"/>
                </a:solidFill>
                <a:effectLst/>
                <a:latin typeface="Arial" panose="020B0604020202020204" pitchFamily="34" charset="0"/>
              </a:rPr>
              <a:t>Concrete, well-tested solutions</a:t>
            </a:r>
          </a:p>
          <a:p>
            <a:pPr algn="l"/>
            <a:endParaRPr lang="en-US" b="0" i="0" dirty="0">
              <a:solidFill>
                <a:srgbClr val="339966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339966"/>
                </a:solidFill>
                <a:effectLst/>
                <a:latin typeface="Arial" panose="020B0604020202020204" pitchFamily="34" charset="0"/>
              </a:rPr>
              <a:t>A clearer picture of how you are implementing the design</a:t>
            </a:r>
          </a:p>
          <a:p>
            <a:pPr algn="l"/>
            <a:endParaRPr lang="en-US" b="0" i="0" dirty="0">
              <a:solidFill>
                <a:srgbClr val="339966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339966"/>
                </a:solidFill>
                <a:effectLst/>
                <a:latin typeface="Arial" panose="020B0604020202020204" pitchFamily="34" charset="0"/>
              </a:rPr>
              <a:t>A common language and jargon for programmers.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781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024EB-21C4-42D8-A260-0B63C1C35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0ACF8-BE9D-4260-BE40-F6D983EAD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363988"/>
            <a:ext cx="5928344" cy="61522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PT Sans"/>
              </a:rPr>
              <a:t>Creational patterns 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/>
              </a:rPr>
              <a:t>provide various object creation mechanisms, which increase flexibility and reuse of existing code.</a:t>
            </a:r>
          </a:p>
          <a:p>
            <a:pPr marL="0" indent="0">
              <a:buNone/>
            </a:pPr>
            <a:r>
              <a:rPr lang="en-US" dirty="0">
                <a:solidFill>
                  <a:srgbClr val="444444"/>
                </a:solidFill>
                <a:latin typeface="PT Sans"/>
              </a:rPr>
              <a:t>Singleton, Factory Method, Abstract Factory, Builder, Prototype</a:t>
            </a:r>
          </a:p>
          <a:p>
            <a:endParaRPr lang="en-US" dirty="0">
              <a:solidFill>
                <a:srgbClr val="444444"/>
              </a:solidFill>
              <a:latin typeface="PT Sans"/>
            </a:endParaRPr>
          </a:p>
          <a:p>
            <a:pPr marL="0" indent="0">
              <a:buNone/>
            </a:pP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PT Sans"/>
              </a:rPr>
              <a:t>Structural patterns 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/>
              </a:rPr>
              <a:t>explain how to assemble objects and classes into larger structures while keeping these structures flexible and efficient.</a:t>
            </a:r>
          </a:p>
          <a:p>
            <a:pPr marL="0" indent="0">
              <a:buNone/>
            </a:pPr>
            <a:r>
              <a:rPr lang="en-US" dirty="0">
                <a:solidFill>
                  <a:srgbClr val="444444"/>
                </a:solidFill>
                <a:latin typeface="PT Sans"/>
              </a:rPr>
              <a:t>Adapter, Bridge, Composite, Decorator, Façade, Flyweight, Proxy</a:t>
            </a:r>
            <a:endParaRPr lang="en-US" b="0" i="0" dirty="0">
              <a:solidFill>
                <a:srgbClr val="444444"/>
              </a:solidFill>
              <a:effectLst/>
              <a:latin typeface="PT Sans"/>
            </a:endParaRPr>
          </a:p>
          <a:p>
            <a:endParaRPr lang="en-US" dirty="0">
              <a:solidFill>
                <a:srgbClr val="444444"/>
              </a:solidFill>
              <a:latin typeface="PT Sans"/>
            </a:endParaRPr>
          </a:p>
          <a:p>
            <a:pPr marL="0" indent="0">
              <a:buNone/>
            </a:pP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PT Sans"/>
              </a:rPr>
              <a:t>Behavioral patterns 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/>
              </a:rPr>
              <a:t>handle how objects interact: communication, dependencies, isolation.</a:t>
            </a:r>
          </a:p>
          <a:p>
            <a:pPr marL="0" indent="0">
              <a:buNone/>
            </a:pPr>
            <a:r>
              <a:rPr lang="en-US" dirty="0">
                <a:solidFill>
                  <a:srgbClr val="444444"/>
                </a:solidFill>
                <a:latin typeface="PT Sans"/>
              </a:rPr>
              <a:t>Chain of responsibility, Command, Iterator, Mediator, Memento, Observer, State, Strategy, Template Method, Visitor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214B2-4D03-474B-822A-6335F9FE9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364637"/>
            <a:ext cx="3517567" cy="2742918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Creational Patterns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Structural Patterns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Behavioral Patterns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8E9D8E7-4EF3-4B49-A7B8-8F627B83579D}"/>
              </a:ext>
            </a:extLst>
          </p:cNvPr>
          <p:cNvCxnSpPr>
            <a:cxnSpLocks/>
          </p:cNvCxnSpPr>
          <p:nvPr/>
        </p:nvCxnSpPr>
        <p:spPr>
          <a:xfrm>
            <a:off x="5458984" y="2210540"/>
            <a:ext cx="552191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69BC2B4-1D74-43A3-B658-15E36150317A}"/>
              </a:ext>
            </a:extLst>
          </p:cNvPr>
          <p:cNvCxnSpPr>
            <a:cxnSpLocks/>
          </p:cNvCxnSpPr>
          <p:nvPr/>
        </p:nvCxnSpPr>
        <p:spPr>
          <a:xfrm>
            <a:off x="5458984" y="4466948"/>
            <a:ext cx="5691369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323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5" name="Straight Connector 78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6" name="Rectangle 80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Image title">
            <a:extLst>
              <a:ext uri="{FF2B5EF4-FFF2-40B4-BE49-F238E27FC236}">
                <a16:creationId xmlns:a16="http://schemas.microsoft.com/office/drawing/2014/main" id="{885DDBD5-ABC5-43A4-9A55-06C8533EE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57309" y="643538"/>
            <a:ext cx="5878481" cy="3557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82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3C2EDD-9B02-481C-9721-A6669C7B7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/>
              <a:t>Factory Method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FFC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8F4492-485A-4DE4-AF79-08F65DEE1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64301" y="4905300"/>
            <a:ext cx="5493699" cy="1554485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Problem</a:t>
            </a:r>
            <a:r>
              <a:rPr lang="en-US" dirty="0"/>
              <a:t>: many if conditions when creating objects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Solution</a:t>
            </a:r>
            <a:r>
              <a:rPr lang="en-US" dirty="0"/>
              <a:t>: usually pass type to a factory method and that method will return the corresponding object using new keyword, as usual</a:t>
            </a:r>
          </a:p>
        </p:txBody>
      </p:sp>
    </p:spTree>
    <p:extLst>
      <p:ext uri="{BB962C8B-B14F-4D97-AF65-F5344CB8AC3E}">
        <p14:creationId xmlns:p14="http://schemas.microsoft.com/office/powerpoint/2010/main" val="1329951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DE6CDC-3760-4614-8575-CB1459F11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Factory method in a few words + examples from open-source projects</a:t>
            </a:r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1DA604AA-B0C5-4DE1-8F1A-F3546A2ED7F0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097280" y="2120900"/>
          <a:ext cx="4639736" cy="3748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492ABE-1506-4371-999F-C690661B33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Java: </a:t>
            </a:r>
            <a:r>
              <a:rPr lang="en-US" dirty="0" err="1"/>
              <a:t>java.util.Calendar</a:t>
            </a:r>
            <a:r>
              <a:rPr lang="en-US" dirty="0"/>
              <a:t>, </a:t>
            </a:r>
            <a:r>
              <a:rPr lang="en-US" dirty="0" err="1"/>
              <a:t>ElementBuilderFactory</a:t>
            </a:r>
            <a:r>
              <a:rPr lang="en-US" dirty="0"/>
              <a:t>, </a:t>
            </a:r>
            <a:r>
              <a:rPr lang="en-US" dirty="0" err="1"/>
              <a:t>ResourceBundle</a:t>
            </a:r>
            <a:r>
              <a:rPr lang="en-US" dirty="0"/>
              <a:t>, </a:t>
            </a:r>
            <a:r>
              <a:rPr lang="en-US" dirty="0" err="1"/>
              <a:t>NumberFormat</a:t>
            </a:r>
            <a:r>
              <a:rPr lang="en-US" dirty="0"/>
              <a:t>, </a:t>
            </a:r>
            <a:r>
              <a:rPr lang="en-US" dirty="0" err="1"/>
              <a:t>BeanFactory</a:t>
            </a:r>
            <a:r>
              <a:rPr lang="en-US" dirty="0"/>
              <a:t> Spring, </a:t>
            </a:r>
            <a:r>
              <a:rPr lang="en-US" dirty="0" err="1"/>
              <a:t>ThreadFactory</a:t>
            </a:r>
            <a:r>
              <a:rPr lang="en-US" dirty="0"/>
              <a:t>, Signature, </a:t>
            </a:r>
          </a:p>
          <a:p>
            <a:r>
              <a:rPr lang="en-US" dirty="0"/>
              <a:t>Android: </a:t>
            </a:r>
            <a:r>
              <a:rPr lang="en-US" dirty="0" err="1"/>
              <a:t>Android.Graphic.Drawables</a:t>
            </a:r>
            <a:endParaRPr lang="en-US" dirty="0"/>
          </a:p>
          <a:p>
            <a:r>
              <a:rPr lang="en-US" dirty="0"/>
              <a:t>JavaScript: Factory for creating UI components </a:t>
            </a:r>
            <a:r>
              <a:rPr lang="en-US" dirty="0">
                <a:hlinkClick r:id="rId7"/>
              </a:rPr>
              <a:t>https://github.com/FrontendMatter/dom-factory</a:t>
            </a:r>
            <a:endParaRPr lang="en-US" dirty="0"/>
          </a:p>
          <a:p>
            <a:r>
              <a:rPr lang="en-US" dirty="0" err="1"/>
              <a:t>React.DOM</a:t>
            </a:r>
            <a:r>
              <a:rPr lang="en-US" dirty="0"/>
              <a:t> for creating elements (when you don’t use JSX)</a:t>
            </a:r>
          </a:p>
          <a:p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065E2E4-AE49-41FC-8842-63643489E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350"/>
            <a:ext cx="2564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832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5" name="Straight Connector 78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6" name="Rectangle 80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82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3C2EDD-9B02-481C-9721-A6669C7B7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/>
              <a:t>Abstract Factory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FFC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8F4492-485A-4DE4-AF79-08F65DEE1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64301" y="4905300"/>
            <a:ext cx="5493699" cy="1554485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Problem</a:t>
            </a:r>
            <a:r>
              <a:rPr lang="en-US" dirty="0"/>
              <a:t>: you have a family of related products (objects) and you need a lot of conditionals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Solution</a:t>
            </a:r>
            <a:r>
              <a:rPr lang="en-US" dirty="0"/>
              <a:t>: factory of factories, adds an abstraction layer on factory, using composition (car has an engine, has a door etc.)</a:t>
            </a:r>
          </a:p>
        </p:txBody>
      </p:sp>
      <p:pic>
        <p:nvPicPr>
          <p:cNvPr id="3074" name="Picture 2" descr="UML class diagram example for the Abstract Factory Design Pattern.">
            <a:extLst>
              <a:ext uri="{FF2B5EF4-FFF2-40B4-BE49-F238E27FC236}">
                <a16:creationId xmlns:a16="http://schemas.microsoft.com/office/drawing/2014/main" id="{0E0B90EC-AB6A-49D9-B4EA-CA2EE74D3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612" y="181953"/>
            <a:ext cx="86868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359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DE6CDC-3760-4614-8575-CB1459F11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Abstract Factory in a few words + examples from open-source projects</a:t>
            </a:r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1DA604AA-B0C5-4DE1-8F1A-F3546A2ED7F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90223190"/>
              </p:ext>
            </p:extLst>
          </p:nvPr>
        </p:nvGraphicFramePr>
        <p:xfrm>
          <a:off x="1097280" y="2120900"/>
          <a:ext cx="4639736" cy="3748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492ABE-1506-4371-999F-C690661B33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Java: JDBC API, </a:t>
            </a:r>
            <a:r>
              <a:rPr lang="en-US" dirty="0" err="1"/>
              <a:t>DocumentBuilderFactory</a:t>
            </a:r>
            <a:r>
              <a:rPr lang="en-US" dirty="0"/>
              <a:t>, </a:t>
            </a:r>
            <a:r>
              <a:rPr lang="en-US" dirty="0" err="1"/>
              <a:t>TransformerFactory</a:t>
            </a:r>
            <a:r>
              <a:rPr lang="en-US" dirty="0"/>
              <a:t>, </a:t>
            </a:r>
            <a:r>
              <a:rPr lang="en-US" dirty="0" err="1"/>
              <a:t>XPathFactory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.NET: </a:t>
            </a:r>
            <a:r>
              <a:rPr lang="en-US" dirty="0" err="1"/>
              <a:t>DbProviderFactory</a:t>
            </a:r>
            <a:r>
              <a:rPr lang="en-US" dirty="0"/>
              <a:t> class</a:t>
            </a:r>
          </a:p>
          <a:p>
            <a:pPr marL="0" indent="0">
              <a:buNone/>
            </a:pPr>
            <a:r>
              <a:rPr lang="en-US" dirty="0">
                <a:hlinkClick r:id="rId7"/>
              </a:rPr>
              <a:t>https://docs.microsoft.com/en-us/dotnet/api/system.data.common.dbproviderfactory?view=net-5.0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Python: </a:t>
            </a:r>
            <a:r>
              <a:rPr lang="en-US" dirty="0" err="1"/>
              <a:t>factory_boy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hlinkClick r:id="rId8"/>
              </a:rPr>
              <a:t>https://factoryboy.readthedocs.io/en/stable/index.html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065E2E4-AE49-41FC-8842-63643489E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350"/>
            <a:ext cx="2564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30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5" name="Straight Connector 78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6" name="Rectangle 80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82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3C2EDD-9B02-481C-9721-A6669C7B7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/>
              <a:t>Builder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FFC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8F4492-485A-4DE4-AF79-08F65DEE1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64301" y="4905300"/>
            <a:ext cx="5493699" cy="1554485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Problem</a:t>
            </a:r>
            <a:r>
              <a:rPr lang="en-US" dirty="0"/>
              <a:t>: huge constructors, with optional parameters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Solution</a:t>
            </a:r>
            <a:r>
              <a:rPr lang="en-US" dirty="0"/>
              <a:t>: built each step one at a time (optional: create a Director class that has a Builder, so you can control the order)</a:t>
            </a:r>
          </a:p>
        </p:txBody>
      </p:sp>
      <p:pic>
        <p:nvPicPr>
          <p:cNvPr id="4098" name="Picture 2" descr="Builder Design Pattern">
            <a:extLst>
              <a:ext uri="{FF2B5EF4-FFF2-40B4-BE49-F238E27FC236}">
                <a16:creationId xmlns:a16="http://schemas.microsoft.com/office/drawing/2014/main" id="{8B46D428-151D-4BE1-9230-7D6067F61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90553"/>
            <a:ext cx="7221911" cy="3438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76596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F503EC-3FFF-4193-A86F-39150E2BAC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A26AAF5-6CFC-4C52-B7DF-08410EDE67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{9FAB9DFE-08EB-422F-A2B7-E057010DD733}tf11429527_win32</Template>
  <TotalTime>2693</TotalTime>
  <Words>1492</Words>
  <Application>Microsoft Office PowerPoint</Application>
  <PresentationFormat>Widescreen</PresentationFormat>
  <Paragraphs>142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Bookman Old Style</vt:lpstr>
      <vt:lpstr>Calibri</vt:lpstr>
      <vt:lpstr>Franklin Gothic Book</vt:lpstr>
      <vt:lpstr>inherit</vt:lpstr>
      <vt:lpstr>PT Sans</vt:lpstr>
      <vt:lpstr>Segoe UI</vt:lpstr>
      <vt:lpstr>1_RetrospectVTI</vt:lpstr>
      <vt:lpstr>Design Patterns</vt:lpstr>
      <vt:lpstr>Timeline</vt:lpstr>
      <vt:lpstr>What are those?  Motivation, benefits</vt:lpstr>
      <vt:lpstr>Classification</vt:lpstr>
      <vt:lpstr>Factory Method</vt:lpstr>
      <vt:lpstr>Factory method in a few words + examples from open-source projects</vt:lpstr>
      <vt:lpstr>Abstract Factory</vt:lpstr>
      <vt:lpstr>Abstract Factory in a few words + examples from open-source projects</vt:lpstr>
      <vt:lpstr>Builder</vt:lpstr>
      <vt:lpstr>Builder in a few words + examples from open-source projects</vt:lpstr>
      <vt:lpstr>Singleton</vt:lpstr>
      <vt:lpstr>Singleton in a few words + examples from open-source projects</vt:lpstr>
      <vt:lpstr>Prototype *a prototype is an object that supports cloning</vt:lpstr>
      <vt:lpstr>Prototype in a few words + examples from open-source projects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Alexandra Maria Turian</dc:creator>
  <cp:lastModifiedBy>Alexandra Maria Turian</cp:lastModifiedBy>
  <cp:revision>34</cp:revision>
  <dcterms:created xsi:type="dcterms:W3CDTF">2021-02-23T18:47:11Z</dcterms:created>
  <dcterms:modified xsi:type="dcterms:W3CDTF">2021-02-27T19:05:50Z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